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6"/>
  </p:notesMasterIdLst>
  <p:sldIdLst>
    <p:sldId id="30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58" r:id="rId12"/>
    <p:sldId id="256" r:id="rId13"/>
    <p:sldId id="257" r:id="rId14"/>
    <p:sldId id="308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2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g"/><Relationship Id="rId2" Type="http://schemas.openxmlformats.org/officeDocument/2006/relationships/image" Target="../media/image36.jpeg"/><Relationship Id="rId1" Type="http://schemas.openxmlformats.org/officeDocument/2006/relationships/image" Target="../media/image35.jpeg"/><Relationship Id="rId5" Type="http://schemas.openxmlformats.org/officeDocument/2006/relationships/image" Target="../media/image18.jpeg"/><Relationship Id="rId4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image" Target="../media/image37.jpg"/><Relationship Id="rId5" Type="http://schemas.openxmlformats.org/officeDocument/2006/relationships/image" Target="../media/image36.jpeg"/><Relationship Id="rId4" Type="http://schemas.openxmlformats.org/officeDocument/2006/relationships/image" Target="../media/image3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E7E60C-B519-46CE-A738-AEE7F3BC7D96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D562369D-9AE1-43B4-BA83-881D5E794869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1"/>
          <a:r>
            <a:rPr lang="fa-IR" b="1">
              <a:solidFill>
                <a:srgbClr val="C00000"/>
              </a:solidFill>
              <a:cs typeface="B Nazanin" panose="00000400000000000000" pitchFamily="2" charset="-78"/>
            </a:rPr>
            <a:t>کاهش تعداد ویروس</a:t>
          </a:r>
        </a:p>
      </dgm:t>
    </dgm:pt>
    <dgm:pt modelId="{5AD4DF9E-B749-4C4F-9071-6262307E863F}" type="parTrans" cxnId="{82FB79DD-CDAD-4F8A-B6BA-077DC0304DF1}">
      <dgm:prSet/>
      <dgm:spPr/>
      <dgm:t>
        <a:bodyPr/>
        <a:lstStyle/>
        <a:p>
          <a:pPr rtl="1"/>
          <a:endParaRPr lang="fa-IR"/>
        </a:p>
      </dgm:t>
    </dgm:pt>
    <dgm:pt modelId="{632CD971-B918-4913-A688-692D5B6FC200}" type="sibTrans" cxnId="{82FB79DD-CDAD-4F8A-B6BA-077DC0304DF1}">
      <dgm:prSet/>
      <dgm:spPr/>
      <dgm:t>
        <a:bodyPr/>
        <a:lstStyle/>
        <a:p>
          <a:pPr rtl="1"/>
          <a:endParaRPr lang="fa-IR"/>
        </a:p>
      </dgm:t>
    </dgm:pt>
    <dgm:pt modelId="{9B20166F-C81C-4B6B-A3D9-E838947AEACF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rtl="1"/>
          <a:r>
            <a:rPr lang="fa-IR"/>
            <a:t>1</a:t>
          </a:r>
        </a:p>
      </dgm:t>
    </dgm:pt>
    <dgm:pt modelId="{1EBB79DF-FA6A-4FFD-9520-01E663341659}" type="parTrans" cxnId="{1786E64F-7851-4992-B9DC-02AE91647716}">
      <dgm:prSet/>
      <dgm:spPr/>
      <dgm:t>
        <a:bodyPr/>
        <a:lstStyle/>
        <a:p>
          <a:pPr rtl="1"/>
          <a:endParaRPr lang="fa-IR"/>
        </a:p>
      </dgm:t>
    </dgm:pt>
    <dgm:pt modelId="{A5E88F9E-EDA7-42FA-B571-6BAB368E1E41}" type="sibTrans" cxnId="{1786E64F-7851-4992-B9DC-02AE91647716}">
      <dgm:prSet/>
      <dgm:spPr/>
      <dgm:t>
        <a:bodyPr/>
        <a:lstStyle/>
        <a:p>
          <a:pPr rtl="1"/>
          <a:endParaRPr lang="fa-IR"/>
        </a:p>
      </dgm:t>
    </dgm:pt>
    <dgm:pt modelId="{51BCAD1D-CE16-428B-8E2B-F1B6B5CD8FF2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blipFill dpi="0" rotWithShape="0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rtl="1"/>
          <a:r>
            <a:rPr lang="fa-IR"/>
            <a:t>2</a:t>
          </a:r>
        </a:p>
      </dgm:t>
    </dgm:pt>
    <dgm:pt modelId="{D38FEE9D-0E25-4C8E-97A1-E63CD5039FA6}" type="parTrans" cxnId="{C9441195-3C91-4E4A-A342-749BCE8EEF33}">
      <dgm:prSet/>
      <dgm:spPr/>
      <dgm:t>
        <a:bodyPr/>
        <a:lstStyle/>
        <a:p>
          <a:pPr rtl="1"/>
          <a:endParaRPr lang="fa-IR"/>
        </a:p>
      </dgm:t>
    </dgm:pt>
    <dgm:pt modelId="{AE4ABC17-CD6E-4DFD-8BB7-073037BE9CDC}" type="sibTrans" cxnId="{C9441195-3C91-4E4A-A342-749BCE8EEF33}">
      <dgm:prSet/>
      <dgm:spPr/>
      <dgm:t>
        <a:bodyPr/>
        <a:lstStyle/>
        <a:p>
          <a:pPr rtl="1"/>
          <a:endParaRPr lang="fa-IR"/>
        </a:p>
      </dgm:t>
    </dgm:pt>
    <dgm:pt modelId="{3CD1DDD7-3032-4763-93D2-E80BE4571F02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noFill/>
        <a:ln>
          <a:noFill/>
        </a:ln>
      </dgm:spPr>
      <dgm:t>
        <a:bodyPr/>
        <a:lstStyle/>
        <a:p>
          <a:pPr rtl="1"/>
          <a:r>
            <a:rPr lang="fa-IR" b="1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rPr>
            <a:t>افزایش قدرت سیستم ایمنی</a:t>
          </a:r>
        </a:p>
      </dgm:t>
    </dgm:pt>
    <dgm:pt modelId="{4B894C78-ECA5-441D-B23C-A05304D15E37}" type="parTrans" cxnId="{FC3041C5-F4BB-480E-8E1A-798335FC599F}">
      <dgm:prSet/>
      <dgm:spPr/>
      <dgm:t>
        <a:bodyPr/>
        <a:lstStyle/>
        <a:p>
          <a:pPr rtl="1"/>
          <a:endParaRPr lang="fa-IR"/>
        </a:p>
      </dgm:t>
    </dgm:pt>
    <dgm:pt modelId="{21053377-1160-4331-95CB-B09A35271706}" type="sibTrans" cxnId="{FC3041C5-F4BB-480E-8E1A-798335FC599F}">
      <dgm:prSet/>
      <dgm:spPr/>
      <dgm:t>
        <a:bodyPr/>
        <a:lstStyle/>
        <a:p>
          <a:pPr rtl="1"/>
          <a:endParaRPr lang="fa-IR"/>
        </a:p>
      </dgm:t>
    </dgm:pt>
    <dgm:pt modelId="{FA8E23F9-90F7-4947-AED4-8EA944B6C979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blipFill dpi="0" rotWithShape="0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rtl="1"/>
          <a:r>
            <a:rPr lang="fa-IR"/>
            <a:t>1</a:t>
          </a:r>
        </a:p>
      </dgm:t>
    </dgm:pt>
    <dgm:pt modelId="{910C218E-0574-4338-AA34-34F3056435C5}" type="parTrans" cxnId="{91A2C832-1C30-4E94-9A44-A6121D4B953A}">
      <dgm:prSet/>
      <dgm:spPr/>
      <dgm:t>
        <a:bodyPr/>
        <a:lstStyle/>
        <a:p>
          <a:pPr rtl="1"/>
          <a:endParaRPr lang="fa-IR"/>
        </a:p>
      </dgm:t>
    </dgm:pt>
    <dgm:pt modelId="{1975B8BE-B2DC-4D61-AA8A-2F1D84B1C32D}" type="sibTrans" cxnId="{91A2C832-1C30-4E94-9A44-A6121D4B953A}">
      <dgm:prSet/>
      <dgm:spPr/>
      <dgm:t>
        <a:bodyPr/>
        <a:lstStyle/>
        <a:p>
          <a:pPr rtl="1"/>
          <a:endParaRPr lang="fa-IR"/>
        </a:p>
      </dgm:t>
    </dgm:pt>
    <dgm:pt modelId="{6E7A539B-C369-4066-8418-04527B76CA52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blipFill dpi="0" rotWithShape="0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rtl="1"/>
          <a:r>
            <a:rPr lang="fa-IR"/>
            <a:t>2</a:t>
          </a:r>
        </a:p>
      </dgm:t>
    </dgm:pt>
    <dgm:pt modelId="{1791F162-8730-4AA5-A5DC-EC4DFE1F9D79}" type="parTrans" cxnId="{CDFF9058-F543-4679-9E21-1855729E9174}">
      <dgm:prSet/>
      <dgm:spPr/>
      <dgm:t>
        <a:bodyPr/>
        <a:lstStyle/>
        <a:p>
          <a:pPr rtl="1"/>
          <a:endParaRPr lang="fa-IR"/>
        </a:p>
      </dgm:t>
    </dgm:pt>
    <dgm:pt modelId="{5F29D267-0D8F-41DB-AB1B-36EDABCDC220}" type="sibTrans" cxnId="{CDFF9058-F543-4679-9E21-1855729E9174}">
      <dgm:prSet/>
      <dgm:spPr/>
      <dgm:t>
        <a:bodyPr/>
        <a:lstStyle/>
        <a:p>
          <a:pPr rtl="1"/>
          <a:endParaRPr lang="fa-IR"/>
        </a:p>
      </dgm:t>
    </dgm:pt>
    <dgm:pt modelId="{F2939301-20B7-4FBF-92D0-8F4B84824E69}">
      <dgm:prSet phldrT="[Text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blipFill dpi="0" rotWithShape="0"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rtl="1"/>
          <a:r>
            <a:rPr lang="fa-IR"/>
            <a:t>3</a:t>
          </a:r>
        </a:p>
      </dgm:t>
    </dgm:pt>
    <dgm:pt modelId="{1B4BE711-FA3E-44A4-9B19-7E4D980B8207}" type="parTrans" cxnId="{53EBECBC-7335-4209-9C77-367D2C60DE6B}">
      <dgm:prSet/>
      <dgm:spPr/>
      <dgm:t>
        <a:bodyPr/>
        <a:lstStyle/>
        <a:p>
          <a:pPr rtl="1"/>
          <a:endParaRPr lang="fa-IR"/>
        </a:p>
      </dgm:t>
    </dgm:pt>
    <dgm:pt modelId="{4D0DC6D9-2B00-4337-9064-74AB479C4F87}" type="sibTrans" cxnId="{53EBECBC-7335-4209-9C77-367D2C60DE6B}">
      <dgm:prSet/>
      <dgm:spPr/>
      <dgm:t>
        <a:bodyPr/>
        <a:lstStyle/>
        <a:p>
          <a:pPr rtl="1"/>
          <a:endParaRPr lang="fa-IR"/>
        </a:p>
      </dgm:t>
    </dgm:pt>
    <dgm:pt modelId="{B287DAAD-CA21-4DB2-90C2-DBC35D1751CB}" type="pres">
      <dgm:prSet presAssocID="{6AE7E60C-B519-46CE-A738-AEE7F3BC7D96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C2FA4816-10A4-4FEF-96C4-359953C78BF2}" type="pres">
      <dgm:prSet presAssocID="{6AE7E60C-B519-46CE-A738-AEE7F3BC7D96}" presName="dummyMaxCanvas" presStyleCnt="0"/>
      <dgm:spPr/>
    </dgm:pt>
    <dgm:pt modelId="{BD9E6780-9B91-4B46-825E-BE56CB08FFA5}" type="pres">
      <dgm:prSet presAssocID="{6AE7E60C-B519-46CE-A738-AEE7F3BC7D96}" presName="parentComposite" presStyleCnt="0"/>
      <dgm:spPr/>
    </dgm:pt>
    <dgm:pt modelId="{336BCAF0-C474-4ED6-8A09-8AD62A67B8F1}" type="pres">
      <dgm:prSet presAssocID="{6AE7E60C-B519-46CE-A738-AEE7F3BC7D96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pPr rtl="1"/>
          <a:endParaRPr lang="fa-IR"/>
        </a:p>
      </dgm:t>
    </dgm:pt>
    <dgm:pt modelId="{FE0B5A3E-D464-4AC2-B1D1-5A68B196E8E3}" type="pres">
      <dgm:prSet presAssocID="{6AE7E60C-B519-46CE-A738-AEE7F3BC7D96}" presName="parent2" presStyleLbl="alignAccFollowNode1" presStyleIdx="1" presStyleCnt="4" custLinFactNeighborY="-2003">
        <dgm:presLayoutVars>
          <dgm:chMax val="4"/>
        </dgm:presLayoutVars>
      </dgm:prSet>
      <dgm:spPr/>
      <dgm:t>
        <a:bodyPr/>
        <a:lstStyle/>
        <a:p>
          <a:pPr rtl="1"/>
          <a:endParaRPr lang="fa-IR"/>
        </a:p>
      </dgm:t>
    </dgm:pt>
    <dgm:pt modelId="{D50022C6-88DD-4A49-9988-FE8902BD8CC5}" type="pres">
      <dgm:prSet presAssocID="{6AE7E60C-B519-46CE-A738-AEE7F3BC7D96}" presName="childrenComposite" presStyleCnt="0"/>
      <dgm:spPr/>
    </dgm:pt>
    <dgm:pt modelId="{3D1E5C50-7891-4F5D-9FB5-A168298FE4AA}" type="pres">
      <dgm:prSet presAssocID="{6AE7E60C-B519-46CE-A738-AEE7F3BC7D96}" presName="dummyMaxCanvas_ChildArea" presStyleCnt="0"/>
      <dgm:spPr/>
    </dgm:pt>
    <dgm:pt modelId="{548C383E-BA7E-4EC5-9BE6-05B819349317}" type="pres">
      <dgm:prSet presAssocID="{6AE7E60C-B519-46CE-A738-AEE7F3BC7D96}" presName="fulcrum" presStyleLbl="alignAccFollowNode1" presStyleIdx="2" presStyleCnt="4"/>
      <dgm:spPr/>
    </dgm:pt>
    <dgm:pt modelId="{AA4AB784-E0E7-4AE3-BC21-A95B666C8D1C}" type="pres">
      <dgm:prSet presAssocID="{6AE7E60C-B519-46CE-A738-AEE7F3BC7D96}" presName="balance_23" presStyleLbl="alignAccFollowNode1" presStyleIdx="3" presStyleCnt="4">
        <dgm:presLayoutVars>
          <dgm:bulletEnabled val="1"/>
        </dgm:presLayoutVars>
      </dgm:prSet>
      <dgm:spPr/>
    </dgm:pt>
    <dgm:pt modelId="{B090069C-894B-4F03-8395-802A8776A3C5}" type="pres">
      <dgm:prSet presAssocID="{6AE7E60C-B519-46CE-A738-AEE7F3BC7D96}" presName="right_23_1" presStyleLbl="node1" presStyleIdx="0" presStyleCnt="5" custScaleX="7214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DE03ACD-06C7-426B-9461-A50BA11700B7}" type="pres">
      <dgm:prSet presAssocID="{6AE7E60C-B519-46CE-A738-AEE7F3BC7D96}" presName="right_23_2" presStyleLbl="node1" presStyleIdx="1" presStyleCnt="5" custScaleX="7630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AED2B4B-2E42-4D75-8455-0F4472B90E53}" type="pres">
      <dgm:prSet presAssocID="{6AE7E60C-B519-46CE-A738-AEE7F3BC7D96}" presName="right_23_3" presStyleLbl="node1" presStyleIdx="2" presStyleCnt="5" custScaleX="79140" custLinFactNeighborX="0" custLinFactNeighborY="-486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8F72BE8-324B-4D4E-BA9B-8F10FDBF787B}" type="pres">
      <dgm:prSet presAssocID="{6AE7E60C-B519-46CE-A738-AEE7F3BC7D96}" presName="left_23_1" presStyleLbl="node1" presStyleIdx="3" presStyleCnt="5" custScaleX="56575" custScaleY="82026" custLinFactNeighborX="1804" custLinFactNeighborY="278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002265F-1AA0-4275-9D01-6F45E3906841}" type="pres">
      <dgm:prSet presAssocID="{6AE7E60C-B519-46CE-A738-AEE7F3BC7D96}" presName="left_23_2" presStyleLbl="node1" presStyleIdx="4" presStyleCnt="5" custScaleX="56205" custScaleY="82920" custLinFactNeighborX="2629" custLinFactNeighborY="1836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FC3041C5-F4BB-480E-8E1A-798335FC599F}" srcId="{6AE7E60C-B519-46CE-A738-AEE7F3BC7D96}" destId="{3CD1DDD7-3032-4763-93D2-E80BE4571F02}" srcOrd="1" destOrd="0" parTransId="{4B894C78-ECA5-441D-B23C-A05304D15E37}" sibTransId="{21053377-1160-4331-95CB-B09A35271706}"/>
    <dgm:cxn modelId="{D9F921AB-13D9-4C22-A6BC-039ACBEC5D75}" type="presOf" srcId="{3CD1DDD7-3032-4763-93D2-E80BE4571F02}" destId="{FE0B5A3E-D464-4AC2-B1D1-5A68B196E8E3}" srcOrd="0" destOrd="0" presId="urn:microsoft.com/office/officeart/2005/8/layout/balance1"/>
    <dgm:cxn modelId="{02BE708A-7F30-426F-B948-B6137BE34660}" type="presOf" srcId="{6E7A539B-C369-4066-8418-04527B76CA52}" destId="{EDE03ACD-06C7-426B-9461-A50BA11700B7}" srcOrd="0" destOrd="0" presId="urn:microsoft.com/office/officeart/2005/8/layout/balance1"/>
    <dgm:cxn modelId="{1786E64F-7851-4992-B9DC-02AE91647716}" srcId="{D562369D-9AE1-43B4-BA83-881D5E794869}" destId="{9B20166F-C81C-4B6B-A3D9-E838947AEACF}" srcOrd="0" destOrd="0" parTransId="{1EBB79DF-FA6A-4FFD-9520-01E663341659}" sibTransId="{A5E88F9E-EDA7-42FA-B571-6BAB368E1E41}"/>
    <dgm:cxn modelId="{757AC27C-3B5F-40D4-A08F-EB7C1D0D3A63}" type="presOf" srcId="{FA8E23F9-90F7-4947-AED4-8EA944B6C979}" destId="{B090069C-894B-4F03-8395-802A8776A3C5}" srcOrd="0" destOrd="0" presId="urn:microsoft.com/office/officeart/2005/8/layout/balance1"/>
    <dgm:cxn modelId="{070FBA00-89FA-4DD0-B9E4-B5BD255757AB}" type="presOf" srcId="{F2939301-20B7-4FBF-92D0-8F4B84824E69}" destId="{FAED2B4B-2E42-4D75-8455-0F4472B90E53}" srcOrd="0" destOrd="0" presId="urn:microsoft.com/office/officeart/2005/8/layout/balance1"/>
    <dgm:cxn modelId="{B56261C5-B39B-4337-A123-5E814E806B3A}" type="presOf" srcId="{D562369D-9AE1-43B4-BA83-881D5E794869}" destId="{336BCAF0-C474-4ED6-8A09-8AD62A67B8F1}" srcOrd="0" destOrd="0" presId="urn:microsoft.com/office/officeart/2005/8/layout/balance1"/>
    <dgm:cxn modelId="{C9441195-3C91-4E4A-A342-749BCE8EEF33}" srcId="{D562369D-9AE1-43B4-BA83-881D5E794869}" destId="{51BCAD1D-CE16-428B-8E2B-F1B6B5CD8FF2}" srcOrd="1" destOrd="0" parTransId="{D38FEE9D-0E25-4C8E-97A1-E63CD5039FA6}" sibTransId="{AE4ABC17-CD6E-4DFD-8BB7-073037BE9CDC}"/>
    <dgm:cxn modelId="{A8E41471-7ED4-44CE-BC95-8CD1EA274DDE}" type="presOf" srcId="{51BCAD1D-CE16-428B-8E2B-F1B6B5CD8FF2}" destId="{0002265F-1AA0-4275-9D01-6F45E3906841}" srcOrd="0" destOrd="0" presId="urn:microsoft.com/office/officeart/2005/8/layout/balance1"/>
    <dgm:cxn modelId="{82FB79DD-CDAD-4F8A-B6BA-077DC0304DF1}" srcId="{6AE7E60C-B519-46CE-A738-AEE7F3BC7D96}" destId="{D562369D-9AE1-43B4-BA83-881D5E794869}" srcOrd="0" destOrd="0" parTransId="{5AD4DF9E-B749-4C4F-9071-6262307E863F}" sibTransId="{632CD971-B918-4913-A688-692D5B6FC200}"/>
    <dgm:cxn modelId="{53EBECBC-7335-4209-9C77-367D2C60DE6B}" srcId="{3CD1DDD7-3032-4763-93D2-E80BE4571F02}" destId="{F2939301-20B7-4FBF-92D0-8F4B84824E69}" srcOrd="2" destOrd="0" parTransId="{1B4BE711-FA3E-44A4-9B19-7E4D980B8207}" sibTransId="{4D0DC6D9-2B00-4337-9064-74AB479C4F87}"/>
    <dgm:cxn modelId="{4D06648E-8E41-4755-A830-CF89CD715ED1}" type="presOf" srcId="{9B20166F-C81C-4B6B-A3D9-E838947AEACF}" destId="{C8F72BE8-324B-4D4E-BA9B-8F10FDBF787B}" srcOrd="0" destOrd="0" presId="urn:microsoft.com/office/officeart/2005/8/layout/balance1"/>
    <dgm:cxn modelId="{CDFF9058-F543-4679-9E21-1855729E9174}" srcId="{3CD1DDD7-3032-4763-93D2-E80BE4571F02}" destId="{6E7A539B-C369-4066-8418-04527B76CA52}" srcOrd="1" destOrd="0" parTransId="{1791F162-8730-4AA5-A5DC-EC4DFE1F9D79}" sibTransId="{5F29D267-0D8F-41DB-AB1B-36EDABCDC220}"/>
    <dgm:cxn modelId="{91A2C832-1C30-4E94-9A44-A6121D4B953A}" srcId="{3CD1DDD7-3032-4763-93D2-E80BE4571F02}" destId="{FA8E23F9-90F7-4947-AED4-8EA944B6C979}" srcOrd="0" destOrd="0" parTransId="{910C218E-0574-4338-AA34-34F3056435C5}" sibTransId="{1975B8BE-B2DC-4D61-AA8A-2F1D84B1C32D}"/>
    <dgm:cxn modelId="{49731ADA-D287-4426-9EF1-5A86E8033B27}" type="presOf" srcId="{6AE7E60C-B519-46CE-A738-AEE7F3BC7D96}" destId="{B287DAAD-CA21-4DB2-90C2-DBC35D1751CB}" srcOrd="0" destOrd="0" presId="urn:microsoft.com/office/officeart/2005/8/layout/balance1"/>
    <dgm:cxn modelId="{A28581B8-AA22-4175-BF77-CEAA0B96B43B}" type="presParOf" srcId="{B287DAAD-CA21-4DB2-90C2-DBC35D1751CB}" destId="{C2FA4816-10A4-4FEF-96C4-359953C78BF2}" srcOrd="0" destOrd="0" presId="urn:microsoft.com/office/officeart/2005/8/layout/balance1"/>
    <dgm:cxn modelId="{7F11F48C-869B-40FE-A1A2-4BFD7308B433}" type="presParOf" srcId="{B287DAAD-CA21-4DB2-90C2-DBC35D1751CB}" destId="{BD9E6780-9B91-4B46-825E-BE56CB08FFA5}" srcOrd="1" destOrd="0" presId="urn:microsoft.com/office/officeart/2005/8/layout/balance1"/>
    <dgm:cxn modelId="{32AB94AA-8673-43BD-A298-C8D4E32A0B25}" type="presParOf" srcId="{BD9E6780-9B91-4B46-825E-BE56CB08FFA5}" destId="{336BCAF0-C474-4ED6-8A09-8AD62A67B8F1}" srcOrd="0" destOrd="0" presId="urn:microsoft.com/office/officeart/2005/8/layout/balance1"/>
    <dgm:cxn modelId="{91EC524F-3986-4366-89D1-AE19E8BE8277}" type="presParOf" srcId="{BD9E6780-9B91-4B46-825E-BE56CB08FFA5}" destId="{FE0B5A3E-D464-4AC2-B1D1-5A68B196E8E3}" srcOrd="1" destOrd="0" presId="urn:microsoft.com/office/officeart/2005/8/layout/balance1"/>
    <dgm:cxn modelId="{8587B615-D34F-4C2F-8B7B-22D440B3894B}" type="presParOf" srcId="{B287DAAD-CA21-4DB2-90C2-DBC35D1751CB}" destId="{D50022C6-88DD-4A49-9988-FE8902BD8CC5}" srcOrd="2" destOrd="0" presId="urn:microsoft.com/office/officeart/2005/8/layout/balance1"/>
    <dgm:cxn modelId="{02812406-0707-4F09-B448-A21F147CA286}" type="presParOf" srcId="{D50022C6-88DD-4A49-9988-FE8902BD8CC5}" destId="{3D1E5C50-7891-4F5D-9FB5-A168298FE4AA}" srcOrd="0" destOrd="0" presId="urn:microsoft.com/office/officeart/2005/8/layout/balance1"/>
    <dgm:cxn modelId="{4EC2B9D5-77EE-4A82-915B-958E854F3B5B}" type="presParOf" srcId="{D50022C6-88DD-4A49-9988-FE8902BD8CC5}" destId="{548C383E-BA7E-4EC5-9BE6-05B819349317}" srcOrd="1" destOrd="0" presId="urn:microsoft.com/office/officeart/2005/8/layout/balance1"/>
    <dgm:cxn modelId="{07A9ECCF-0899-4602-ACDB-67FE76CBAE21}" type="presParOf" srcId="{D50022C6-88DD-4A49-9988-FE8902BD8CC5}" destId="{AA4AB784-E0E7-4AE3-BC21-A95B666C8D1C}" srcOrd="2" destOrd="0" presId="urn:microsoft.com/office/officeart/2005/8/layout/balance1"/>
    <dgm:cxn modelId="{7F12F2EE-4A8C-43BF-80D9-9C91243336EC}" type="presParOf" srcId="{D50022C6-88DD-4A49-9988-FE8902BD8CC5}" destId="{B090069C-894B-4F03-8395-802A8776A3C5}" srcOrd="3" destOrd="0" presId="urn:microsoft.com/office/officeart/2005/8/layout/balance1"/>
    <dgm:cxn modelId="{F78FBEF3-05DF-4C56-84BC-5F744E41C7ED}" type="presParOf" srcId="{D50022C6-88DD-4A49-9988-FE8902BD8CC5}" destId="{EDE03ACD-06C7-426B-9461-A50BA11700B7}" srcOrd="4" destOrd="0" presId="urn:microsoft.com/office/officeart/2005/8/layout/balance1"/>
    <dgm:cxn modelId="{D76004B9-FD09-4D90-8DC2-53FDDEBCA404}" type="presParOf" srcId="{D50022C6-88DD-4A49-9988-FE8902BD8CC5}" destId="{FAED2B4B-2E42-4D75-8455-0F4472B90E53}" srcOrd="5" destOrd="0" presId="urn:microsoft.com/office/officeart/2005/8/layout/balance1"/>
    <dgm:cxn modelId="{51AE3C79-CFD7-4676-88DD-300E398D6965}" type="presParOf" srcId="{D50022C6-88DD-4A49-9988-FE8902BD8CC5}" destId="{C8F72BE8-324B-4D4E-BA9B-8F10FDBF787B}" srcOrd="6" destOrd="0" presId="urn:microsoft.com/office/officeart/2005/8/layout/balance1"/>
    <dgm:cxn modelId="{14C9476A-DD93-401F-90C0-8283C79A7729}" type="presParOf" srcId="{D50022C6-88DD-4A49-9988-FE8902BD8CC5}" destId="{0002265F-1AA0-4275-9D01-6F45E3906841}" srcOrd="7" destOrd="0" presId="urn:microsoft.com/office/officeart/2005/8/layout/balance1"/>
  </dgm:cxnLst>
  <dgm:bg>
    <a:solidFill>
      <a:schemeClr val="bg2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BCAF0-C474-4ED6-8A09-8AD62A67B8F1}">
      <dsp:nvSpPr>
        <dsp:cNvPr id="0" name=""/>
        <dsp:cNvSpPr/>
      </dsp:nvSpPr>
      <dsp:spPr>
        <a:xfrm>
          <a:off x="1833323" y="0"/>
          <a:ext cx="1710910" cy="950505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>
              <a:solidFill>
                <a:srgbClr val="C00000"/>
              </a:solidFill>
              <a:cs typeface="B Nazanin" panose="00000400000000000000" pitchFamily="2" charset="-78"/>
            </a:rPr>
            <a:t>کاهش تعداد ویروس</a:t>
          </a:r>
        </a:p>
      </dsp:txBody>
      <dsp:txXfrm>
        <a:off x="1861162" y="27839"/>
        <a:ext cx="1655232" cy="894827"/>
      </dsp:txXfrm>
    </dsp:sp>
    <dsp:sp modelId="{FE0B5A3E-D464-4AC2-B1D1-5A68B196E8E3}">
      <dsp:nvSpPr>
        <dsp:cNvPr id="0" name=""/>
        <dsp:cNvSpPr/>
      </dsp:nvSpPr>
      <dsp:spPr>
        <a:xfrm>
          <a:off x="4304638" y="0"/>
          <a:ext cx="1710910" cy="950505"/>
        </a:xfrm>
        <a:prstGeom prst="roundRect">
          <a:avLst>
            <a:gd name="adj" fmla="val 10000"/>
          </a:avLst>
        </a:prstGeom>
        <a:noFill/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b="1" kern="1200">
              <a:solidFill>
                <a:schemeClr val="accent3">
                  <a:lumMod val="75000"/>
                </a:schemeClr>
              </a:solidFill>
              <a:cs typeface="B Nazanin" panose="00000400000000000000" pitchFamily="2" charset="-78"/>
            </a:rPr>
            <a:t>افزایش قدرت سیستم ایمنی</a:t>
          </a:r>
        </a:p>
      </dsp:txBody>
      <dsp:txXfrm>
        <a:off x="4332477" y="27839"/>
        <a:ext cx="1655232" cy="894827"/>
      </dsp:txXfrm>
    </dsp:sp>
    <dsp:sp modelId="{548C383E-BA7E-4EC5-9BE6-05B819349317}">
      <dsp:nvSpPr>
        <dsp:cNvPr id="0" name=""/>
        <dsp:cNvSpPr/>
      </dsp:nvSpPr>
      <dsp:spPr>
        <a:xfrm>
          <a:off x="3567996" y="4039648"/>
          <a:ext cx="712879" cy="712879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4AB784-E0E7-4AE3-BC21-A95B666C8D1C}">
      <dsp:nvSpPr>
        <dsp:cNvPr id="0" name=""/>
        <dsp:cNvSpPr/>
      </dsp:nvSpPr>
      <dsp:spPr>
        <a:xfrm rot="240000">
          <a:off x="1785145" y="3734172"/>
          <a:ext cx="4278581" cy="299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0069C-894B-4F03-8395-802A8776A3C5}">
      <dsp:nvSpPr>
        <dsp:cNvPr id="0" name=""/>
        <dsp:cNvSpPr/>
      </dsp:nvSpPr>
      <dsp:spPr>
        <a:xfrm rot="240000">
          <a:off x="4600789" y="2968876"/>
          <a:ext cx="1213657" cy="829846"/>
        </a:xfrm>
        <a:prstGeom prst="roundRect">
          <a:avLst/>
        </a:prstGeom>
        <a:blipFill dpi="0" rotWithShape="0"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/>
            <a:t>1</a:t>
          </a:r>
        </a:p>
      </dsp:txBody>
      <dsp:txXfrm>
        <a:off x="4641299" y="3009386"/>
        <a:ext cx="1132637" cy="748826"/>
      </dsp:txXfrm>
    </dsp:sp>
    <dsp:sp modelId="{EDE03ACD-06C7-426B-9461-A50BA11700B7}">
      <dsp:nvSpPr>
        <dsp:cNvPr id="0" name=""/>
        <dsp:cNvSpPr/>
      </dsp:nvSpPr>
      <dsp:spPr>
        <a:xfrm rot="240000">
          <a:off x="4625745" y="2115996"/>
          <a:ext cx="1287311" cy="824695"/>
        </a:xfrm>
        <a:prstGeom prst="roundRect">
          <a:avLst/>
        </a:prstGeom>
        <a:blipFill dpi="0" rotWithShape="0"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/>
            <a:t>2</a:t>
          </a:r>
        </a:p>
      </dsp:txBody>
      <dsp:txXfrm>
        <a:off x="4666003" y="2156254"/>
        <a:ext cx="1206795" cy="744179"/>
      </dsp:txXfrm>
    </dsp:sp>
    <dsp:sp modelId="{FAED2B4B-2E42-4D75-8455-0F4472B90E53}">
      <dsp:nvSpPr>
        <dsp:cNvPr id="0" name=""/>
        <dsp:cNvSpPr/>
      </dsp:nvSpPr>
      <dsp:spPr>
        <a:xfrm rot="240000">
          <a:off x="4662383" y="1236890"/>
          <a:ext cx="1337601" cy="821179"/>
        </a:xfrm>
        <a:prstGeom prst="roundRect">
          <a:avLst/>
        </a:prstGeom>
        <a:blipFill dpi="0" rotWithShape="0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/>
            <a:t>3</a:t>
          </a:r>
        </a:p>
      </dsp:txBody>
      <dsp:txXfrm>
        <a:off x="4702470" y="1276977"/>
        <a:ext cx="1257427" cy="741005"/>
      </dsp:txXfrm>
    </dsp:sp>
    <dsp:sp modelId="{C8F72BE8-324B-4D4E-BA9B-8F10FDBF787B}">
      <dsp:nvSpPr>
        <dsp:cNvPr id="0" name=""/>
        <dsp:cNvSpPr/>
      </dsp:nvSpPr>
      <dsp:spPr>
        <a:xfrm rot="240000">
          <a:off x="2317068" y="2896129"/>
          <a:ext cx="949440" cy="683911"/>
        </a:xfrm>
        <a:prstGeom prst="roundRect">
          <a:avLst/>
        </a:prstGeom>
        <a:blipFill dpi="0" rotWithShape="1"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/>
            <a:t>1</a:t>
          </a:r>
        </a:p>
      </dsp:txBody>
      <dsp:txXfrm>
        <a:off x="2350454" y="2929515"/>
        <a:ext cx="882668" cy="617139"/>
      </dsp:txXfrm>
    </dsp:sp>
    <dsp:sp modelId="{0002265F-1AA0-4275-9D01-6F45E3906841}">
      <dsp:nvSpPr>
        <dsp:cNvPr id="0" name=""/>
        <dsp:cNvSpPr/>
      </dsp:nvSpPr>
      <dsp:spPr>
        <a:xfrm rot="240000">
          <a:off x="2396922" y="2178528"/>
          <a:ext cx="942311" cy="692587"/>
        </a:xfrm>
        <a:prstGeom prst="roundRect">
          <a:avLst/>
        </a:prstGeom>
        <a:blipFill dpi="0" rotWithShape="0"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900" kern="1200"/>
            <a:t>2</a:t>
          </a:r>
        </a:p>
      </dsp:txBody>
      <dsp:txXfrm>
        <a:off x="2430731" y="2212337"/>
        <a:ext cx="874693" cy="6249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DA657-C2B9-4E39-BB3C-23B1E10664E5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5C059-5A63-47A5-9440-1388080260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8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AEC57B-72D8-480A-9B38-964099AFE07A}" type="slidenum">
              <a:rPr lang="en-US">
                <a:solidFill>
                  <a:prstClr val="black"/>
                </a:solidFill>
                <a:latin typeface="Arial" pitchFamily="34" charset="0"/>
              </a:rPr>
              <a:pPr/>
              <a:t>52</a:t>
            </a:fld>
            <a:endParaRPr lang="en-US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419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5125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0A2EC-3EE2-4BE1-8685-EC11D00529A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685D60-DB6A-405A-8F25-E13E0872E41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4702D-1058-4F80-BDCD-2C4A4F3DC90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53A63-72FF-435B-A741-D495777B1AA0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1FAC4-50AB-4CEB-9724-9582ED7EFFE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EA7D7-995E-4EE0-877F-C453E2BFDA8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14EC9-2D7C-47C5-9B78-32CF8AF8E95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4DBD-B89F-4F3C-8126-B8A691F6F1F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5FA3C-39CD-401A-B050-A979127DD91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C5BAF-6678-4378-A540-8C53406FE9A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54EF8-BC09-42B9-AEF4-7DDF7187FC0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BF262-CC09-42E0-BD56-CCFE7270BB9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50A14-36E3-4D89-9957-AEE7478EF18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3F69F-B87C-460B-A1B3-D11C0BF62063}" type="datetimeFigureOut">
              <a:rPr lang="en-US" smtClean="0"/>
              <a:t>8/8/2016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684EB-4A81-4A7D-885A-30817C78AE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361F78-11D6-46B3-BD75-5D804A7655C9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13" Type="http://schemas.openxmlformats.org/officeDocument/2006/relationships/image" Target="../media/image31.jpeg"/><Relationship Id="rId3" Type="http://schemas.openxmlformats.org/officeDocument/2006/relationships/image" Target="../media/image17.jpeg"/><Relationship Id="rId7" Type="http://schemas.openxmlformats.org/officeDocument/2006/relationships/image" Target="../media/image25.jpeg"/><Relationship Id="rId12" Type="http://schemas.openxmlformats.org/officeDocument/2006/relationships/image" Target="../media/image30.jpeg"/><Relationship Id="rId2" Type="http://schemas.openxmlformats.org/officeDocument/2006/relationships/image" Target="../media/image6.jpeg"/><Relationship Id="rId16" Type="http://schemas.openxmlformats.org/officeDocument/2006/relationships/image" Target="../media/image3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11" Type="http://schemas.openxmlformats.org/officeDocument/2006/relationships/image" Target="../media/image29.jpeg"/><Relationship Id="rId5" Type="http://schemas.openxmlformats.org/officeDocument/2006/relationships/image" Target="../media/image23.jpeg"/><Relationship Id="rId15" Type="http://schemas.openxmlformats.org/officeDocument/2006/relationships/image" Target="../media/image33.jpeg"/><Relationship Id="rId10" Type="http://schemas.openxmlformats.org/officeDocument/2006/relationships/image" Target="../media/image28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Relationship Id="rId1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0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7200" b="1" dirty="0" smtClean="0"/>
              <a:t>کلیات بیماری ایدز </a:t>
            </a:r>
            <a:endParaRPr lang="fa-IR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a-IR" dirty="0" smtClean="0"/>
              <a:t>دکتر هنگامه نامداری تبار </a:t>
            </a:r>
          </a:p>
          <a:p>
            <a:r>
              <a:rPr lang="fa-IR" dirty="0" smtClean="0"/>
              <a:t>مسئول پایش و ارزشیابی برنامه کنترل ایدز </a:t>
            </a:r>
          </a:p>
          <a:p>
            <a:r>
              <a:rPr lang="fa-IR" dirty="0" smtClean="0"/>
              <a:t>وزارت بهداشت درمان و آموزش پزشکی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49177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571472" y="1500174"/>
            <a:ext cx="8072494" cy="4500594"/>
            <a:chOff x="5418" y="1531"/>
            <a:chExt cx="5995" cy="2689"/>
          </a:xfrm>
        </p:grpSpPr>
        <p:grpSp>
          <p:nvGrpSpPr>
            <p:cNvPr id="3075" name="Group 3"/>
            <p:cNvGrpSpPr>
              <a:grpSpLocks/>
            </p:cNvGrpSpPr>
            <p:nvPr/>
          </p:nvGrpSpPr>
          <p:grpSpPr bwMode="auto">
            <a:xfrm rot="-229750">
              <a:off x="5418" y="1942"/>
              <a:ext cx="2952" cy="2278"/>
              <a:chOff x="6174" y="9372"/>
              <a:chExt cx="2766" cy="2194"/>
            </a:xfrm>
          </p:grpSpPr>
          <p:sp>
            <p:nvSpPr>
              <p:cNvPr id="3076" name="AutoShape 4" descr="imagesCAA8KPP1"/>
              <p:cNvSpPr>
                <a:spLocks noChangeArrowheads="1"/>
              </p:cNvSpPr>
              <p:nvPr/>
            </p:nvSpPr>
            <p:spPr bwMode="auto">
              <a:xfrm rot="-228645">
                <a:off x="6174" y="9964"/>
                <a:ext cx="1045" cy="949"/>
              </a:xfrm>
              <a:prstGeom prst="roundRect">
                <a:avLst>
                  <a:gd name="adj" fmla="val 16667"/>
                </a:avLst>
              </a:prstGeom>
              <a:blipFill dpi="0" rotWithShape="0">
                <a:blip r:embed="rId2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7" name="AutoShape 5" descr="imagesCAA8KPP1"/>
              <p:cNvSpPr>
                <a:spLocks noChangeArrowheads="1"/>
              </p:cNvSpPr>
              <p:nvPr/>
            </p:nvSpPr>
            <p:spPr bwMode="auto">
              <a:xfrm rot="-228645">
                <a:off x="7241" y="10617"/>
                <a:ext cx="1046" cy="949"/>
              </a:xfrm>
              <a:prstGeom prst="roundRect">
                <a:avLst>
                  <a:gd name="adj" fmla="val 16667"/>
                </a:avLst>
              </a:prstGeom>
              <a:blipFill dpi="0" rotWithShape="0">
                <a:blip r:embed="rId2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8" name="AutoShape 6" descr="images (241"/>
              <p:cNvSpPr>
                <a:spLocks noChangeArrowheads="1"/>
              </p:cNvSpPr>
              <p:nvPr/>
            </p:nvSpPr>
            <p:spPr bwMode="auto">
              <a:xfrm>
                <a:off x="7027" y="10453"/>
                <a:ext cx="337" cy="571"/>
              </a:xfrm>
              <a:prstGeom prst="roundRect">
                <a:avLst>
                  <a:gd name="adj" fmla="val 50000"/>
                </a:avLst>
              </a:prstGeom>
              <a:blipFill dpi="0" rotWithShape="0">
                <a:blip r:embed="rId3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9" name="AutoShape 7" descr="imagesCAA8KPP1"/>
              <p:cNvSpPr>
                <a:spLocks noChangeArrowheads="1"/>
              </p:cNvSpPr>
              <p:nvPr/>
            </p:nvSpPr>
            <p:spPr bwMode="auto">
              <a:xfrm rot="-228645">
                <a:off x="6932" y="9372"/>
                <a:ext cx="1045" cy="949"/>
              </a:xfrm>
              <a:prstGeom prst="roundRect">
                <a:avLst>
                  <a:gd name="adj" fmla="val 16667"/>
                </a:avLst>
              </a:prstGeom>
              <a:blipFill dpi="0" rotWithShape="0">
                <a:blip r:embed="rId2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0" name="AutoShape 8" descr="images (241"/>
              <p:cNvSpPr>
                <a:spLocks noChangeArrowheads="1"/>
              </p:cNvSpPr>
              <p:nvPr/>
            </p:nvSpPr>
            <p:spPr bwMode="auto">
              <a:xfrm>
                <a:off x="6932" y="9424"/>
                <a:ext cx="236" cy="540"/>
              </a:xfrm>
              <a:prstGeom prst="roundRect">
                <a:avLst>
                  <a:gd name="adj" fmla="val 50000"/>
                </a:avLst>
              </a:prstGeom>
              <a:blipFill dpi="0" rotWithShape="0">
                <a:blip r:embed="rId3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1" name="AutoShape 9" descr="imagesCAA8KPP1"/>
              <p:cNvSpPr>
                <a:spLocks noChangeArrowheads="1"/>
              </p:cNvSpPr>
              <p:nvPr/>
            </p:nvSpPr>
            <p:spPr bwMode="auto">
              <a:xfrm rot="-228645">
                <a:off x="7880" y="9964"/>
                <a:ext cx="1060" cy="949"/>
              </a:xfrm>
              <a:prstGeom prst="roundRect">
                <a:avLst>
                  <a:gd name="adj" fmla="val 16667"/>
                </a:avLst>
              </a:prstGeom>
              <a:blipFill dpi="0" rotWithShape="0">
                <a:blip r:embed="rId2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2" name="AutoShape 10" descr="images (241"/>
              <p:cNvSpPr>
                <a:spLocks noChangeArrowheads="1"/>
              </p:cNvSpPr>
              <p:nvPr/>
            </p:nvSpPr>
            <p:spPr bwMode="auto">
              <a:xfrm>
                <a:off x="7828" y="9905"/>
                <a:ext cx="236" cy="540"/>
              </a:xfrm>
              <a:prstGeom prst="roundRect">
                <a:avLst>
                  <a:gd name="adj" fmla="val 50000"/>
                </a:avLst>
              </a:prstGeom>
              <a:blipFill dpi="0" rotWithShape="0">
                <a:blip r:embed="rId3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83" name="Rectangle 11" descr="images (371)"/>
            <p:cNvSpPr>
              <a:spLocks noChangeArrowheads="1"/>
            </p:cNvSpPr>
            <p:nvPr/>
          </p:nvSpPr>
          <p:spPr bwMode="auto">
            <a:xfrm>
              <a:off x="9318" y="1531"/>
              <a:ext cx="1782" cy="1376"/>
            </a:xfrm>
            <a:prstGeom prst="rect">
              <a:avLst/>
            </a:prstGeom>
            <a:blipFill dpi="0" rotWithShape="0">
              <a:blip r:embed="rId4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8386" y="3472"/>
              <a:ext cx="3027" cy="62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a-IR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</a:rPr>
                <a:t>مرحله پنجره</a:t>
              </a:r>
              <a:endParaRPr kumimoji="0" lang="en-US" sz="20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a-IR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</a:rPr>
                <a:t>علامت منفی </a:t>
              </a:r>
              <a:r>
                <a:rPr kumimoji="0" lang="fa-IR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</a:rPr>
                <a:t>–</a:t>
              </a:r>
              <a:r>
                <a:rPr kumimoji="0" lang="fa-IR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</a:rPr>
                <a:t> آزمایش منفی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4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cs typeface="2  Titr" panose="00000700000000000000" pitchFamily="2" charset="-78"/>
              </a:rPr>
              <a:t>مراحل بیماری –مرحله پنجره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cs typeface="2 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28596" y="1428736"/>
            <a:ext cx="8143932" cy="4286280"/>
            <a:chOff x="3245" y="4721"/>
            <a:chExt cx="6542" cy="4198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3245" y="4904"/>
              <a:ext cx="4335" cy="4015"/>
              <a:chOff x="3462" y="4434"/>
              <a:chExt cx="4335" cy="4015"/>
            </a:xfrm>
          </p:grpSpPr>
          <p:cxnSp>
            <p:nvCxnSpPr>
              <p:cNvPr id="1028" name="AutoShape 4"/>
              <p:cNvCxnSpPr>
                <a:cxnSpLocks noChangeShapeType="1"/>
              </p:cNvCxnSpPr>
              <p:nvPr/>
            </p:nvCxnSpPr>
            <p:spPr bwMode="auto">
              <a:xfrm>
                <a:off x="3772" y="5019"/>
                <a:ext cx="118" cy="845"/>
              </a:xfrm>
              <a:prstGeom prst="straightConnector1">
                <a:avLst/>
              </a:prstGeom>
              <a:noFill/>
              <a:ln w="38100">
                <a:solidFill>
                  <a:srgbClr val="C00000"/>
                </a:solidFill>
                <a:round/>
                <a:headEnd/>
                <a:tailEnd/>
              </a:ln>
              <a:effectLst/>
            </p:spPr>
          </p:cxnSp>
          <p:sp>
            <p:nvSpPr>
              <p:cNvPr id="1029" name="AutoShape 5"/>
              <p:cNvSpPr>
                <a:spLocks noChangeArrowheads="1"/>
              </p:cNvSpPr>
              <p:nvPr/>
            </p:nvSpPr>
            <p:spPr bwMode="auto">
              <a:xfrm rot="-540374">
                <a:off x="3702" y="4434"/>
                <a:ext cx="923" cy="663"/>
              </a:xfrm>
              <a:prstGeom prst="wave">
                <a:avLst>
                  <a:gd name="adj1" fmla="val 13005"/>
                  <a:gd name="adj2" fmla="val 0"/>
                </a:avLst>
              </a:prstGeom>
              <a:gradFill rotWithShape="0">
                <a:gsLst>
                  <a:gs pos="0">
                    <a:srgbClr val="D99594"/>
                  </a:gs>
                  <a:gs pos="50000">
                    <a:srgbClr val="F2DBDB"/>
                  </a:gs>
                  <a:gs pos="100000">
                    <a:srgbClr val="D99594"/>
                  </a:gs>
                </a:gsLst>
                <a:lin ang="18900000" scaled="1"/>
              </a:gradFill>
              <a:ln w="12700">
                <a:solidFill>
                  <a:srgbClr val="D99594"/>
                </a:solidFill>
                <a:round/>
                <a:headEnd/>
                <a:tailEnd/>
              </a:ln>
              <a:effectLst>
                <a:outerShdw dist="28398" dir="3806097" algn="ctr" rotWithShape="0">
                  <a:srgbClr val="622423">
                    <a:alpha val="50000"/>
                  </a:srgb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ar-SA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ea typeface="Arial" pitchFamily="34" charset="0"/>
                    <a:cs typeface="Arial" pitchFamily="34" charset="0"/>
                  </a:rPr>
                  <a:t>آنتی بادی</a:t>
                </a:r>
                <a:r>
                  <a:rPr kumimoji="0" lang="en-US" sz="16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kumimoji="0" lang="en-US" sz="4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AutoShape 6" descr="images (242)"/>
              <p:cNvSpPr>
                <a:spLocks noChangeArrowheads="1"/>
              </p:cNvSpPr>
              <p:nvPr/>
            </p:nvSpPr>
            <p:spPr bwMode="auto">
              <a:xfrm rot="-610832">
                <a:off x="3462" y="6742"/>
                <a:ext cx="650" cy="1092"/>
              </a:xfrm>
              <a:prstGeom prst="roundRect">
                <a:avLst>
                  <a:gd name="adj" fmla="val 16667"/>
                </a:avLst>
              </a:prstGeom>
              <a:blipFill dpi="0" rotWithShape="0">
                <a:blip r:embed="rId2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31" name="Group 7"/>
              <p:cNvGrpSpPr>
                <a:grpSpLocks/>
              </p:cNvGrpSpPr>
              <p:nvPr/>
            </p:nvGrpSpPr>
            <p:grpSpPr bwMode="auto">
              <a:xfrm>
                <a:off x="3857" y="4838"/>
                <a:ext cx="3940" cy="3003"/>
                <a:chOff x="6494" y="12834"/>
                <a:chExt cx="2218" cy="1948"/>
              </a:xfrm>
            </p:grpSpPr>
            <p:sp>
              <p:nvSpPr>
                <p:cNvPr id="1032" name="AutoShape 8" descr="imagesCAA8KPP1"/>
                <p:cNvSpPr>
                  <a:spLocks noChangeArrowheads="1"/>
                </p:cNvSpPr>
                <p:nvPr/>
              </p:nvSpPr>
              <p:spPr bwMode="auto">
                <a:xfrm rot="-228645">
                  <a:off x="6494" y="13345"/>
                  <a:ext cx="838" cy="819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3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3" name="AutoShape 9" descr="imagesCAA8KPP1"/>
                <p:cNvSpPr>
                  <a:spLocks noChangeArrowheads="1"/>
                </p:cNvSpPr>
                <p:nvPr/>
              </p:nvSpPr>
              <p:spPr bwMode="auto">
                <a:xfrm rot="-228645">
                  <a:off x="7350" y="13908"/>
                  <a:ext cx="838" cy="819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3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4" name="AutoShape 10" descr="images (241"/>
                <p:cNvSpPr>
                  <a:spLocks noChangeArrowheads="1"/>
                </p:cNvSpPr>
                <p:nvPr/>
              </p:nvSpPr>
              <p:spPr bwMode="auto">
                <a:xfrm>
                  <a:off x="7178" y="13767"/>
                  <a:ext cx="270" cy="492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5" name="AutoShape 11" descr="imagesCAA8KPP1"/>
                <p:cNvSpPr>
                  <a:spLocks noChangeArrowheads="1"/>
                </p:cNvSpPr>
                <p:nvPr/>
              </p:nvSpPr>
              <p:spPr bwMode="auto">
                <a:xfrm rot="-228645">
                  <a:off x="7102" y="12834"/>
                  <a:ext cx="838" cy="819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3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6" name="AutoShape 12" descr="imagesCAA8KPP1"/>
                <p:cNvSpPr>
                  <a:spLocks noChangeArrowheads="1"/>
                </p:cNvSpPr>
                <p:nvPr/>
              </p:nvSpPr>
              <p:spPr bwMode="auto">
                <a:xfrm rot="-228645">
                  <a:off x="7874" y="13345"/>
                  <a:ext cx="838" cy="819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3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7" name="AutoShape 13" descr="images (241"/>
                <p:cNvSpPr>
                  <a:spLocks noChangeArrowheads="1"/>
                </p:cNvSpPr>
                <p:nvPr/>
              </p:nvSpPr>
              <p:spPr bwMode="auto">
                <a:xfrm>
                  <a:off x="7102" y="12879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8" name="AutoShape 14" descr="images (241"/>
                <p:cNvSpPr>
                  <a:spLocks noChangeArrowheads="1"/>
                </p:cNvSpPr>
                <p:nvPr/>
              </p:nvSpPr>
              <p:spPr bwMode="auto">
                <a:xfrm>
                  <a:off x="8066" y="13457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39" name="AutoShape 15" descr="images (241"/>
                <p:cNvSpPr>
                  <a:spLocks noChangeArrowheads="1"/>
                </p:cNvSpPr>
                <p:nvPr/>
              </p:nvSpPr>
              <p:spPr bwMode="auto">
                <a:xfrm>
                  <a:off x="7751" y="13187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0" name="AutoShape 16" descr="images (241"/>
                <p:cNvSpPr>
                  <a:spLocks noChangeArrowheads="1"/>
                </p:cNvSpPr>
                <p:nvPr/>
              </p:nvSpPr>
              <p:spPr bwMode="auto">
                <a:xfrm>
                  <a:off x="8457" y="13685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1" name="AutoShape 17" descr="images (241"/>
                <p:cNvSpPr>
                  <a:spLocks noChangeArrowheads="1"/>
                </p:cNvSpPr>
                <p:nvPr/>
              </p:nvSpPr>
              <p:spPr bwMode="auto">
                <a:xfrm>
                  <a:off x="6734" y="13442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2" name="AutoShape 18" descr="images (241"/>
                <p:cNvSpPr>
                  <a:spLocks noChangeArrowheads="1"/>
                </p:cNvSpPr>
                <p:nvPr/>
              </p:nvSpPr>
              <p:spPr bwMode="auto">
                <a:xfrm>
                  <a:off x="7611" y="14080"/>
                  <a:ext cx="191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3" name="AutoShape 19" descr="images (241"/>
                <p:cNvSpPr>
                  <a:spLocks noChangeArrowheads="1"/>
                </p:cNvSpPr>
                <p:nvPr/>
              </p:nvSpPr>
              <p:spPr bwMode="auto">
                <a:xfrm>
                  <a:off x="7969" y="14261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4" name="AutoShape 20" descr="images (241"/>
                <p:cNvSpPr>
                  <a:spLocks noChangeArrowheads="1"/>
                </p:cNvSpPr>
                <p:nvPr/>
              </p:nvSpPr>
              <p:spPr bwMode="auto">
                <a:xfrm>
                  <a:off x="7422" y="13021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5" name="AutoShape 21" descr="images (241"/>
                <p:cNvSpPr>
                  <a:spLocks noChangeArrowheads="1"/>
                </p:cNvSpPr>
                <p:nvPr/>
              </p:nvSpPr>
              <p:spPr bwMode="auto">
                <a:xfrm>
                  <a:off x="7284" y="13268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6" name="AutoShape 22" descr="images (241"/>
                <p:cNvSpPr>
                  <a:spLocks noChangeArrowheads="1"/>
                </p:cNvSpPr>
                <p:nvPr/>
              </p:nvSpPr>
              <p:spPr bwMode="auto">
                <a:xfrm>
                  <a:off x="6886" y="13021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7" name="AutoShape 23" descr="images (241"/>
                <p:cNvSpPr>
                  <a:spLocks noChangeArrowheads="1"/>
                </p:cNvSpPr>
                <p:nvPr/>
              </p:nvSpPr>
              <p:spPr bwMode="auto">
                <a:xfrm>
                  <a:off x="7655" y="13514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8" name="AutoShape 24" descr="images (241"/>
                <p:cNvSpPr>
                  <a:spLocks noChangeArrowheads="1"/>
                </p:cNvSpPr>
                <p:nvPr/>
              </p:nvSpPr>
              <p:spPr bwMode="auto">
                <a:xfrm>
                  <a:off x="8188" y="13923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49" name="AutoShape 25" descr="images (241"/>
                <p:cNvSpPr>
                  <a:spLocks noChangeArrowheads="1"/>
                </p:cNvSpPr>
                <p:nvPr/>
              </p:nvSpPr>
              <p:spPr bwMode="auto">
                <a:xfrm>
                  <a:off x="8523" y="13793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0" name="AutoShape 26" descr="images (241"/>
                <p:cNvSpPr>
                  <a:spLocks noChangeArrowheads="1"/>
                </p:cNvSpPr>
                <p:nvPr/>
              </p:nvSpPr>
              <p:spPr bwMode="auto">
                <a:xfrm>
                  <a:off x="6983" y="14134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1" name="AutoShape 27" descr="images (241"/>
                <p:cNvSpPr>
                  <a:spLocks noChangeArrowheads="1"/>
                </p:cNvSpPr>
                <p:nvPr/>
              </p:nvSpPr>
              <p:spPr bwMode="auto">
                <a:xfrm>
                  <a:off x="6697" y="13908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052" name="AutoShape 28" descr="images (241"/>
                <p:cNvSpPr>
                  <a:spLocks noChangeArrowheads="1"/>
                </p:cNvSpPr>
                <p:nvPr/>
              </p:nvSpPr>
              <p:spPr bwMode="auto">
                <a:xfrm>
                  <a:off x="7356" y="14316"/>
                  <a:ext cx="189" cy="466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053" name="AutoShape 29" descr="images (45)"/>
              <p:cNvSpPr>
                <a:spLocks noChangeArrowheads="1"/>
              </p:cNvSpPr>
              <p:nvPr/>
            </p:nvSpPr>
            <p:spPr bwMode="auto">
              <a:xfrm rot="-704837">
                <a:off x="4705" y="7591"/>
                <a:ext cx="641" cy="858"/>
              </a:xfrm>
              <a:prstGeom prst="roundRect">
                <a:avLst>
                  <a:gd name="adj" fmla="val 16667"/>
                </a:avLst>
              </a:prstGeom>
              <a:blipFill dpi="0" rotWithShape="0">
                <a:blip r:embed="rId5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54" name="Rectangle 30" descr="images (374)"/>
            <p:cNvSpPr>
              <a:spLocks noChangeArrowheads="1"/>
            </p:cNvSpPr>
            <p:nvPr/>
          </p:nvSpPr>
          <p:spPr bwMode="auto">
            <a:xfrm>
              <a:off x="7721" y="4721"/>
              <a:ext cx="2066" cy="2239"/>
            </a:xfrm>
            <a:prstGeom prst="rect">
              <a:avLst/>
            </a:prstGeom>
            <a:blipFill dpi="0" rotWithShape="0">
              <a:blip r:embed="rId6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" name="Rectangle 31"/>
            <p:cNvSpPr>
              <a:spLocks noChangeArrowheads="1"/>
            </p:cNvSpPr>
            <p:nvPr/>
          </p:nvSpPr>
          <p:spPr bwMode="auto">
            <a:xfrm>
              <a:off x="6937" y="8128"/>
              <a:ext cx="2821" cy="72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a-IR" sz="1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مرحله عفونت اچ آی وی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a-IR" sz="1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علامت منفی </a:t>
              </a:r>
              <a:r>
                <a:rPr kumimoji="0" lang="fa-IR" sz="1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–</a:t>
              </a:r>
              <a:r>
                <a:rPr kumimoji="0" lang="fa-IR" sz="1600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 آزمایش مثبت</a:t>
              </a: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cs typeface="2  Titr" panose="00000700000000000000" pitchFamily="2" charset="-78"/>
              </a:rPr>
              <a:t>مراحل بیماری –مرحله عفونت اچ آی وی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cs typeface="2 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57158" y="1428736"/>
            <a:ext cx="8143932" cy="4929222"/>
            <a:chOff x="751" y="8921"/>
            <a:chExt cx="8704" cy="5659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751" y="8921"/>
              <a:ext cx="6046" cy="5659"/>
              <a:chOff x="751" y="8921"/>
              <a:chExt cx="6046" cy="5659"/>
            </a:xfrm>
          </p:grpSpPr>
          <p:grpSp>
            <p:nvGrpSpPr>
              <p:cNvPr id="2052" name="Group 4"/>
              <p:cNvGrpSpPr>
                <a:grpSpLocks/>
              </p:cNvGrpSpPr>
              <p:nvPr/>
            </p:nvGrpSpPr>
            <p:grpSpPr bwMode="auto">
              <a:xfrm>
                <a:off x="751" y="8921"/>
                <a:ext cx="6046" cy="5659"/>
                <a:chOff x="380" y="8105"/>
                <a:chExt cx="6503" cy="6101"/>
              </a:xfrm>
            </p:grpSpPr>
            <p:sp>
              <p:nvSpPr>
                <p:cNvPr id="2053" name="AutoShape 5" descr="imagesCAA8KPP1"/>
                <p:cNvSpPr>
                  <a:spLocks noChangeArrowheads="1"/>
                </p:cNvSpPr>
                <p:nvPr/>
              </p:nvSpPr>
              <p:spPr bwMode="auto">
                <a:xfrm rot="-544720">
                  <a:off x="2352" y="9403"/>
                  <a:ext cx="1350" cy="1503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2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4" name="AutoShape 6" descr="imagesCAA8KPP1"/>
                <p:cNvSpPr>
                  <a:spLocks noChangeArrowheads="1"/>
                </p:cNvSpPr>
                <p:nvPr/>
              </p:nvSpPr>
              <p:spPr bwMode="auto">
                <a:xfrm rot="-544720">
                  <a:off x="1712" y="10570"/>
                  <a:ext cx="1351" cy="1502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2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5" name="AutoShape 7" descr="imagesCAA8KPP1"/>
                <p:cNvSpPr>
                  <a:spLocks noChangeArrowheads="1"/>
                </p:cNvSpPr>
                <p:nvPr/>
              </p:nvSpPr>
              <p:spPr bwMode="auto">
                <a:xfrm rot="-544720">
                  <a:off x="3181" y="11472"/>
                  <a:ext cx="1351" cy="1503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2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6" name="AutoShape 8" descr="images (241"/>
                <p:cNvSpPr>
                  <a:spLocks noChangeArrowheads="1"/>
                </p:cNvSpPr>
                <p:nvPr/>
              </p:nvSpPr>
              <p:spPr bwMode="auto">
                <a:xfrm rot="-316076">
                  <a:off x="2855" y="11283"/>
                  <a:ext cx="436" cy="904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3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7" name="AutoShape 9" descr="images (241"/>
                <p:cNvSpPr>
                  <a:spLocks noChangeArrowheads="1"/>
                </p:cNvSpPr>
                <p:nvPr/>
              </p:nvSpPr>
              <p:spPr bwMode="auto">
                <a:xfrm rot="-316076">
                  <a:off x="2582" y="9678"/>
                  <a:ext cx="305" cy="855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3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8" name="AutoShape 10" descr="imagesCAA8KPP1"/>
                <p:cNvSpPr>
                  <a:spLocks noChangeArrowheads="1"/>
                </p:cNvSpPr>
                <p:nvPr/>
              </p:nvSpPr>
              <p:spPr bwMode="auto">
                <a:xfrm rot="-544720">
                  <a:off x="3909" y="10367"/>
                  <a:ext cx="1369" cy="1502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2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9" name="AutoShape 11" descr="images (241"/>
                <p:cNvSpPr>
                  <a:spLocks noChangeArrowheads="1"/>
                </p:cNvSpPr>
                <p:nvPr/>
              </p:nvSpPr>
              <p:spPr bwMode="auto">
                <a:xfrm rot="-316076">
                  <a:off x="3803" y="10297"/>
                  <a:ext cx="305" cy="888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3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0" name="AutoShape 12" descr="images (243)"/>
                <p:cNvSpPr>
                  <a:spLocks noChangeArrowheads="1"/>
                </p:cNvSpPr>
                <p:nvPr/>
              </p:nvSpPr>
              <p:spPr bwMode="auto">
                <a:xfrm rot="-316076">
                  <a:off x="3267" y="12655"/>
                  <a:ext cx="384" cy="1034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1" name="AutoShape 13" descr="images (243)"/>
                <p:cNvSpPr>
                  <a:spLocks noChangeArrowheads="1"/>
                </p:cNvSpPr>
                <p:nvPr/>
              </p:nvSpPr>
              <p:spPr bwMode="auto">
                <a:xfrm rot="-316076">
                  <a:off x="3487" y="11688"/>
                  <a:ext cx="422" cy="954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2" name="AutoShape 14" descr="images (243)"/>
                <p:cNvSpPr>
                  <a:spLocks noChangeArrowheads="1"/>
                </p:cNvSpPr>
                <p:nvPr/>
              </p:nvSpPr>
              <p:spPr bwMode="auto">
                <a:xfrm rot="-316076">
                  <a:off x="4883" y="10912"/>
                  <a:ext cx="504" cy="954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3" name="AutoShape 15" descr="images (243)"/>
                <p:cNvSpPr>
                  <a:spLocks noChangeArrowheads="1"/>
                </p:cNvSpPr>
                <p:nvPr/>
              </p:nvSpPr>
              <p:spPr bwMode="auto">
                <a:xfrm rot="-316076">
                  <a:off x="1566" y="10625"/>
                  <a:ext cx="421" cy="954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4" name="AutoShape 16" descr="images (243)"/>
                <p:cNvSpPr>
                  <a:spLocks noChangeArrowheads="1"/>
                </p:cNvSpPr>
                <p:nvPr/>
              </p:nvSpPr>
              <p:spPr bwMode="auto">
                <a:xfrm rot="-316076">
                  <a:off x="2149" y="10840"/>
                  <a:ext cx="422" cy="954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5" name="AutoShape 17" descr="images (243)"/>
                <p:cNvSpPr>
                  <a:spLocks noChangeArrowheads="1"/>
                </p:cNvSpPr>
                <p:nvPr/>
              </p:nvSpPr>
              <p:spPr bwMode="auto">
                <a:xfrm rot="-316076">
                  <a:off x="4328" y="10735"/>
                  <a:ext cx="422" cy="858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6" name="AutoShape 18" descr="images (243)"/>
                <p:cNvSpPr>
                  <a:spLocks noChangeArrowheads="1"/>
                </p:cNvSpPr>
                <p:nvPr/>
              </p:nvSpPr>
              <p:spPr bwMode="auto">
                <a:xfrm rot="-316076">
                  <a:off x="3232" y="9942"/>
                  <a:ext cx="540" cy="963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7" name="AutoShape 19" descr="images (243)"/>
                <p:cNvSpPr>
                  <a:spLocks noChangeArrowheads="1"/>
                </p:cNvSpPr>
                <p:nvPr/>
              </p:nvSpPr>
              <p:spPr bwMode="auto">
                <a:xfrm rot="-316076">
                  <a:off x="1672" y="12804"/>
                  <a:ext cx="1183" cy="1402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8" name="AutoShape 20" descr="images (243)"/>
                <p:cNvSpPr>
                  <a:spLocks noChangeArrowheads="1"/>
                </p:cNvSpPr>
                <p:nvPr/>
              </p:nvSpPr>
              <p:spPr bwMode="auto">
                <a:xfrm rot="-316076">
                  <a:off x="1843" y="11653"/>
                  <a:ext cx="383" cy="1034"/>
                </a:xfrm>
                <a:prstGeom prst="roundRect">
                  <a:avLst>
                    <a:gd name="adj" fmla="val 16667"/>
                  </a:avLst>
                </a:prstGeom>
                <a:blipFill dpi="0" rotWithShape="0">
                  <a:blip r:embed="rId4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9" name="Oval 21" descr="images (56"/>
                <p:cNvSpPr>
                  <a:spLocks noChangeArrowheads="1"/>
                </p:cNvSpPr>
                <p:nvPr/>
              </p:nvSpPr>
              <p:spPr bwMode="auto">
                <a:xfrm rot="-316076">
                  <a:off x="4962" y="11978"/>
                  <a:ext cx="401" cy="516"/>
                </a:xfrm>
                <a:prstGeom prst="ellipse">
                  <a:avLst/>
                </a:prstGeom>
                <a:blipFill dpi="0" rotWithShape="0">
                  <a:blip r:embed="rId5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0" name="Oval 22" descr="images (52)"/>
                <p:cNvSpPr>
                  <a:spLocks noChangeArrowheads="1"/>
                </p:cNvSpPr>
                <p:nvPr/>
              </p:nvSpPr>
              <p:spPr bwMode="auto">
                <a:xfrm rot="-316076">
                  <a:off x="3838" y="13120"/>
                  <a:ext cx="400" cy="516"/>
                </a:xfrm>
                <a:prstGeom prst="ellipse">
                  <a:avLst/>
                </a:prstGeom>
                <a:blipFill dpi="0" rotWithShape="0">
                  <a:blip r:embed="rId6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1" name="Oval 23" descr="images (53"/>
                <p:cNvSpPr>
                  <a:spLocks noChangeArrowheads="1"/>
                </p:cNvSpPr>
                <p:nvPr/>
              </p:nvSpPr>
              <p:spPr bwMode="auto">
                <a:xfrm rot="-316076">
                  <a:off x="380" y="9781"/>
                  <a:ext cx="604" cy="844"/>
                </a:xfrm>
                <a:prstGeom prst="ellipse">
                  <a:avLst/>
                </a:prstGeom>
                <a:blipFill dpi="0" rotWithShape="0">
                  <a:blip r:embed="rId7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2" name="Oval 24" descr="images (58)"/>
                <p:cNvSpPr>
                  <a:spLocks noChangeArrowheads="1"/>
                </p:cNvSpPr>
                <p:nvPr/>
              </p:nvSpPr>
              <p:spPr bwMode="auto">
                <a:xfrm rot="-316076">
                  <a:off x="1297" y="8986"/>
                  <a:ext cx="852" cy="766"/>
                </a:xfrm>
                <a:prstGeom prst="ellipse">
                  <a:avLst/>
                </a:prstGeom>
                <a:blipFill dpi="0" rotWithShape="0">
                  <a:blip r:embed="rId8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3" name="AutoShape 25"/>
                <p:cNvSpPr>
                  <a:spLocks noChangeArrowheads="1"/>
                </p:cNvSpPr>
                <p:nvPr/>
              </p:nvSpPr>
              <p:spPr bwMode="auto">
                <a:xfrm rot="3350422">
                  <a:off x="1850" y="9672"/>
                  <a:ext cx="483" cy="472"/>
                </a:xfrm>
                <a:prstGeom prst="notchedRightArrow">
                  <a:avLst>
                    <a:gd name="adj1" fmla="val 50000"/>
                    <a:gd name="adj2" fmla="val 25583"/>
                  </a:avLst>
                </a:prstGeom>
                <a:gradFill rotWithShape="0">
                  <a:gsLst>
                    <a:gs pos="0">
                      <a:srgbClr val="FABF8F"/>
                    </a:gs>
                    <a:gs pos="50000">
                      <a:srgbClr val="FDE9D9"/>
                    </a:gs>
                    <a:gs pos="100000">
                      <a:srgbClr val="FABF8F"/>
                    </a:gs>
                  </a:gsLst>
                  <a:lin ang="18900000" scaled="1"/>
                </a:gradFill>
                <a:ln w="12700">
                  <a:solidFill>
                    <a:srgbClr val="FABF8F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4" name="AutoShape 26"/>
                <p:cNvSpPr>
                  <a:spLocks noChangeArrowheads="1"/>
                </p:cNvSpPr>
                <p:nvPr/>
              </p:nvSpPr>
              <p:spPr bwMode="auto">
                <a:xfrm rot="45181593">
                  <a:off x="868" y="10367"/>
                  <a:ext cx="623" cy="532"/>
                </a:xfrm>
                <a:prstGeom prst="notchedRightArrow">
                  <a:avLst>
                    <a:gd name="adj1" fmla="val 50000"/>
                    <a:gd name="adj2" fmla="val 29276"/>
                  </a:avLst>
                </a:prstGeom>
                <a:gradFill rotWithShape="0">
                  <a:gsLst>
                    <a:gs pos="0">
                      <a:srgbClr val="D99594"/>
                    </a:gs>
                    <a:gs pos="50000">
                      <a:srgbClr val="F2DBDB"/>
                    </a:gs>
                    <a:gs pos="100000">
                      <a:srgbClr val="D99594"/>
                    </a:gs>
                  </a:gsLst>
                  <a:lin ang="18900000" scaled="1"/>
                </a:gradFill>
                <a:ln w="12700">
                  <a:solidFill>
                    <a:srgbClr val="D99594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622423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5" name="Oval 27" descr="1118233-Cartoon-Of-A-Purple-Germ-Virus-2-Royalty-Free-Vector-Clipart-Of"/>
                <p:cNvSpPr>
                  <a:spLocks noChangeArrowheads="1"/>
                </p:cNvSpPr>
                <p:nvPr/>
              </p:nvSpPr>
              <p:spPr bwMode="auto">
                <a:xfrm rot="558749">
                  <a:off x="5260" y="13492"/>
                  <a:ext cx="574" cy="714"/>
                </a:xfrm>
                <a:prstGeom prst="ellipse">
                  <a:avLst/>
                </a:prstGeom>
                <a:blipFill dpi="0" rotWithShape="0">
                  <a:blip r:embed="rId9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6" name="Oval 28" descr="images (60)"/>
                <p:cNvSpPr>
                  <a:spLocks noChangeArrowheads="1"/>
                </p:cNvSpPr>
                <p:nvPr/>
              </p:nvSpPr>
              <p:spPr bwMode="auto">
                <a:xfrm rot="-833717">
                  <a:off x="6105" y="11537"/>
                  <a:ext cx="778" cy="878"/>
                </a:xfrm>
                <a:prstGeom prst="ellipse">
                  <a:avLst/>
                </a:prstGeom>
                <a:blipFill dpi="0" rotWithShape="0">
                  <a:blip r:embed="rId10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7" name="Oval 29" descr="images (53"/>
                <p:cNvSpPr>
                  <a:spLocks noChangeArrowheads="1"/>
                </p:cNvSpPr>
                <p:nvPr/>
              </p:nvSpPr>
              <p:spPr bwMode="auto">
                <a:xfrm rot="-316076">
                  <a:off x="1340" y="11658"/>
                  <a:ext cx="298" cy="499"/>
                </a:xfrm>
                <a:prstGeom prst="ellipse">
                  <a:avLst/>
                </a:prstGeom>
                <a:blipFill dpi="0" rotWithShape="0">
                  <a:blip r:embed="rId11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8" name="Oval 30" descr="images (56"/>
                <p:cNvSpPr>
                  <a:spLocks noChangeArrowheads="1"/>
                </p:cNvSpPr>
                <p:nvPr/>
              </p:nvSpPr>
              <p:spPr bwMode="auto">
                <a:xfrm rot="-316076">
                  <a:off x="3773" y="9646"/>
                  <a:ext cx="401" cy="516"/>
                </a:xfrm>
                <a:prstGeom prst="ellipse">
                  <a:avLst/>
                </a:prstGeom>
                <a:blipFill dpi="0" rotWithShape="0">
                  <a:blip r:embed="rId5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9" name="Oval 31" descr="1080718-Clipart-Purple-Germ-Doodle-Royalty-Free-Vector-Illustration"/>
                <p:cNvSpPr>
                  <a:spLocks noChangeArrowheads="1"/>
                </p:cNvSpPr>
                <p:nvPr/>
              </p:nvSpPr>
              <p:spPr bwMode="auto">
                <a:xfrm rot="-316076">
                  <a:off x="4619" y="10133"/>
                  <a:ext cx="384" cy="602"/>
                </a:xfrm>
                <a:prstGeom prst="ellipse">
                  <a:avLst/>
                </a:prstGeom>
                <a:blipFill dpi="0" rotWithShape="0">
                  <a:blip r:embed="rId12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80" name="AutoShape 32" descr="images (241"/>
                <p:cNvSpPr>
                  <a:spLocks noChangeArrowheads="1"/>
                </p:cNvSpPr>
                <p:nvPr/>
              </p:nvSpPr>
              <p:spPr bwMode="auto">
                <a:xfrm rot="-316076">
                  <a:off x="4322" y="9646"/>
                  <a:ext cx="297" cy="677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3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81" name="AutoShape 33" descr="images (241"/>
                <p:cNvSpPr>
                  <a:spLocks noChangeArrowheads="1"/>
                </p:cNvSpPr>
                <p:nvPr/>
              </p:nvSpPr>
              <p:spPr bwMode="auto">
                <a:xfrm rot="-316076">
                  <a:off x="3405" y="9199"/>
                  <a:ext cx="297" cy="677"/>
                </a:xfrm>
                <a:prstGeom prst="roundRect">
                  <a:avLst>
                    <a:gd name="adj" fmla="val 50000"/>
                  </a:avLst>
                </a:prstGeom>
                <a:blipFill dpi="0" rotWithShape="0">
                  <a:blip r:embed="rId3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82" name="Oval 34" descr="images (52)"/>
                <p:cNvSpPr>
                  <a:spLocks noChangeArrowheads="1"/>
                </p:cNvSpPr>
                <p:nvPr/>
              </p:nvSpPr>
              <p:spPr bwMode="auto">
                <a:xfrm rot="-316076">
                  <a:off x="5385" y="10466"/>
                  <a:ext cx="343" cy="462"/>
                </a:xfrm>
                <a:prstGeom prst="ellipse">
                  <a:avLst/>
                </a:prstGeom>
                <a:blipFill dpi="0" rotWithShape="0">
                  <a:blip r:embed="rId6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83" name="Oval 35" descr="images (56"/>
                <p:cNvSpPr>
                  <a:spLocks noChangeArrowheads="1"/>
                </p:cNvSpPr>
                <p:nvPr/>
              </p:nvSpPr>
              <p:spPr bwMode="auto">
                <a:xfrm rot="-316076">
                  <a:off x="2570" y="12072"/>
                  <a:ext cx="401" cy="516"/>
                </a:xfrm>
                <a:prstGeom prst="ellipse">
                  <a:avLst/>
                </a:prstGeom>
                <a:blipFill dpi="0" rotWithShape="0">
                  <a:blip r:embed="rId5" cstate="print"/>
                  <a:srcRect/>
                  <a:stretch>
                    <a:fillRect/>
                  </a:stretch>
                </a:blip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cxnSp>
              <p:nvCxnSpPr>
                <p:cNvPr id="2084" name="AutoShape 36"/>
                <p:cNvCxnSpPr>
                  <a:cxnSpLocks noChangeShapeType="1"/>
                </p:cNvCxnSpPr>
                <p:nvPr/>
              </p:nvCxnSpPr>
              <p:spPr bwMode="auto">
                <a:xfrm>
                  <a:off x="2273" y="8688"/>
                  <a:ext cx="118" cy="845"/>
                </a:xfrm>
                <a:prstGeom prst="straightConnector1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/>
                  <a:tailEnd/>
                </a:ln>
                <a:effectLst/>
              </p:spPr>
            </p:cxnSp>
            <p:sp>
              <p:nvSpPr>
                <p:cNvPr id="2085" name="AutoShape 37"/>
                <p:cNvSpPr>
                  <a:spLocks noChangeArrowheads="1"/>
                </p:cNvSpPr>
                <p:nvPr/>
              </p:nvSpPr>
              <p:spPr bwMode="auto">
                <a:xfrm rot="-540374">
                  <a:off x="2191" y="8105"/>
                  <a:ext cx="923" cy="663"/>
                </a:xfrm>
                <a:prstGeom prst="wave">
                  <a:avLst>
                    <a:gd name="adj1" fmla="val 13005"/>
                    <a:gd name="adj2" fmla="val 0"/>
                  </a:avLst>
                </a:prstGeom>
                <a:gradFill rotWithShape="0">
                  <a:gsLst>
                    <a:gs pos="0">
                      <a:srgbClr val="D99594"/>
                    </a:gs>
                    <a:gs pos="50000">
                      <a:srgbClr val="F2DBDB"/>
                    </a:gs>
                    <a:gs pos="100000">
                      <a:srgbClr val="D99594"/>
                    </a:gs>
                  </a:gsLst>
                  <a:lin ang="18900000" scaled="1"/>
                </a:gradFill>
                <a:ln w="12700">
                  <a:solidFill>
                    <a:srgbClr val="D99594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622423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ar-SA" sz="1200" b="1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Arial" pitchFamily="34" charset="0"/>
                      <a:ea typeface="Arial" pitchFamily="34" charset="0"/>
                      <a:cs typeface="Arial" pitchFamily="34" charset="0"/>
                    </a:rPr>
                    <a:t>آنتی بادی</a:t>
                  </a:r>
                  <a:r>
                    <a:rPr kumimoji="0" lang="en-US" sz="1100" b="1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Calibri" pitchFamily="34" charset="0"/>
                      <a:ea typeface="Arial" pitchFamily="34" charset="0"/>
                      <a:cs typeface="Arial" pitchFamily="34" charset="0"/>
                    </a:rPr>
                    <a:t> </a:t>
                  </a:r>
                  <a:endParaRPr kumimoji="0" lang="en-US" sz="4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86" name="AutoShape 38"/>
                <p:cNvSpPr>
                  <a:spLocks noChangeArrowheads="1"/>
                </p:cNvSpPr>
                <p:nvPr/>
              </p:nvSpPr>
              <p:spPr bwMode="auto">
                <a:xfrm rot="11380264">
                  <a:off x="5564" y="11673"/>
                  <a:ext cx="626" cy="399"/>
                </a:xfrm>
                <a:prstGeom prst="notchedRightArrow">
                  <a:avLst>
                    <a:gd name="adj1" fmla="val 50000"/>
                    <a:gd name="adj2" fmla="val 39223"/>
                  </a:avLst>
                </a:prstGeom>
                <a:gradFill rotWithShape="0">
                  <a:gsLst>
                    <a:gs pos="0">
                      <a:srgbClr val="95B3D7"/>
                    </a:gs>
                    <a:gs pos="50000">
                      <a:srgbClr val="DBE5F1"/>
                    </a:gs>
                    <a:gs pos="100000">
                      <a:srgbClr val="95B3D7"/>
                    </a:gs>
                  </a:gsLst>
                  <a:lin ang="18900000" scaled="1"/>
                </a:gradFill>
                <a:ln w="12700">
                  <a:solidFill>
                    <a:srgbClr val="95B3D7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243F60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87" name="AutoShape 39"/>
                <p:cNvSpPr>
                  <a:spLocks noChangeArrowheads="1"/>
                </p:cNvSpPr>
                <p:nvPr/>
              </p:nvSpPr>
              <p:spPr bwMode="auto">
                <a:xfrm rot="34865911">
                  <a:off x="4790" y="13220"/>
                  <a:ext cx="610" cy="450"/>
                </a:xfrm>
                <a:prstGeom prst="notchedRightArrow">
                  <a:avLst>
                    <a:gd name="adj1" fmla="val 50000"/>
                    <a:gd name="adj2" fmla="val 33889"/>
                  </a:avLst>
                </a:prstGeom>
                <a:gradFill rotWithShape="0">
                  <a:gsLst>
                    <a:gs pos="0">
                      <a:srgbClr val="B2A1C7"/>
                    </a:gs>
                    <a:gs pos="50000">
                      <a:srgbClr val="E5DFEC"/>
                    </a:gs>
                    <a:gs pos="100000">
                      <a:srgbClr val="B2A1C7"/>
                    </a:gs>
                  </a:gsLst>
                  <a:lin ang="18900000" scaled="1"/>
                </a:gradFill>
                <a:ln w="12700">
                  <a:solidFill>
                    <a:srgbClr val="B2A1C7"/>
                  </a:solidFill>
                  <a:miter lim="800000"/>
                  <a:headEnd/>
                  <a:tailEnd/>
                </a:ln>
                <a:effectLst>
                  <a:outerShdw dist="28398" dir="3806097" algn="ctr" rotWithShape="0">
                    <a:srgbClr val="3F3151">
                      <a:alpha val="50000"/>
                    </a:srgbClr>
                  </a:outerShd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088" name="AutoShape 40" descr="1118233-Cartoon-Of-A-Purple-Germ-Virus-2-Royalty-Free-Vector-Clipart-Of"/>
              <p:cNvSpPr>
                <a:spLocks noChangeArrowheads="1"/>
              </p:cNvSpPr>
              <p:nvPr/>
            </p:nvSpPr>
            <p:spPr bwMode="auto">
              <a:xfrm>
                <a:off x="2667" y="11124"/>
                <a:ext cx="415" cy="564"/>
              </a:xfrm>
              <a:prstGeom prst="flowChartConnector">
                <a:avLst/>
              </a:prstGeom>
              <a:blipFill dpi="0" rotWithShape="0">
                <a:blip r:embed="rId13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9" name="AutoShape 41" descr="1118225-Cartoon-Of-A-Grinning-Peach-Colored-Virus-1-Royalty-Free-Vector-Clipart-Of"/>
              <p:cNvSpPr>
                <a:spLocks noChangeArrowheads="1"/>
              </p:cNvSpPr>
              <p:nvPr/>
            </p:nvSpPr>
            <p:spPr bwMode="auto">
              <a:xfrm>
                <a:off x="3702" y="11814"/>
                <a:ext cx="410" cy="395"/>
              </a:xfrm>
              <a:prstGeom prst="flowChartConnector">
                <a:avLst/>
              </a:prstGeom>
              <a:blipFill dpi="0" rotWithShape="0">
                <a:blip r:embed="rId14" cstate="print"/>
                <a:srcRect/>
                <a:stretch>
                  <a:fillRect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0" name="Rectangle 42" descr="images (241"/>
              <p:cNvSpPr>
                <a:spLocks noChangeArrowheads="1"/>
              </p:cNvSpPr>
              <p:nvPr/>
            </p:nvSpPr>
            <p:spPr bwMode="auto">
              <a:xfrm>
                <a:off x="5746" y="11318"/>
                <a:ext cx="349" cy="786"/>
              </a:xfrm>
              <a:prstGeom prst="rect">
                <a:avLst/>
              </a:prstGeom>
              <a:blipFill dpi="0" rotWithShape="0">
                <a:blip r:embed="rId3" cstate="print"/>
                <a:srcRect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1" name="Rectangle 43" descr="images (241)"/>
              <p:cNvSpPr>
                <a:spLocks noChangeArrowheads="1"/>
              </p:cNvSpPr>
              <p:nvPr/>
            </p:nvSpPr>
            <p:spPr bwMode="auto">
              <a:xfrm>
                <a:off x="4329" y="12706"/>
                <a:ext cx="363" cy="796"/>
              </a:xfrm>
              <a:prstGeom prst="rect">
                <a:avLst/>
              </a:prstGeom>
              <a:blipFill dpi="0" rotWithShape="0">
                <a:blip r:embed="rId15" cstate="print"/>
                <a:srcRect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092" name="Rectangle 44" descr="images (386)"/>
            <p:cNvSpPr>
              <a:spLocks noChangeArrowheads="1"/>
            </p:cNvSpPr>
            <p:nvPr/>
          </p:nvSpPr>
          <p:spPr bwMode="auto">
            <a:xfrm>
              <a:off x="6405" y="8998"/>
              <a:ext cx="2753" cy="3017"/>
            </a:xfrm>
            <a:prstGeom prst="rect">
              <a:avLst/>
            </a:prstGeom>
            <a:blipFill dpi="0" rotWithShape="0">
              <a:blip r:embed="rId16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6209" y="13665"/>
              <a:ext cx="3246" cy="90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a-IR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B Nazanin" pitchFamily="2" charset="-78"/>
                </a:rPr>
                <a:t>مرحله بیماری ایدز</a:t>
              </a:r>
              <a:endParaRPr kumimoji="0" lang="en-US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Arial" pitchFamily="34" charset="0"/>
                <a:cs typeface="B Nazanin" pitchFamily="2" charset="-78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a-IR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B Nazanin" pitchFamily="2" charset="-78"/>
                </a:rPr>
                <a:t>علامت مثبت </a:t>
              </a:r>
              <a:r>
                <a:rPr kumimoji="0" lang="fa-IR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  <a:ea typeface="Arial" pitchFamily="34" charset="0"/>
                  <a:cs typeface="B Nazanin" pitchFamily="2" charset="-78"/>
                </a:rPr>
                <a:t>–</a:t>
              </a:r>
              <a:r>
                <a:rPr kumimoji="0" lang="fa-IR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B Nazanin" pitchFamily="2" charset="-78"/>
                </a:rPr>
                <a:t> آزمایش مثبت</a:t>
              </a: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B Nazanin" pitchFamily="2" charset="-78"/>
              </a:endParaRPr>
            </a:p>
          </p:txBody>
        </p:sp>
      </p:grpSp>
      <p:sp>
        <p:nvSpPr>
          <p:cNvPr id="76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cs typeface="2  Titr" panose="00000700000000000000" pitchFamily="2" charset="-78"/>
              </a:rPr>
              <a:t>مراحل بیماری –مرحله بیماری ایدز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cs typeface="2  Titr" panose="000007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fa-IR" b="1" dirty="0" smtClean="0">
                <a:solidFill>
                  <a:schemeClr val="bg1"/>
                </a:solidFill>
              </a:rPr>
              <a:t>عوامل موثر بر فاصله زمانی ورود به فاز ایدز</a:t>
            </a:r>
            <a:endParaRPr lang="fa-IR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530121770"/>
              </p:ext>
            </p:extLst>
          </p:nvPr>
        </p:nvGraphicFramePr>
        <p:xfrm>
          <a:off x="755576" y="1700808"/>
          <a:ext cx="784887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945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prstGeom prst="roundRect">
            <a:avLst>
              <a:gd name="adj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rtl="1" eaLnBrk="1" hangingPunct="1">
              <a:defRPr/>
            </a:pPr>
            <a:r>
              <a:rPr lang="fa-IR" sz="4800" b="1" dirty="0" smtClean="0"/>
              <a:t> عوامل خطر در بیماریهای عفونی</a:t>
            </a:r>
            <a:endParaRPr lang="en-US" sz="4800" b="1" dirty="0" smtClean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27088" y="1773238"/>
            <a:ext cx="1657350" cy="466725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>
            <a:spAutoFit/>
            <a:flatTx/>
          </a:bodyPr>
          <a:lstStyle/>
          <a:p>
            <a:pPr algn="ctr" rtl="1">
              <a:spcBef>
                <a:spcPct val="50000"/>
              </a:spcBef>
            </a:pPr>
            <a:r>
              <a:rPr lang="fa-IR" sz="2400" b="1">
                <a:solidFill>
                  <a:srgbClr val="FF3300"/>
                </a:solidFill>
              </a:rPr>
              <a:t>عامل بیماریزا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940425" y="1916113"/>
            <a:ext cx="1657350" cy="466725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>
            <a:spAutoFit/>
            <a:flatTx/>
          </a:bodyPr>
          <a:lstStyle/>
          <a:p>
            <a:pPr algn="ctr" rtl="1">
              <a:spcBef>
                <a:spcPct val="50000"/>
              </a:spcBef>
            </a:pPr>
            <a:r>
              <a:rPr lang="fa-IR" sz="2400" b="1">
                <a:solidFill>
                  <a:srgbClr val="FF3300"/>
                </a:solidFill>
              </a:rPr>
              <a:t>بدن انسان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2987675" y="1268413"/>
            <a:ext cx="2879725" cy="576262"/>
          </a:xfrm>
          <a:prstGeom prst="curvedDownArrow">
            <a:avLst>
              <a:gd name="adj1" fmla="val 99945"/>
              <a:gd name="adj2" fmla="val 19989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 rot="10800000">
            <a:off x="2916238" y="2708275"/>
            <a:ext cx="2879725" cy="576263"/>
          </a:xfrm>
          <a:prstGeom prst="curvedDownArrow">
            <a:avLst>
              <a:gd name="adj1" fmla="val 99945"/>
              <a:gd name="adj2" fmla="val 19989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3571875" y="1989138"/>
            <a:ext cx="1358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  <a:defRPr/>
            </a:pPr>
            <a:r>
              <a:rPr lang="fa-IR" sz="2400" b="1" dirty="0"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بیماریزایی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983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68313" y="3500438"/>
            <a:ext cx="8362950" cy="2811462"/>
          </a:xfrm>
        </p:spPr>
        <p:txBody>
          <a:bodyPr/>
          <a:lstStyle/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b="1" smtClean="0"/>
              <a:t>عامل بیماریزا ناشناس باشد.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b="1" smtClean="0"/>
              <a:t>عامل بیماریزا مقاوم باشد.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b="1" smtClean="0"/>
              <a:t>راه  انتقال نامشخص باشد.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b="1" smtClean="0"/>
              <a:t>راه انتقال غیر قابل پیگشیری باشد.</a:t>
            </a:r>
          </a:p>
          <a:p>
            <a:pPr marL="609600" indent="-609600" algn="r" rtl="1" eaLnBrk="1" hangingPunct="1">
              <a:lnSpc>
                <a:spcPct val="90000"/>
              </a:lnSpc>
              <a:defRPr/>
            </a:pPr>
            <a:r>
              <a:rPr lang="fa-IR" b="1" smtClean="0"/>
              <a:t>قدرت تخریبی بیماری زیاد باشد.</a:t>
            </a:r>
            <a:endParaRPr lang="en-US" b="1" smtClean="0"/>
          </a:p>
        </p:txBody>
      </p:sp>
    </p:spTree>
  </p:cSld>
  <p:clrMapOvr>
    <a:masterClrMapping/>
  </p:clrMapOvr>
  <p:transition>
    <p:zoom dir="in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8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83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983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983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983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404813"/>
            <a:ext cx="7772400" cy="1079500"/>
          </a:xfrm>
        </p:spPr>
        <p:txBody>
          <a:bodyPr/>
          <a:lstStyle/>
          <a:p>
            <a:pPr rtl="1" eaLnBrk="1" hangingPunct="1">
              <a:defRPr/>
            </a:pPr>
            <a:r>
              <a:rPr lang="fa-IR" smtClean="0"/>
              <a:t>ماهیت بیماری </a:t>
            </a:r>
            <a:r>
              <a:rPr lang="en-US" smtClean="0"/>
              <a:t>X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716463" y="27082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1268" name="Text Box 16"/>
          <p:cNvSpPr txBox="1">
            <a:spLocks noChangeArrowheads="1"/>
          </p:cNvSpPr>
          <p:nvPr/>
        </p:nvSpPr>
        <p:spPr bwMode="auto">
          <a:xfrm>
            <a:off x="2484438" y="60928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1269" name="Text Box 21"/>
          <p:cNvSpPr txBox="1">
            <a:spLocks noChangeArrowheads="1"/>
          </p:cNvSpPr>
          <p:nvPr/>
        </p:nvSpPr>
        <p:spPr bwMode="auto">
          <a:xfrm>
            <a:off x="5795963" y="2565400"/>
            <a:ext cx="216058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 sz="2400">
              <a:solidFill>
                <a:srgbClr val="FFFFFF"/>
              </a:solidFill>
            </a:endParaRPr>
          </a:p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auto">
          <a:xfrm>
            <a:off x="5724525" y="5070475"/>
            <a:ext cx="3243263" cy="1223963"/>
          </a:xfrm>
          <a:prstGeom prst="cloudCallout">
            <a:avLst>
              <a:gd name="adj1" fmla="val -55435"/>
              <a:gd name="adj2" fmla="val 71690"/>
            </a:avLst>
          </a:prstGeom>
          <a:solidFill>
            <a:srgbClr val="99FF66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FF3300"/>
                </a:solidFill>
              </a:rPr>
              <a:t>X</a:t>
            </a:r>
            <a:r>
              <a:rPr lang="fa-IR" sz="2400" b="1">
                <a:solidFill>
                  <a:srgbClr val="FF3300"/>
                </a:solidFill>
              </a:rPr>
              <a:t> یک بیماری عفونی ساده است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5651500" y="1700213"/>
            <a:ext cx="2449513" cy="466725"/>
          </a:xfrm>
          <a:prstGeom prst="rect">
            <a:avLst/>
          </a:prstGeom>
          <a:solidFill>
            <a:srgbClr val="99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عامل بیماری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724525" y="2708275"/>
            <a:ext cx="2449513" cy="466725"/>
          </a:xfrm>
          <a:prstGeom prst="rect">
            <a:avLst/>
          </a:prstGeom>
          <a:solidFill>
            <a:srgbClr val="99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راه انتقال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5724525" y="3789363"/>
            <a:ext cx="2449513" cy="466725"/>
          </a:xfrm>
          <a:prstGeom prst="rect">
            <a:avLst/>
          </a:prstGeom>
          <a:solidFill>
            <a:srgbClr val="99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پاتوژنز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1274" name="Text Box 31"/>
          <p:cNvSpPr txBox="1">
            <a:spLocks noChangeArrowheads="1"/>
          </p:cNvSpPr>
          <p:nvPr/>
        </p:nvSpPr>
        <p:spPr bwMode="auto">
          <a:xfrm>
            <a:off x="4427538" y="54451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4645025" y="5230813"/>
            <a:ext cx="5032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6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؟</a:t>
            </a:r>
            <a:endParaRPr lang="en-US" sz="60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01" name="AutoShape 33"/>
          <p:cNvSpPr>
            <a:spLocks noChangeArrowheads="1"/>
          </p:cNvSpPr>
          <p:nvPr/>
        </p:nvSpPr>
        <p:spPr bwMode="auto">
          <a:xfrm>
            <a:off x="6804025" y="4365625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chemeClr val="tx1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0" grpId="0" animBg="1"/>
      <p:bldP spid="7192" grpId="0" animBg="1"/>
      <p:bldP spid="7193" grpId="0" animBg="1"/>
      <p:bldP spid="7194" grpId="0" animBg="1"/>
      <p:bldP spid="7200" grpId="0"/>
      <p:bldP spid="720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765175"/>
            <a:ext cx="7772400" cy="4344988"/>
          </a:xfrm>
        </p:spPr>
        <p:txBody>
          <a:bodyPr/>
          <a:lstStyle/>
          <a:p>
            <a:pPr eaLnBrk="1" hangingPunct="1">
              <a:defRPr/>
            </a:pPr>
            <a:r>
              <a:rPr lang="fa-IR" sz="8800" b="1" smtClean="0"/>
              <a:t>وضعیت بیماری  ایدز در</a:t>
            </a:r>
            <a:r>
              <a:rPr lang="fa-IR" sz="15800" b="1" smtClean="0"/>
              <a:t> جهان</a:t>
            </a:r>
            <a:endParaRPr lang="en-US" sz="15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 l="3191" t="15932" r="4263" b="24719"/>
          <a:stretch>
            <a:fillRect/>
          </a:stretch>
        </p:blipFill>
        <p:spPr bwMode="auto">
          <a:xfrm>
            <a:off x="179388" y="1119188"/>
            <a:ext cx="8856662" cy="561657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32099" name="AutoShape 3"/>
          <p:cNvSpPr>
            <a:spLocks noChangeArrowheads="1"/>
          </p:cNvSpPr>
          <p:nvPr/>
        </p:nvSpPr>
        <p:spPr bwMode="auto">
          <a:xfrm rot="-1080883">
            <a:off x="4710113" y="3857625"/>
            <a:ext cx="1557337" cy="45878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3522663" y="4248150"/>
            <a:ext cx="1295400" cy="5794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1970s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1243013" y="1589088"/>
            <a:ext cx="1982787" cy="822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24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late 1970s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24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～</a:t>
            </a:r>
            <a:r>
              <a:rPr kumimoji="1" lang="en-US" altLang="ja-JP" sz="24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early1980s</a:t>
            </a:r>
          </a:p>
        </p:txBody>
      </p:sp>
      <p:sp>
        <p:nvSpPr>
          <p:cNvPr id="132102" name="AutoShape 6"/>
          <p:cNvSpPr>
            <a:spLocks noChangeArrowheads="1"/>
          </p:cNvSpPr>
          <p:nvPr/>
        </p:nvSpPr>
        <p:spPr bwMode="auto">
          <a:xfrm rot="20703523" flipH="1">
            <a:off x="6867525" y="3279775"/>
            <a:ext cx="2168525" cy="32861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03" name="Text Box 7"/>
          <p:cNvSpPr txBox="1">
            <a:spLocks noChangeArrowheads="1"/>
          </p:cNvSpPr>
          <p:nvPr/>
        </p:nvSpPr>
        <p:spPr bwMode="auto">
          <a:xfrm>
            <a:off x="6043613" y="3716338"/>
            <a:ext cx="2179637" cy="5794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3200" b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early1990s</a:t>
            </a:r>
          </a:p>
        </p:txBody>
      </p:sp>
      <p:sp>
        <p:nvSpPr>
          <p:cNvPr id="132104" name="AutoShape 8"/>
          <p:cNvSpPr>
            <a:spLocks noChangeArrowheads="1"/>
          </p:cNvSpPr>
          <p:nvPr/>
        </p:nvSpPr>
        <p:spPr bwMode="auto">
          <a:xfrm rot="14700682" flipH="1">
            <a:off x="858838" y="3746500"/>
            <a:ext cx="1482725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928F"/>
              </a:gs>
              <a:gs pos="100000">
                <a:srgbClr val="004442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05" name="AutoShape 9"/>
          <p:cNvSpPr>
            <a:spLocks noChangeArrowheads="1"/>
          </p:cNvSpPr>
          <p:nvPr/>
        </p:nvSpPr>
        <p:spPr bwMode="auto">
          <a:xfrm rot="21030842" flipH="1">
            <a:off x="2235200" y="4248150"/>
            <a:ext cx="1682750" cy="3524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928F"/>
              </a:gs>
              <a:gs pos="100000">
                <a:srgbClr val="004442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06" name="Text Box 10"/>
          <p:cNvSpPr txBox="1">
            <a:spLocks noChangeArrowheads="1"/>
          </p:cNvSpPr>
          <p:nvPr/>
        </p:nvSpPr>
        <p:spPr bwMode="auto">
          <a:xfrm>
            <a:off x="1150938" y="4705350"/>
            <a:ext cx="10160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2400" b="1">
                <a:solidFill>
                  <a:srgbClr val="0066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1980s</a:t>
            </a:r>
          </a:p>
        </p:txBody>
      </p:sp>
      <p:sp>
        <p:nvSpPr>
          <p:cNvPr id="132107" name="AutoShape 11"/>
          <p:cNvSpPr>
            <a:spLocks noChangeArrowheads="1"/>
          </p:cNvSpPr>
          <p:nvPr/>
        </p:nvSpPr>
        <p:spPr bwMode="auto">
          <a:xfrm rot="-265979">
            <a:off x="1550988" y="2593975"/>
            <a:ext cx="2303462" cy="3127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928F"/>
              </a:gs>
              <a:gs pos="100000">
                <a:srgbClr val="004442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08" name="AutoShape 12"/>
          <p:cNvSpPr>
            <a:spLocks noChangeArrowheads="1"/>
          </p:cNvSpPr>
          <p:nvPr/>
        </p:nvSpPr>
        <p:spPr bwMode="auto">
          <a:xfrm rot="-6235626">
            <a:off x="3542507" y="3340894"/>
            <a:ext cx="1538287" cy="1809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928F"/>
              </a:gs>
              <a:gs pos="100000">
                <a:srgbClr val="004442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09" name="AutoShape 13"/>
          <p:cNvSpPr>
            <a:spLocks noChangeArrowheads="1"/>
          </p:cNvSpPr>
          <p:nvPr/>
        </p:nvSpPr>
        <p:spPr bwMode="auto">
          <a:xfrm rot="-675894">
            <a:off x="4064000" y="2343150"/>
            <a:ext cx="539750" cy="36671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10" name="Text Box 14"/>
          <p:cNvSpPr txBox="1">
            <a:spLocks noChangeArrowheads="1"/>
          </p:cNvSpPr>
          <p:nvPr/>
        </p:nvSpPr>
        <p:spPr bwMode="auto">
          <a:xfrm>
            <a:off x="3779838" y="1268413"/>
            <a:ext cx="1595437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2400" b="1">
                <a:solidFill>
                  <a:srgbClr val="3366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late 1990s</a:t>
            </a:r>
          </a:p>
        </p:txBody>
      </p:sp>
      <p:sp>
        <p:nvSpPr>
          <p:cNvPr id="132111" name="AutoShape 15"/>
          <p:cNvSpPr>
            <a:spLocks noChangeArrowheads="1"/>
          </p:cNvSpPr>
          <p:nvPr/>
        </p:nvSpPr>
        <p:spPr bwMode="auto">
          <a:xfrm rot="-8967160">
            <a:off x="6027738" y="3471863"/>
            <a:ext cx="511175" cy="3143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12" name="AutoShape 16"/>
          <p:cNvSpPr>
            <a:spLocks noChangeArrowheads="1"/>
          </p:cNvSpPr>
          <p:nvPr/>
        </p:nvSpPr>
        <p:spPr bwMode="auto">
          <a:xfrm rot="-3127779">
            <a:off x="6454776" y="3375025"/>
            <a:ext cx="533400" cy="3016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13" name="Text Box 17"/>
          <p:cNvSpPr txBox="1">
            <a:spLocks noChangeArrowheads="1"/>
          </p:cNvSpPr>
          <p:nvPr/>
        </p:nvSpPr>
        <p:spPr bwMode="auto">
          <a:xfrm>
            <a:off x="6227763" y="2492375"/>
            <a:ext cx="1016000" cy="457200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ja-JP" sz="2400" b="1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2000s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1403350" y="333375"/>
            <a:ext cx="6481763" cy="5746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600" b="1">
                <a:solidFill>
                  <a:srgbClr val="720000"/>
                </a:solidFill>
                <a:latin typeface="Times New Roman" pitchFamily="18" charset="0"/>
                <a:ea typeface="HGP創英角ｺﾞｼｯｸUB" pitchFamily="50" charset="-128"/>
              </a:rPr>
              <a:t>Global expansion of HIV</a:t>
            </a:r>
          </a:p>
        </p:txBody>
      </p:sp>
      <p:sp>
        <p:nvSpPr>
          <p:cNvPr id="132115" name="AutoShape 19"/>
          <p:cNvSpPr>
            <a:spLocks noChangeArrowheads="1"/>
          </p:cNvSpPr>
          <p:nvPr/>
        </p:nvSpPr>
        <p:spPr bwMode="auto">
          <a:xfrm rot="-9476496">
            <a:off x="5081588" y="3209925"/>
            <a:ext cx="1073150" cy="1651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16" name="AutoShape 20"/>
          <p:cNvSpPr>
            <a:spLocks noChangeArrowheads="1"/>
          </p:cNvSpPr>
          <p:nvPr/>
        </p:nvSpPr>
        <p:spPr bwMode="auto">
          <a:xfrm rot="2988135">
            <a:off x="4560094" y="2624932"/>
            <a:ext cx="606425" cy="1984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17" name="AutoShape 21"/>
          <p:cNvSpPr>
            <a:spLocks noChangeArrowheads="1"/>
          </p:cNvSpPr>
          <p:nvPr/>
        </p:nvSpPr>
        <p:spPr bwMode="auto">
          <a:xfrm rot="21308293" flipH="1">
            <a:off x="1736725" y="2809875"/>
            <a:ext cx="2303463" cy="1873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928F"/>
              </a:gs>
              <a:gs pos="100000">
                <a:srgbClr val="004442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18" name="AutoShape 22"/>
          <p:cNvSpPr>
            <a:spLocks noChangeArrowheads="1"/>
          </p:cNvSpPr>
          <p:nvPr/>
        </p:nvSpPr>
        <p:spPr bwMode="auto">
          <a:xfrm rot="1444238">
            <a:off x="6556375" y="5157788"/>
            <a:ext cx="960438" cy="2159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928F"/>
              </a:gs>
              <a:gs pos="100000">
                <a:srgbClr val="004442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19" name="AutoShape 23"/>
          <p:cNvSpPr>
            <a:spLocks noChangeArrowheads="1"/>
          </p:cNvSpPr>
          <p:nvPr/>
        </p:nvSpPr>
        <p:spPr bwMode="auto">
          <a:xfrm rot="9492842">
            <a:off x="7772400" y="5157788"/>
            <a:ext cx="960438" cy="2159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928F"/>
              </a:gs>
              <a:gs pos="100000">
                <a:srgbClr val="004442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2120" name="AutoShape 24"/>
          <p:cNvSpPr>
            <a:spLocks noChangeArrowheads="1"/>
          </p:cNvSpPr>
          <p:nvPr/>
        </p:nvSpPr>
        <p:spPr bwMode="auto">
          <a:xfrm rot="764258" flipH="1" flipV="1">
            <a:off x="1500188" y="3644900"/>
            <a:ext cx="2733675" cy="2206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928F"/>
              </a:gs>
              <a:gs pos="100000">
                <a:srgbClr val="004442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2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3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3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2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3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3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animBg="1"/>
      <p:bldP spid="132102" grpId="0" animBg="1"/>
      <p:bldP spid="132104" grpId="0" animBg="1"/>
      <p:bldP spid="132105" grpId="0" animBg="1"/>
      <p:bldP spid="132107" grpId="0" animBg="1"/>
      <p:bldP spid="132108" grpId="0" animBg="1"/>
      <p:bldP spid="132109" grpId="0" animBg="1"/>
      <p:bldP spid="132111" grpId="0" animBg="1"/>
      <p:bldP spid="132112" grpId="0" animBg="1"/>
      <p:bldP spid="132115" grpId="0" animBg="1"/>
      <p:bldP spid="132116" grpId="0" animBg="1"/>
      <p:bldP spid="132117" grpId="0" animBg="1"/>
      <p:bldP spid="132118" grpId="0" animBg="1"/>
      <p:bldP spid="132119" grpId="0" animBg="1"/>
      <p:bldP spid="1321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 noEditPoints="1"/>
          </p:cNvSpPr>
          <p:nvPr/>
        </p:nvSpPr>
        <p:spPr bwMode="auto">
          <a:xfrm>
            <a:off x="1152525" y="979488"/>
            <a:ext cx="2511425" cy="4376737"/>
          </a:xfrm>
          <a:custGeom>
            <a:avLst/>
            <a:gdLst>
              <a:gd name="T0" fmla="*/ 2147483647 w 1426"/>
              <a:gd name="T1" fmla="*/ 2147483647 h 1741"/>
              <a:gd name="T2" fmla="*/ 2147483647 w 1426"/>
              <a:gd name="T3" fmla="*/ 2147483647 h 1741"/>
              <a:gd name="T4" fmla="*/ 2147483647 w 1426"/>
              <a:gd name="T5" fmla="*/ 2147483647 h 1741"/>
              <a:gd name="T6" fmla="*/ 2147483647 w 1426"/>
              <a:gd name="T7" fmla="*/ 2147483647 h 1741"/>
              <a:gd name="T8" fmla="*/ 2147483647 w 1426"/>
              <a:gd name="T9" fmla="*/ 2147483647 h 1741"/>
              <a:gd name="T10" fmla="*/ 2147483647 w 1426"/>
              <a:gd name="T11" fmla="*/ 2147483647 h 1741"/>
              <a:gd name="T12" fmla="*/ 2147483647 w 1426"/>
              <a:gd name="T13" fmla="*/ 2147483647 h 1741"/>
              <a:gd name="T14" fmla="*/ 2147483647 w 1426"/>
              <a:gd name="T15" fmla="*/ 2147483647 h 1741"/>
              <a:gd name="T16" fmla="*/ 2147483647 w 1426"/>
              <a:gd name="T17" fmla="*/ 2147483647 h 1741"/>
              <a:gd name="T18" fmla="*/ 2147483647 w 1426"/>
              <a:gd name="T19" fmla="*/ 2147483647 h 1741"/>
              <a:gd name="T20" fmla="*/ 2147483647 w 1426"/>
              <a:gd name="T21" fmla="*/ 2147483647 h 1741"/>
              <a:gd name="T22" fmla="*/ 2147483647 w 1426"/>
              <a:gd name="T23" fmla="*/ 2147483647 h 1741"/>
              <a:gd name="T24" fmla="*/ 2147483647 w 1426"/>
              <a:gd name="T25" fmla="*/ 2147483647 h 1741"/>
              <a:gd name="T26" fmla="*/ 2147483647 w 1426"/>
              <a:gd name="T27" fmla="*/ 2147483647 h 1741"/>
              <a:gd name="T28" fmla="*/ 2147483647 w 1426"/>
              <a:gd name="T29" fmla="*/ 2147483647 h 1741"/>
              <a:gd name="T30" fmla="*/ 2147483647 w 1426"/>
              <a:gd name="T31" fmla="*/ 2147483647 h 1741"/>
              <a:gd name="T32" fmla="*/ 2147483647 w 1426"/>
              <a:gd name="T33" fmla="*/ 2147483647 h 1741"/>
              <a:gd name="T34" fmla="*/ 2147483647 w 1426"/>
              <a:gd name="T35" fmla="*/ 2147483647 h 1741"/>
              <a:gd name="T36" fmla="*/ 2147483647 w 1426"/>
              <a:gd name="T37" fmla="*/ 2147483647 h 1741"/>
              <a:gd name="T38" fmla="*/ 2147483647 w 1426"/>
              <a:gd name="T39" fmla="*/ 2147483647 h 1741"/>
              <a:gd name="T40" fmla="*/ 2147483647 w 1426"/>
              <a:gd name="T41" fmla="*/ 2147483647 h 1741"/>
              <a:gd name="T42" fmla="*/ 2147483647 w 1426"/>
              <a:gd name="T43" fmla="*/ 2147483647 h 1741"/>
              <a:gd name="T44" fmla="*/ 2147483647 w 1426"/>
              <a:gd name="T45" fmla="*/ 2147483647 h 1741"/>
              <a:gd name="T46" fmla="*/ 2147483647 w 1426"/>
              <a:gd name="T47" fmla="*/ 2147483647 h 1741"/>
              <a:gd name="T48" fmla="*/ 2147483647 w 1426"/>
              <a:gd name="T49" fmla="*/ 2147483647 h 1741"/>
              <a:gd name="T50" fmla="*/ 2147483647 w 1426"/>
              <a:gd name="T51" fmla="*/ 2147483647 h 1741"/>
              <a:gd name="T52" fmla="*/ 2147483647 w 1426"/>
              <a:gd name="T53" fmla="*/ 2147483647 h 1741"/>
              <a:gd name="T54" fmla="*/ 2147483647 w 1426"/>
              <a:gd name="T55" fmla="*/ 2147483647 h 1741"/>
              <a:gd name="T56" fmla="*/ 2147483647 w 1426"/>
              <a:gd name="T57" fmla="*/ 2147483647 h 1741"/>
              <a:gd name="T58" fmla="*/ 2147483647 w 1426"/>
              <a:gd name="T59" fmla="*/ 2147483647 h 1741"/>
              <a:gd name="T60" fmla="*/ 2147483647 w 1426"/>
              <a:gd name="T61" fmla="*/ 2147483647 h 1741"/>
              <a:gd name="T62" fmla="*/ 2147483647 w 1426"/>
              <a:gd name="T63" fmla="*/ 2147483647 h 1741"/>
              <a:gd name="T64" fmla="*/ 2147483647 w 1426"/>
              <a:gd name="T65" fmla="*/ 2147483647 h 1741"/>
              <a:gd name="T66" fmla="*/ 2147483647 w 1426"/>
              <a:gd name="T67" fmla="*/ 2147483647 h 1741"/>
              <a:gd name="T68" fmla="*/ 2147483647 w 1426"/>
              <a:gd name="T69" fmla="*/ 2147483647 h 1741"/>
              <a:gd name="T70" fmla="*/ 2147483647 w 1426"/>
              <a:gd name="T71" fmla="*/ 2147483647 h 1741"/>
              <a:gd name="T72" fmla="*/ 2147483647 w 1426"/>
              <a:gd name="T73" fmla="*/ 2147483647 h 1741"/>
              <a:gd name="T74" fmla="*/ 2147483647 w 1426"/>
              <a:gd name="T75" fmla="*/ 2147483647 h 1741"/>
              <a:gd name="T76" fmla="*/ 2147483647 w 1426"/>
              <a:gd name="T77" fmla="*/ 2147483647 h 1741"/>
              <a:gd name="T78" fmla="*/ 2147483647 w 1426"/>
              <a:gd name="T79" fmla="*/ 2147483647 h 1741"/>
              <a:gd name="T80" fmla="*/ 2147483647 w 1426"/>
              <a:gd name="T81" fmla="*/ 2147483647 h 1741"/>
              <a:gd name="T82" fmla="*/ 2147483647 w 1426"/>
              <a:gd name="T83" fmla="*/ 2147483647 h 1741"/>
              <a:gd name="T84" fmla="*/ 2147483647 w 1426"/>
              <a:gd name="T85" fmla="*/ 2147483647 h 1741"/>
              <a:gd name="T86" fmla="*/ 2147483647 w 1426"/>
              <a:gd name="T87" fmla="*/ 2147483647 h 1741"/>
              <a:gd name="T88" fmla="*/ 2147483647 w 1426"/>
              <a:gd name="T89" fmla="*/ 2147483647 h 1741"/>
              <a:gd name="T90" fmla="*/ 2147483647 w 1426"/>
              <a:gd name="T91" fmla="*/ 2147483647 h 1741"/>
              <a:gd name="T92" fmla="*/ 2147483647 w 1426"/>
              <a:gd name="T93" fmla="*/ 2147483647 h 1741"/>
              <a:gd name="T94" fmla="*/ 2147483647 w 1426"/>
              <a:gd name="T95" fmla="*/ 2147483647 h 1741"/>
              <a:gd name="T96" fmla="*/ 2147483647 w 1426"/>
              <a:gd name="T97" fmla="*/ 2147483647 h 1741"/>
              <a:gd name="T98" fmla="*/ 2147483647 w 1426"/>
              <a:gd name="T99" fmla="*/ 2147483647 h 1741"/>
              <a:gd name="T100" fmla="*/ 2147483647 w 1426"/>
              <a:gd name="T101" fmla="*/ 2147483647 h 1741"/>
              <a:gd name="T102" fmla="*/ 2147483647 w 1426"/>
              <a:gd name="T103" fmla="*/ 2147483647 h 1741"/>
              <a:gd name="T104" fmla="*/ 2147483647 w 1426"/>
              <a:gd name="T105" fmla="*/ 2147483647 h 1741"/>
              <a:gd name="T106" fmla="*/ 2147483647 w 1426"/>
              <a:gd name="T107" fmla="*/ 2147483647 h 1741"/>
              <a:gd name="T108" fmla="*/ 2147483647 w 1426"/>
              <a:gd name="T109" fmla="*/ 2147483647 h 1741"/>
              <a:gd name="T110" fmla="*/ 2147483647 w 1426"/>
              <a:gd name="T111" fmla="*/ 2147483647 h 1741"/>
              <a:gd name="T112" fmla="*/ 2147483647 w 1426"/>
              <a:gd name="T113" fmla="*/ 2147483647 h 1741"/>
              <a:gd name="T114" fmla="*/ 2147483647 w 1426"/>
              <a:gd name="T115" fmla="*/ 2147483647 h 1741"/>
              <a:gd name="T116" fmla="*/ 2147483647 w 1426"/>
              <a:gd name="T117" fmla="*/ 2147483647 h 1741"/>
              <a:gd name="T118" fmla="*/ 2147483647 w 1426"/>
              <a:gd name="T119" fmla="*/ 2147483647 h 1741"/>
              <a:gd name="T120" fmla="*/ 2147483647 w 1426"/>
              <a:gd name="T121" fmla="*/ 2147483647 h 1741"/>
              <a:gd name="T122" fmla="*/ 2147483647 w 1426"/>
              <a:gd name="T123" fmla="*/ 2147483647 h 174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426"/>
              <a:gd name="T187" fmla="*/ 0 h 1741"/>
              <a:gd name="T188" fmla="*/ 1426 w 1426"/>
              <a:gd name="T189" fmla="*/ 1741 h 174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426" h="1741">
                <a:moveTo>
                  <a:pt x="1078" y="1741"/>
                </a:moveTo>
                <a:lnTo>
                  <a:pt x="1069" y="1735"/>
                </a:lnTo>
                <a:lnTo>
                  <a:pt x="1058" y="1730"/>
                </a:lnTo>
                <a:lnTo>
                  <a:pt x="1046" y="1723"/>
                </a:lnTo>
                <a:lnTo>
                  <a:pt x="1034" y="1714"/>
                </a:lnTo>
                <a:lnTo>
                  <a:pt x="1021" y="1705"/>
                </a:lnTo>
                <a:lnTo>
                  <a:pt x="1012" y="1696"/>
                </a:lnTo>
                <a:lnTo>
                  <a:pt x="1011" y="1691"/>
                </a:lnTo>
                <a:lnTo>
                  <a:pt x="1009" y="1686"/>
                </a:lnTo>
                <a:lnTo>
                  <a:pt x="1007" y="1680"/>
                </a:lnTo>
                <a:lnTo>
                  <a:pt x="1009" y="1675"/>
                </a:lnTo>
                <a:lnTo>
                  <a:pt x="1005" y="1675"/>
                </a:lnTo>
                <a:lnTo>
                  <a:pt x="1000" y="1672"/>
                </a:lnTo>
                <a:lnTo>
                  <a:pt x="997" y="1670"/>
                </a:lnTo>
                <a:lnTo>
                  <a:pt x="991" y="1666"/>
                </a:lnTo>
                <a:lnTo>
                  <a:pt x="986" y="1663"/>
                </a:lnTo>
                <a:lnTo>
                  <a:pt x="981" y="1659"/>
                </a:lnTo>
                <a:lnTo>
                  <a:pt x="977" y="1657"/>
                </a:lnTo>
                <a:lnTo>
                  <a:pt x="974" y="1656"/>
                </a:lnTo>
                <a:lnTo>
                  <a:pt x="974" y="1620"/>
                </a:lnTo>
                <a:lnTo>
                  <a:pt x="963" y="1606"/>
                </a:lnTo>
                <a:lnTo>
                  <a:pt x="956" y="1594"/>
                </a:lnTo>
                <a:lnTo>
                  <a:pt x="949" y="1578"/>
                </a:lnTo>
                <a:lnTo>
                  <a:pt x="944" y="1564"/>
                </a:lnTo>
                <a:lnTo>
                  <a:pt x="938" y="1532"/>
                </a:lnTo>
                <a:lnTo>
                  <a:pt x="935" y="1498"/>
                </a:lnTo>
                <a:lnTo>
                  <a:pt x="931" y="1465"/>
                </a:lnTo>
                <a:lnTo>
                  <a:pt x="924" y="1433"/>
                </a:lnTo>
                <a:lnTo>
                  <a:pt x="921" y="1419"/>
                </a:lnTo>
                <a:lnTo>
                  <a:pt x="914" y="1403"/>
                </a:lnTo>
                <a:lnTo>
                  <a:pt x="906" y="1391"/>
                </a:lnTo>
                <a:lnTo>
                  <a:pt x="896" y="1378"/>
                </a:lnTo>
                <a:lnTo>
                  <a:pt x="896" y="1368"/>
                </a:lnTo>
                <a:lnTo>
                  <a:pt x="898" y="1357"/>
                </a:lnTo>
                <a:lnTo>
                  <a:pt x="901" y="1346"/>
                </a:lnTo>
                <a:lnTo>
                  <a:pt x="905" y="1336"/>
                </a:lnTo>
                <a:lnTo>
                  <a:pt x="906" y="1325"/>
                </a:lnTo>
                <a:lnTo>
                  <a:pt x="910" y="1315"/>
                </a:lnTo>
                <a:lnTo>
                  <a:pt x="912" y="1304"/>
                </a:lnTo>
                <a:lnTo>
                  <a:pt x="912" y="1293"/>
                </a:lnTo>
                <a:lnTo>
                  <a:pt x="898" y="1292"/>
                </a:lnTo>
                <a:lnTo>
                  <a:pt x="882" y="1286"/>
                </a:lnTo>
                <a:lnTo>
                  <a:pt x="862" y="1278"/>
                </a:lnTo>
                <a:lnTo>
                  <a:pt x="845" y="1267"/>
                </a:lnTo>
                <a:lnTo>
                  <a:pt x="825" y="1255"/>
                </a:lnTo>
                <a:lnTo>
                  <a:pt x="809" y="1242"/>
                </a:lnTo>
                <a:lnTo>
                  <a:pt x="793" y="1230"/>
                </a:lnTo>
                <a:lnTo>
                  <a:pt x="783" y="1219"/>
                </a:lnTo>
                <a:lnTo>
                  <a:pt x="783" y="1182"/>
                </a:lnTo>
                <a:lnTo>
                  <a:pt x="776" y="1182"/>
                </a:lnTo>
                <a:lnTo>
                  <a:pt x="770" y="1180"/>
                </a:lnTo>
                <a:lnTo>
                  <a:pt x="765" y="1179"/>
                </a:lnTo>
                <a:lnTo>
                  <a:pt x="760" y="1177"/>
                </a:lnTo>
                <a:lnTo>
                  <a:pt x="755" y="1175"/>
                </a:lnTo>
                <a:lnTo>
                  <a:pt x="749" y="1175"/>
                </a:lnTo>
                <a:lnTo>
                  <a:pt x="744" y="1173"/>
                </a:lnTo>
                <a:lnTo>
                  <a:pt x="739" y="1173"/>
                </a:lnTo>
                <a:lnTo>
                  <a:pt x="735" y="1170"/>
                </a:lnTo>
                <a:lnTo>
                  <a:pt x="732" y="1164"/>
                </a:lnTo>
                <a:lnTo>
                  <a:pt x="728" y="1159"/>
                </a:lnTo>
                <a:lnTo>
                  <a:pt x="725" y="1154"/>
                </a:lnTo>
                <a:lnTo>
                  <a:pt x="719" y="1148"/>
                </a:lnTo>
                <a:lnTo>
                  <a:pt x="716" y="1143"/>
                </a:lnTo>
                <a:lnTo>
                  <a:pt x="710" y="1140"/>
                </a:lnTo>
                <a:lnTo>
                  <a:pt x="703" y="1136"/>
                </a:lnTo>
                <a:lnTo>
                  <a:pt x="705" y="1131"/>
                </a:lnTo>
                <a:lnTo>
                  <a:pt x="707" y="1126"/>
                </a:lnTo>
                <a:lnTo>
                  <a:pt x="710" y="1120"/>
                </a:lnTo>
                <a:lnTo>
                  <a:pt x="714" y="1113"/>
                </a:lnTo>
                <a:lnTo>
                  <a:pt x="717" y="1106"/>
                </a:lnTo>
                <a:lnTo>
                  <a:pt x="723" y="1099"/>
                </a:lnTo>
                <a:lnTo>
                  <a:pt x="726" y="1094"/>
                </a:lnTo>
                <a:lnTo>
                  <a:pt x="730" y="1088"/>
                </a:lnTo>
                <a:lnTo>
                  <a:pt x="730" y="1085"/>
                </a:lnTo>
                <a:lnTo>
                  <a:pt x="728" y="1083"/>
                </a:lnTo>
                <a:lnTo>
                  <a:pt x="726" y="1080"/>
                </a:lnTo>
                <a:lnTo>
                  <a:pt x="725" y="1076"/>
                </a:lnTo>
                <a:lnTo>
                  <a:pt x="725" y="1073"/>
                </a:lnTo>
                <a:lnTo>
                  <a:pt x="723" y="1069"/>
                </a:lnTo>
                <a:lnTo>
                  <a:pt x="721" y="1065"/>
                </a:lnTo>
                <a:lnTo>
                  <a:pt x="721" y="1062"/>
                </a:lnTo>
                <a:lnTo>
                  <a:pt x="728" y="1053"/>
                </a:lnTo>
                <a:lnTo>
                  <a:pt x="733" y="1044"/>
                </a:lnTo>
                <a:lnTo>
                  <a:pt x="740" y="1034"/>
                </a:lnTo>
                <a:lnTo>
                  <a:pt x="748" y="1025"/>
                </a:lnTo>
                <a:lnTo>
                  <a:pt x="753" y="1014"/>
                </a:lnTo>
                <a:lnTo>
                  <a:pt x="760" y="1004"/>
                </a:lnTo>
                <a:lnTo>
                  <a:pt x="767" y="995"/>
                </a:lnTo>
                <a:lnTo>
                  <a:pt x="772" y="986"/>
                </a:lnTo>
                <a:lnTo>
                  <a:pt x="756" y="968"/>
                </a:lnTo>
                <a:lnTo>
                  <a:pt x="756" y="951"/>
                </a:lnTo>
                <a:lnTo>
                  <a:pt x="783" y="922"/>
                </a:lnTo>
                <a:lnTo>
                  <a:pt x="790" y="924"/>
                </a:lnTo>
                <a:lnTo>
                  <a:pt x="799" y="926"/>
                </a:lnTo>
                <a:lnTo>
                  <a:pt x="808" y="924"/>
                </a:lnTo>
                <a:lnTo>
                  <a:pt x="816" y="922"/>
                </a:lnTo>
                <a:lnTo>
                  <a:pt x="827" y="919"/>
                </a:lnTo>
                <a:lnTo>
                  <a:pt x="836" y="915"/>
                </a:lnTo>
                <a:lnTo>
                  <a:pt x="845" y="910"/>
                </a:lnTo>
                <a:lnTo>
                  <a:pt x="852" y="903"/>
                </a:lnTo>
                <a:lnTo>
                  <a:pt x="859" y="906"/>
                </a:lnTo>
                <a:lnTo>
                  <a:pt x="864" y="910"/>
                </a:lnTo>
                <a:lnTo>
                  <a:pt x="871" y="912"/>
                </a:lnTo>
                <a:lnTo>
                  <a:pt x="878" y="913"/>
                </a:lnTo>
                <a:lnTo>
                  <a:pt x="883" y="915"/>
                </a:lnTo>
                <a:lnTo>
                  <a:pt x="891" y="917"/>
                </a:lnTo>
                <a:lnTo>
                  <a:pt x="898" y="919"/>
                </a:lnTo>
                <a:lnTo>
                  <a:pt x="903" y="922"/>
                </a:lnTo>
                <a:lnTo>
                  <a:pt x="906" y="921"/>
                </a:lnTo>
                <a:lnTo>
                  <a:pt x="910" y="921"/>
                </a:lnTo>
                <a:lnTo>
                  <a:pt x="914" y="919"/>
                </a:lnTo>
                <a:lnTo>
                  <a:pt x="917" y="917"/>
                </a:lnTo>
                <a:lnTo>
                  <a:pt x="921" y="915"/>
                </a:lnTo>
                <a:lnTo>
                  <a:pt x="924" y="913"/>
                </a:lnTo>
                <a:lnTo>
                  <a:pt x="928" y="913"/>
                </a:lnTo>
                <a:lnTo>
                  <a:pt x="929" y="913"/>
                </a:lnTo>
                <a:lnTo>
                  <a:pt x="938" y="931"/>
                </a:lnTo>
                <a:lnTo>
                  <a:pt x="942" y="931"/>
                </a:lnTo>
                <a:lnTo>
                  <a:pt x="945" y="929"/>
                </a:lnTo>
                <a:lnTo>
                  <a:pt x="949" y="928"/>
                </a:lnTo>
                <a:lnTo>
                  <a:pt x="952" y="926"/>
                </a:lnTo>
                <a:lnTo>
                  <a:pt x="954" y="924"/>
                </a:lnTo>
                <a:lnTo>
                  <a:pt x="958" y="922"/>
                </a:lnTo>
                <a:lnTo>
                  <a:pt x="961" y="922"/>
                </a:lnTo>
                <a:lnTo>
                  <a:pt x="965" y="922"/>
                </a:lnTo>
                <a:lnTo>
                  <a:pt x="972" y="926"/>
                </a:lnTo>
                <a:lnTo>
                  <a:pt x="981" y="929"/>
                </a:lnTo>
                <a:lnTo>
                  <a:pt x="989" y="933"/>
                </a:lnTo>
                <a:lnTo>
                  <a:pt x="998" y="936"/>
                </a:lnTo>
                <a:lnTo>
                  <a:pt x="1007" y="940"/>
                </a:lnTo>
                <a:lnTo>
                  <a:pt x="1014" y="944"/>
                </a:lnTo>
                <a:lnTo>
                  <a:pt x="1021" y="947"/>
                </a:lnTo>
                <a:lnTo>
                  <a:pt x="1025" y="951"/>
                </a:lnTo>
                <a:lnTo>
                  <a:pt x="1034" y="959"/>
                </a:lnTo>
                <a:lnTo>
                  <a:pt x="1034" y="977"/>
                </a:lnTo>
                <a:lnTo>
                  <a:pt x="1042" y="986"/>
                </a:lnTo>
                <a:lnTo>
                  <a:pt x="1048" y="989"/>
                </a:lnTo>
                <a:lnTo>
                  <a:pt x="1055" y="993"/>
                </a:lnTo>
                <a:lnTo>
                  <a:pt x="1062" y="995"/>
                </a:lnTo>
                <a:lnTo>
                  <a:pt x="1071" y="995"/>
                </a:lnTo>
                <a:lnTo>
                  <a:pt x="1080" y="997"/>
                </a:lnTo>
                <a:lnTo>
                  <a:pt x="1088" y="997"/>
                </a:lnTo>
                <a:lnTo>
                  <a:pt x="1095" y="997"/>
                </a:lnTo>
                <a:lnTo>
                  <a:pt x="1104" y="997"/>
                </a:lnTo>
                <a:lnTo>
                  <a:pt x="1110" y="1004"/>
                </a:lnTo>
                <a:lnTo>
                  <a:pt x="1115" y="1011"/>
                </a:lnTo>
                <a:lnTo>
                  <a:pt x="1120" y="1018"/>
                </a:lnTo>
                <a:lnTo>
                  <a:pt x="1124" y="1025"/>
                </a:lnTo>
                <a:lnTo>
                  <a:pt x="1127" y="1032"/>
                </a:lnTo>
                <a:lnTo>
                  <a:pt x="1131" y="1039"/>
                </a:lnTo>
                <a:lnTo>
                  <a:pt x="1134" y="1046"/>
                </a:lnTo>
                <a:lnTo>
                  <a:pt x="1138" y="1051"/>
                </a:lnTo>
                <a:lnTo>
                  <a:pt x="1122" y="1071"/>
                </a:lnTo>
                <a:lnTo>
                  <a:pt x="1138" y="1088"/>
                </a:lnTo>
                <a:lnTo>
                  <a:pt x="1141" y="1085"/>
                </a:lnTo>
                <a:lnTo>
                  <a:pt x="1148" y="1081"/>
                </a:lnTo>
                <a:lnTo>
                  <a:pt x="1154" y="1076"/>
                </a:lnTo>
                <a:lnTo>
                  <a:pt x="1161" y="1073"/>
                </a:lnTo>
                <a:lnTo>
                  <a:pt x="1168" y="1067"/>
                </a:lnTo>
                <a:lnTo>
                  <a:pt x="1177" y="1064"/>
                </a:lnTo>
                <a:lnTo>
                  <a:pt x="1184" y="1062"/>
                </a:lnTo>
                <a:lnTo>
                  <a:pt x="1191" y="1062"/>
                </a:lnTo>
                <a:lnTo>
                  <a:pt x="1200" y="1071"/>
                </a:lnTo>
                <a:lnTo>
                  <a:pt x="1210" y="1080"/>
                </a:lnTo>
                <a:lnTo>
                  <a:pt x="1221" y="1088"/>
                </a:lnTo>
                <a:lnTo>
                  <a:pt x="1231" y="1095"/>
                </a:lnTo>
                <a:lnTo>
                  <a:pt x="1244" y="1101"/>
                </a:lnTo>
                <a:lnTo>
                  <a:pt x="1256" y="1104"/>
                </a:lnTo>
                <a:lnTo>
                  <a:pt x="1270" y="1106"/>
                </a:lnTo>
                <a:lnTo>
                  <a:pt x="1286" y="1108"/>
                </a:lnTo>
                <a:lnTo>
                  <a:pt x="1293" y="1115"/>
                </a:lnTo>
                <a:lnTo>
                  <a:pt x="1302" y="1120"/>
                </a:lnTo>
                <a:lnTo>
                  <a:pt x="1313" y="1126"/>
                </a:lnTo>
                <a:lnTo>
                  <a:pt x="1321" y="1129"/>
                </a:lnTo>
                <a:lnTo>
                  <a:pt x="1332" y="1131"/>
                </a:lnTo>
                <a:lnTo>
                  <a:pt x="1344" y="1134"/>
                </a:lnTo>
                <a:lnTo>
                  <a:pt x="1355" y="1134"/>
                </a:lnTo>
                <a:lnTo>
                  <a:pt x="1364" y="1136"/>
                </a:lnTo>
                <a:lnTo>
                  <a:pt x="1364" y="1156"/>
                </a:lnTo>
                <a:lnTo>
                  <a:pt x="1364" y="1175"/>
                </a:lnTo>
                <a:lnTo>
                  <a:pt x="1362" y="1191"/>
                </a:lnTo>
                <a:lnTo>
                  <a:pt x="1359" y="1207"/>
                </a:lnTo>
                <a:lnTo>
                  <a:pt x="1352" y="1221"/>
                </a:lnTo>
                <a:lnTo>
                  <a:pt x="1343" y="1233"/>
                </a:lnTo>
                <a:lnTo>
                  <a:pt x="1330" y="1246"/>
                </a:lnTo>
                <a:lnTo>
                  <a:pt x="1313" y="1256"/>
                </a:lnTo>
                <a:lnTo>
                  <a:pt x="1316" y="1267"/>
                </a:lnTo>
                <a:lnTo>
                  <a:pt x="1318" y="1278"/>
                </a:lnTo>
                <a:lnTo>
                  <a:pt x="1320" y="1288"/>
                </a:lnTo>
                <a:lnTo>
                  <a:pt x="1318" y="1299"/>
                </a:lnTo>
                <a:lnTo>
                  <a:pt x="1316" y="1309"/>
                </a:lnTo>
                <a:lnTo>
                  <a:pt x="1313" y="1320"/>
                </a:lnTo>
                <a:lnTo>
                  <a:pt x="1309" y="1329"/>
                </a:lnTo>
                <a:lnTo>
                  <a:pt x="1302" y="1338"/>
                </a:lnTo>
                <a:lnTo>
                  <a:pt x="1297" y="1346"/>
                </a:lnTo>
                <a:lnTo>
                  <a:pt x="1290" y="1353"/>
                </a:lnTo>
                <a:lnTo>
                  <a:pt x="1281" y="1361"/>
                </a:lnTo>
                <a:lnTo>
                  <a:pt x="1272" y="1366"/>
                </a:lnTo>
                <a:lnTo>
                  <a:pt x="1263" y="1371"/>
                </a:lnTo>
                <a:lnTo>
                  <a:pt x="1254" y="1375"/>
                </a:lnTo>
                <a:lnTo>
                  <a:pt x="1244" y="1376"/>
                </a:lnTo>
                <a:lnTo>
                  <a:pt x="1235" y="1378"/>
                </a:lnTo>
                <a:lnTo>
                  <a:pt x="1235" y="1385"/>
                </a:lnTo>
                <a:lnTo>
                  <a:pt x="1235" y="1391"/>
                </a:lnTo>
                <a:lnTo>
                  <a:pt x="1237" y="1398"/>
                </a:lnTo>
                <a:lnTo>
                  <a:pt x="1238" y="1405"/>
                </a:lnTo>
                <a:lnTo>
                  <a:pt x="1240" y="1410"/>
                </a:lnTo>
                <a:lnTo>
                  <a:pt x="1242" y="1415"/>
                </a:lnTo>
                <a:lnTo>
                  <a:pt x="1242" y="1421"/>
                </a:lnTo>
                <a:lnTo>
                  <a:pt x="1242" y="1424"/>
                </a:lnTo>
                <a:lnTo>
                  <a:pt x="1242" y="1428"/>
                </a:lnTo>
                <a:lnTo>
                  <a:pt x="1242" y="1433"/>
                </a:lnTo>
                <a:lnTo>
                  <a:pt x="1240" y="1438"/>
                </a:lnTo>
                <a:lnTo>
                  <a:pt x="1238" y="1444"/>
                </a:lnTo>
                <a:lnTo>
                  <a:pt x="1237" y="1451"/>
                </a:lnTo>
                <a:lnTo>
                  <a:pt x="1235" y="1458"/>
                </a:lnTo>
                <a:lnTo>
                  <a:pt x="1235" y="1463"/>
                </a:lnTo>
                <a:lnTo>
                  <a:pt x="1235" y="1470"/>
                </a:lnTo>
                <a:lnTo>
                  <a:pt x="1217" y="1490"/>
                </a:lnTo>
                <a:lnTo>
                  <a:pt x="1208" y="1479"/>
                </a:lnTo>
                <a:lnTo>
                  <a:pt x="1203" y="1481"/>
                </a:lnTo>
                <a:lnTo>
                  <a:pt x="1200" y="1486"/>
                </a:lnTo>
                <a:lnTo>
                  <a:pt x="1193" y="1491"/>
                </a:lnTo>
                <a:lnTo>
                  <a:pt x="1187" y="1498"/>
                </a:lnTo>
                <a:lnTo>
                  <a:pt x="1182" y="1505"/>
                </a:lnTo>
                <a:lnTo>
                  <a:pt x="1177" y="1511"/>
                </a:lnTo>
                <a:lnTo>
                  <a:pt x="1175" y="1516"/>
                </a:lnTo>
                <a:lnTo>
                  <a:pt x="1173" y="1518"/>
                </a:lnTo>
                <a:lnTo>
                  <a:pt x="1166" y="1518"/>
                </a:lnTo>
                <a:lnTo>
                  <a:pt x="1161" y="1518"/>
                </a:lnTo>
                <a:lnTo>
                  <a:pt x="1154" y="1520"/>
                </a:lnTo>
                <a:lnTo>
                  <a:pt x="1148" y="1521"/>
                </a:lnTo>
                <a:lnTo>
                  <a:pt x="1143" y="1523"/>
                </a:lnTo>
                <a:lnTo>
                  <a:pt x="1138" y="1525"/>
                </a:lnTo>
                <a:lnTo>
                  <a:pt x="1133" y="1525"/>
                </a:lnTo>
                <a:lnTo>
                  <a:pt x="1129" y="1527"/>
                </a:lnTo>
                <a:lnTo>
                  <a:pt x="1129" y="1530"/>
                </a:lnTo>
                <a:lnTo>
                  <a:pt x="1131" y="1534"/>
                </a:lnTo>
                <a:lnTo>
                  <a:pt x="1133" y="1537"/>
                </a:lnTo>
                <a:lnTo>
                  <a:pt x="1134" y="1541"/>
                </a:lnTo>
                <a:lnTo>
                  <a:pt x="1136" y="1544"/>
                </a:lnTo>
                <a:lnTo>
                  <a:pt x="1136" y="1548"/>
                </a:lnTo>
                <a:lnTo>
                  <a:pt x="1138" y="1551"/>
                </a:lnTo>
                <a:lnTo>
                  <a:pt x="1138" y="1555"/>
                </a:lnTo>
                <a:lnTo>
                  <a:pt x="1131" y="1555"/>
                </a:lnTo>
                <a:lnTo>
                  <a:pt x="1124" y="1557"/>
                </a:lnTo>
                <a:lnTo>
                  <a:pt x="1117" y="1558"/>
                </a:lnTo>
                <a:lnTo>
                  <a:pt x="1108" y="1560"/>
                </a:lnTo>
                <a:lnTo>
                  <a:pt x="1099" y="1562"/>
                </a:lnTo>
                <a:lnTo>
                  <a:pt x="1092" y="1566"/>
                </a:lnTo>
                <a:lnTo>
                  <a:pt x="1085" y="1569"/>
                </a:lnTo>
                <a:lnTo>
                  <a:pt x="1078" y="1573"/>
                </a:lnTo>
                <a:lnTo>
                  <a:pt x="1081" y="1573"/>
                </a:lnTo>
                <a:lnTo>
                  <a:pt x="1085" y="1574"/>
                </a:lnTo>
                <a:lnTo>
                  <a:pt x="1087" y="1574"/>
                </a:lnTo>
                <a:lnTo>
                  <a:pt x="1090" y="1576"/>
                </a:lnTo>
                <a:lnTo>
                  <a:pt x="1094" y="1578"/>
                </a:lnTo>
                <a:lnTo>
                  <a:pt x="1097" y="1580"/>
                </a:lnTo>
                <a:lnTo>
                  <a:pt x="1101" y="1581"/>
                </a:lnTo>
                <a:lnTo>
                  <a:pt x="1104" y="1581"/>
                </a:lnTo>
                <a:lnTo>
                  <a:pt x="1087" y="1601"/>
                </a:lnTo>
                <a:lnTo>
                  <a:pt x="1088" y="1608"/>
                </a:lnTo>
                <a:lnTo>
                  <a:pt x="1090" y="1615"/>
                </a:lnTo>
                <a:lnTo>
                  <a:pt x="1090" y="1622"/>
                </a:lnTo>
                <a:lnTo>
                  <a:pt x="1088" y="1629"/>
                </a:lnTo>
                <a:lnTo>
                  <a:pt x="1088" y="1638"/>
                </a:lnTo>
                <a:lnTo>
                  <a:pt x="1087" y="1647"/>
                </a:lnTo>
                <a:lnTo>
                  <a:pt x="1087" y="1656"/>
                </a:lnTo>
                <a:lnTo>
                  <a:pt x="1087" y="1666"/>
                </a:lnTo>
                <a:lnTo>
                  <a:pt x="1104" y="1684"/>
                </a:lnTo>
                <a:lnTo>
                  <a:pt x="1104" y="1703"/>
                </a:lnTo>
                <a:lnTo>
                  <a:pt x="1087" y="1721"/>
                </a:lnTo>
                <a:lnTo>
                  <a:pt x="1087" y="1728"/>
                </a:lnTo>
                <a:lnTo>
                  <a:pt x="1087" y="1732"/>
                </a:lnTo>
                <a:lnTo>
                  <a:pt x="1088" y="1735"/>
                </a:lnTo>
                <a:lnTo>
                  <a:pt x="1088" y="1737"/>
                </a:lnTo>
                <a:lnTo>
                  <a:pt x="1088" y="1739"/>
                </a:lnTo>
                <a:lnTo>
                  <a:pt x="1087" y="1739"/>
                </a:lnTo>
                <a:lnTo>
                  <a:pt x="1083" y="1741"/>
                </a:lnTo>
                <a:lnTo>
                  <a:pt x="1078" y="1741"/>
                </a:lnTo>
                <a:close/>
                <a:moveTo>
                  <a:pt x="783" y="922"/>
                </a:moveTo>
                <a:lnTo>
                  <a:pt x="756" y="951"/>
                </a:lnTo>
                <a:lnTo>
                  <a:pt x="748" y="942"/>
                </a:lnTo>
                <a:lnTo>
                  <a:pt x="737" y="933"/>
                </a:lnTo>
                <a:lnTo>
                  <a:pt x="726" y="926"/>
                </a:lnTo>
                <a:lnTo>
                  <a:pt x="714" y="919"/>
                </a:lnTo>
                <a:lnTo>
                  <a:pt x="687" y="905"/>
                </a:lnTo>
                <a:lnTo>
                  <a:pt x="659" y="892"/>
                </a:lnTo>
                <a:lnTo>
                  <a:pt x="631" y="880"/>
                </a:lnTo>
                <a:lnTo>
                  <a:pt x="603" y="868"/>
                </a:lnTo>
                <a:lnTo>
                  <a:pt x="578" y="857"/>
                </a:lnTo>
                <a:lnTo>
                  <a:pt x="557" y="846"/>
                </a:lnTo>
                <a:lnTo>
                  <a:pt x="550" y="850"/>
                </a:lnTo>
                <a:lnTo>
                  <a:pt x="541" y="852"/>
                </a:lnTo>
                <a:lnTo>
                  <a:pt x="534" y="853"/>
                </a:lnTo>
                <a:lnTo>
                  <a:pt x="525" y="855"/>
                </a:lnTo>
                <a:lnTo>
                  <a:pt x="518" y="855"/>
                </a:lnTo>
                <a:lnTo>
                  <a:pt x="509" y="857"/>
                </a:lnTo>
                <a:lnTo>
                  <a:pt x="502" y="857"/>
                </a:lnTo>
                <a:lnTo>
                  <a:pt x="495" y="857"/>
                </a:lnTo>
                <a:lnTo>
                  <a:pt x="442" y="800"/>
                </a:lnTo>
                <a:lnTo>
                  <a:pt x="442" y="744"/>
                </a:lnTo>
                <a:lnTo>
                  <a:pt x="435" y="733"/>
                </a:lnTo>
                <a:lnTo>
                  <a:pt x="428" y="723"/>
                </a:lnTo>
                <a:lnTo>
                  <a:pt x="423" y="710"/>
                </a:lnTo>
                <a:lnTo>
                  <a:pt x="417" y="698"/>
                </a:lnTo>
                <a:lnTo>
                  <a:pt x="414" y="684"/>
                </a:lnTo>
                <a:lnTo>
                  <a:pt x="410" y="670"/>
                </a:lnTo>
                <a:lnTo>
                  <a:pt x="405" y="657"/>
                </a:lnTo>
                <a:lnTo>
                  <a:pt x="400" y="643"/>
                </a:lnTo>
                <a:lnTo>
                  <a:pt x="396" y="648"/>
                </a:lnTo>
                <a:lnTo>
                  <a:pt x="394" y="654"/>
                </a:lnTo>
                <a:lnTo>
                  <a:pt x="393" y="657"/>
                </a:lnTo>
                <a:lnTo>
                  <a:pt x="393" y="661"/>
                </a:lnTo>
                <a:lnTo>
                  <a:pt x="393" y="664"/>
                </a:lnTo>
                <a:lnTo>
                  <a:pt x="394" y="668"/>
                </a:lnTo>
                <a:lnTo>
                  <a:pt x="396" y="673"/>
                </a:lnTo>
                <a:lnTo>
                  <a:pt x="400" y="680"/>
                </a:lnTo>
                <a:lnTo>
                  <a:pt x="382" y="698"/>
                </a:lnTo>
                <a:lnTo>
                  <a:pt x="382" y="707"/>
                </a:lnTo>
                <a:lnTo>
                  <a:pt x="382" y="716"/>
                </a:lnTo>
                <a:lnTo>
                  <a:pt x="382" y="726"/>
                </a:lnTo>
                <a:lnTo>
                  <a:pt x="384" y="737"/>
                </a:lnTo>
                <a:lnTo>
                  <a:pt x="385" y="746"/>
                </a:lnTo>
                <a:lnTo>
                  <a:pt x="389" y="753"/>
                </a:lnTo>
                <a:lnTo>
                  <a:pt x="391" y="754"/>
                </a:lnTo>
                <a:lnTo>
                  <a:pt x="394" y="754"/>
                </a:lnTo>
                <a:lnTo>
                  <a:pt x="396" y="754"/>
                </a:lnTo>
                <a:lnTo>
                  <a:pt x="400" y="754"/>
                </a:lnTo>
                <a:lnTo>
                  <a:pt x="396" y="754"/>
                </a:lnTo>
                <a:lnTo>
                  <a:pt x="393" y="756"/>
                </a:lnTo>
                <a:lnTo>
                  <a:pt x="389" y="758"/>
                </a:lnTo>
                <a:lnTo>
                  <a:pt x="385" y="758"/>
                </a:lnTo>
                <a:lnTo>
                  <a:pt x="384" y="760"/>
                </a:lnTo>
                <a:lnTo>
                  <a:pt x="380" y="761"/>
                </a:lnTo>
                <a:lnTo>
                  <a:pt x="377" y="763"/>
                </a:lnTo>
                <a:lnTo>
                  <a:pt x="373" y="763"/>
                </a:lnTo>
                <a:lnTo>
                  <a:pt x="375" y="758"/>
                </a:lnTo>
                <a:lnTo>
                  <a:pt x="373" y="753"/>
                </a:lnTo>
                <a:lnTo>
                  <a:pt x="371" y="749"/>
                </a:lnTo>
                <a:lnTo>
                  <a:pt x="368" y="744"/>
                </a:lnTo>
                <a:lnTo>
                  <a:pt x="363" y="740"/>
                </a:lnTo>
                <a:lnTo>
                  <a:pt x="359" y="737"/>
                </a:lnTo>
                <a:lnTo>
                  <a:pt x="357" y="731"/>
                </a:lnTo>
                <a:lnTo>
                  <a:pt x="355" y="726"/>
                </a:lnTo>
                <a:lnTo>
                  <a:pt x="355" y="707"/>
                </a:lnTo>
                <a:lnTo>
                  <a:pt x="373" y="689"/>
                </a:lnTo>
                <a:lnTo>
                  <a:pt x="355" y="671"/>
                </a:lnTo>
                <a:lnTo>
                  <a:pt x="355" y="668"/>
                </a:lnTo>
                <a:lnTo>
                  <a:pt x="357" y="663"/>
                </a:lnTo>
                <a:lnTo>
                  <a:pt x="357" y="659"/>
                </a:lnTo>
                <a:lnTo>
                  <a:pt x="359" y="657"/>
                </a:lnTo>
                <a:lnTo>
                  <a:pt x="361" y="654"/>
                </a:lnTo>
                <a:lnTo>
                  <a:pt x="363" y="650"/>
                </a:lnTo>
                <a:lnTo>
                  <a:pt x="364" y="647"/>
                </a:lnTo>
                <a:lnTo>
                  <a:pt x="364" y="643"/>
                </a:lnTo>
                <a:lnTo>
                  <a:pt x="361" y="638"/>
                </a:lnTo>
                <a:lnTo>
                  <a:pt x="355" y="634"/>
                </a:lnTo>
                <a:lnTo>
                  <a:pt x="348" y="629"/>
                </a:lnTo>
                <a:lnTo>
                  <a:pt x="343" y="625"/>
                </a:lnTo>
                <a:lnTo>
                  <a:pt x="336" y="620"/>
                </a:lnTo>
                <a:lnTo>
                  <a:pt x="331" y="617"/>
                </a:lnTo>
                <a:lnTo>
                  <a:pt x="325" y="615"/>
                </a:lnTo>
                <a:lnTo>
                  <a:pt x="320" y="615"/>
                </a:lnTo>
                <a:lnTo>
                  <a:pt x="338" y="578"/>
                </a:lnTo>
                <a:lnTo>
                  <a:pt x="338" y="574"/>
                </a:lnTo>
                <a:lnTo>
                  <a:pt x="338" y="571"/>
                </a:lnTo>
                <a:lnTo>
                  <a:pt x="336" y="567"/>
                </a:lnTo>
                <a:lnTo>
                  <a:pt x="334" y="564"/>
                </a:lnTo>
                <a:lnTo>
                  <a:pt x="332" y="560"/>
                </a:lnTo>
                <a:lnTo>
                  <a:pt x="331" y="556"/>
                </a:lnTo>
                <a:lnTo>
                  <a:pt x="331" y="553"/>
                </a:lnTo>
                <a:lnTo>
                  <a:pt x="329" y="549"/>
                </a:lnTo>
                <a:lnTo>
                  <a:pt x="341" y="542"/>
                </a:lnTo>
                <a:lnTo>
                  <a:pt x="354" y="534"/>
                </a:lnTo>
                <a:lnTo>
                  <a:pt x="363" y="523"/>
                </a:lnTo>
                <a:lnTo>
                  <a:pt x="371" y="514"/>
                </a:lnTo>
                <a:lnTo>
                  <a:pt x="387" y="491"/>
                </a:lnTo>
                <a:lnTo>
                  <a:pt x="401" y="468"/>
                </a:lnTo>
                <a:lnTo>
                  <a:pt x="414" y="443"/>
                </a:lnTo>
                <a:lnTo>
                  <a:pt x="428" y="419"/>
                </a:lnTo>
                <a:lnTo>
                  <a:pt x="442" y="396"/>
                </a:lnTo>
                <a:lnTo>
                  <a:pt x="460" y="373"/>
                </a:lnTo>
                <a:lnTo>
                  <a:pt x="461" y="366"/>
                </a:lnTo>
                <a:lnTo>
                  <a:pt x="461" y="357"/>
                </a:lnTo>
                <a:lnTo>
                  <a:pt x="463" y="350"/>
                </a:lnTo>
                <a:lnTo>
                  <a:pt x="465" y="341"/>
                </a:lnTo>
                <a:lnTo>
                  <a:pt x="467" y="332"/>
                </a:lnTo>
                <a:lnTo>
                  <a:pt x="467" y="323"/>
                </a:lnTo>
                <a:lnTo>
                  <a:pt x="468" y="314"/>
                </a:lnTo>
                <a:lnTo>
                  <a:pt x="468" y="307"/>
                </a:lnTo>
                <a:lnTo>
                  <a:pt x="461" y="307"/>
                </a:lnTo>
                <a:lnTo>
                  <a:pt x="454" y="309"/>
                </a:lnTo>
                <a:lnTo>
                  <a:pt x="447" y="311"/>
                </a:lnTo>
                <a:lnTo>
                  <a:pt x="438" y="313"/>
                </a:lnTo>
                <a:lnTo>
                  <a:pt x="430" y="314"/>
                </a:lnTo>
                <a:lnTo>
                  <a:pt x="423" y="316"/>
                </a:lnTo>
                <a:lnTo>
                  <a:pt x="415" y="316"/>
                </a:lnTo>
                <a:lnTo>
                  <a:pt x="408" y="318"/>
                </a:lnTo>
                <a:lnTo>
                  <a:pt x="408" y="314"/>
                </a:lnTo>
                <a:lnTo>
                  <a:pt x="407" y="311"/>
                </a:lnTo>
                <a:lnTo>
                  <a:pt x="405" y="307"/>
                </a:lnTo>
                <a:lnTo>
                  <a:pt x="403" y="304"/>
                </a:lnTo>
                <a:lnTo>
                  <a:pt x="401" y="300"/>
                </a:lnTo>
                <a:lnTo>
                  <a:pt x="401" y="297"/>
                </a:lnTo>
                <a:lnTo>
                  <a:pt x="400" y="293"/>
                </a:lnTo>
                <a:lnTo>
                  <a:pt x="400" y="290"/>
                </a:lnTo>
                <a:lnTo>
                  <a:pt x="396" y="288"/>
                </a:lnTo>
                <a:lnTo>
                  <a:pt x="393" y="288"/>
                </a:lnTo>
                <a:lnTo>
                  <a:pt x="389" y="286"/>
                </a:lnTo>
                <a:lnTo>
                  <a:pt x="385" y="284"/>
                </a:lnTo>
                <a:lnTo>
                  <a:pt x="384" y="283"/>
                </a:lnTo>
                <a:lnTo>
                  <a:pt x="380" y="281"/>
                </a:lnTo>
                <a:lnTo>
                  <a:pt x="377" y="281"/>
                </a:lnTo>
                <a:lnTo>
                  <a:pt x="373" y="281"/>
                </a:lnTo>
                <a:lnTo>
                  <a:pt x="355" y="281"/>
                </a:lnTo>
                <a:lnTo>
                  <a:pt x="348" y="283"/>
                </a:lnTo>
                <a:lnTo>
                  <a:pt x="343" y="286"/>
                </a:lnTo>
                <a:lnTo>
                  <a:pt x="338" y="290"/>
                </a:lnTo>
                <a:lnTo>
                  <a:pt x="332" y="293"/>
                </a:lnTo>
                <a:lnTo>
                  <a:pt x="329" y="297"/>
                </a:lnTo>
                <a:lnTo>
                  <a:pt x="327" y="300"/>
                </a:lnTo>
                <a:lnTo>
                  <a:pt x="327" y="304"/>
                </a:lnTo>
                <a:lnTo>
                  <a:pt x="329" y="307"/>
                </a:lnTo>
                <a:lnTo>
                  <a:pt x="311" y="290"/>
                </a:lnTo>
                <a:lnTo>
                  <a:pt x="304" y="295"/>
                </a:lnTo>
                <a:lnTo>
                  <a:pt x="295" y="302"/>
                </a:lnTo>
                <a:lnTo>
                  <a:pt x="287" y="306"/>
                </a:lnTo>
                <a:lnTo>
                  <a:pt x="276" y="311"/>
                </a:lnTo>
                <a:lnTo>
                  <a:pt x="265" y="313"/>
                </a:lnTo>
                <a:lnTo>
                  <a:pt x="255" y="316"/>
                </a:lnTo>
                <a:lnTo>
                  <a:pt x="244" y="316"/>
                </a:lnTo>
                <a:lnTo>
                  <a:pt x="234" y="318"/>
                </a:lnTo>
                <a:lnTo>
                  <a:pt x="232" y="323"/>
                </a:lnTo>
                <a:lnTo>
                  <a:pt x="228" y="329"/>
                </a:lnTo>
                <a:lnTo>
                  <a:pt x="221" y="334"/>
                </a:lnTo>
                <a:lnTo>
                  <a:pt x="212" y="337"/>
                </a:lnTo>
                <a:lnTo>
                  <a:pt x="204" y="341"/>
                </a:lnTo>
                <a:lnTo>
                  <a:pt x="193" y="343"/>
                </a:lnTo>
                <a:lnTo>
                  <a:pt x="182" y="344"/>
                </a:lnTo>
                <a:lnTo>
                  <a:pt x="174" y="344"/>
                </a:lnTo>
                <a:lnTo>
                  <a:pt x="156" y="364"/>
                </a:lnTo>
                <a:lnTo>
                  <a:pt x="154" y="360"/>
                </a:lnTo>
                <a:lnTo>
                  <a:pt x="154" y="357"/>
                </a:lnTo>
                <a:lnTo>
                  <a:pt x="152" y="353"/>
                </a:lnTo>
                <a:lnTo>
                  <a:pt x="151" y="350"/>
                </a:lnTo>
                <a:lnTo>
                  <a:pt x="149" y="346"/>
                </a:lnTo>
                <a:lnTo>
                  <a:pt x="147" y="343"/>
                </a:lnTo>
                <a:lnTo>
                  <a:pt x="147" y="339"/>
                </a:lnTo>
                <a:lnTo>
                  <a:pt x="147" y="336"/>
                </a:lnTo>
                <a:lnTo>
                  <a:pt x="182" y="336"/>
                </a:lnTo>
                <a:lnTo>
                  <a:pt x="216" y="298"/>
                </a:lnTo>
                <a:lnTo>
                  <a:pt x="212" y="298"/>
                </a:lnTo>
                <a:lnTo>
                  <a:pt x="211" y="300"/>
                </a:lnTo>
                <a:lnTo>
                  <a:pt x="207" y="302"/>
                </a:lnTo>
                <a:lnTo>
                  <a:pt x="204" y="304"/>
                </a:lnTo>
                <a:lnTo>
                  <a:pt x="200" y="306"/>
                </a:lnTo>
                <a:lnTo>
                  <a:pt x="196" y="306"/>
                </a:lnTo>
                <a:lnTo>
                  <a:pt x="193" y="307"/>
                </a:lnTo>
                <a:lnTo>
                  <a:pt x="191" y="307"/>
                </a:lnTo>
                <a:lnTo>
                  <a:pt x="188" y="307"/>
                </a:lnTo>
                <a:lnTo>
                  <a:pt x="184" y="306"/>
                </a:lnTo>
                <a:lnTo>
                  <a:pt x="181" y="306"/>
                </a:lnTo>
                <a:lnTo>
                  <a:pt x="177" y="304"/>
                </a:lnTo>
                <a:lnTo>
                  <a:pt x="174" y="302"/>
                </a:lnTo>
                <a:lnTo>
                  <a:pt x="170" y="300"/>
                </a:lnTo>
                <a:lnTo>
                  <a:pt x="168" y="298"/>
                </a:lnTo>
                <a:lnTo>
                  <a:pt x="165" y="298"/>
                </a:lnTo>
                <a:lnTo>
                  <a:pt x="174" y="288"/>
                </a:lnTo>
                <a:lnTo>
                  <a:pt x="184" y="281"/>
                </a:lnTo>
                <a:lnTo>
                  <a:pt x="195" y="274"/>
                </a:lnTo>
                <a:lnTo>
                  <a:pt x="205" y="268"/>
                </a:lnTo>
                <a:lnTo>
                  <a:pt x="216" y="265"/>
                </a:lnTo>
                <a:lnTo>
                  <a:pt x="227" y="263"/>
                </a:lnTo>
                <a:lnTo>
                  <a:pt x="239" y="261"/>
                </a:lnTo>
                <a:lnTo>
                  <a:pt x="251" y="261"/>
                </a:lnTo>
                <a:lnTo>
                  <a:pt x="253" y="258"/>
                </a:lnTo>
                <a:lnTo>
                  <a:pt x="257" y="254"/>
                </a:lnTo>
                <a:lnTo>
                  <a:pt x="258" y="251"/>
                </a:lnTo>
                <a:lnTo>
                  <a:pt x="258" y="247"/>
                </a:lnTo>
                <a:lnTo>
                  <a:pt x="260" y="244"/>
                </a:lnTo>
                <a:lnTo>
                  <a:pt x="260" y="240"/>
                </a:lnTo>
                <a:lnTo>
                  <a:pt x="260" y="237"/>
                </a:lnTo>
                <a:lnTo>
                  <a:pt x="260" y="233"/>
                </a:lnTo>
                <a:lnTo>
                  <a:pt x="264" y="231"/>
                </a:lnTo>
                <a:lnTo>
                  <a:pt x="267" y="230"/>
                </a:lnTo>
                <a:lnTo>
                  <a:pt x="272" y="228"/>
                </a:lnTo>
                <a:lnTo>
                  <a:pt x="278" y="224"/>
                </a:lnTo>
                <a:lnTo>
                  <a:pt x="283" y="221"/>
                </a:lnTo>
                <a:lnTo>
                  <a:pt x="287" y="217"/>
                </a:lnTo>
                <a:lnTo>
                  <a:pt x="292" y="215"/>
                </a:lnTo>
                <a:lnTo>
                  <a:pt x="295" y="215"/>
                </a:lnTo>
                <a:lnTo>
                  <a:pt x="299" y="215"/>
                </a:lnTo>
                <a:lnTo>
                  <a:pt x="301" y="215"/>
                </a:lnTo>
                <a:lnTo>
                  <a:pt x="304" y="217"/>
                </a:lnTo>
                <a:lnTo>
                  <a:pt x="308" y="219"/>
                </a:lnTo>
                <a:lnTo>
                  <a:pt x="311" y="221"/>
                </a:lnTo>
                <a:lnTo>
                  <a:pt x="315" y="222"/>
                </a:lnTo>
                <a:lnTo>
                  <a:pt x="317" y="222"/>
                </a:lnTo>
                <a:lnTo>
                  <a:pt x="320" y="224"/>
                </a:lnTo>
                <a:lnTo>
                  <a:pt x="324" y="221"/>
                </a:lnTo>
                <a:lnTo>
                  <a:pt x="329" y="215"/>
                </a:lnTo>
                <a:lnTo>
                  <a:pt x="332" y="210"/>
                </a:lnTo>
                <a:lnTo>
                  <a:pt x="338" y="205"/>
                </a:lnTo>
                <a:lnTo>
                  <a:pt x="341" y="198"/>
                </a:lnTo>
                <a:lnTo>
                  <a:pt x="345" y="191"/>
                </a:lnTo>
                <a:lnTo>
                  <a:pt x="347" y="184"/>
                </a:lnTo>
                <a:lnTo>
                  <a:pt x="347" y="177"/>
                </a:lnTo>
                <a:lnTo>
                  <a:pt x="364" y="196"/>
                </a:lnTo>
                <a:lnTo>
                  <a:pt x="368" y="196"/>
                </a:lnTo>
                <a:lnTo>
                  <a:pt x="373" y="192"/>
                </a:lnTo>
                <a:lnTo>
                  <a:pt x="380" y="191"/>
                </a:lnTo>
                <a:lnTo>
                  <a:pt x="385" y="187"/>
                </a:lnTo>
                <a:lnTo>
                  <a:pt x="393" y="184"/>
                </a:lnTo>
                <a:lnTo>
                  <a:pt x="400" y="180"/>
                </a:lnTo>
                <a:lnTo>
                  <a:pt x="405" y="178"/>
                </a:lnTo>
                <a:lnTo>
                  <a:pt x="408" y="177"/>
                </a:lnTo>
                <a:lnTo>
                  <a:pt x="424" y="196"/>
                </a:lnTo>
                <a:lnTo>
                  <a:pt x="431" y="194"/>
                </a:lnTo>
                <a:lnTo>
                  <a:pt x="435" y="192"/>
                </a:lnTo>
                <a:lnTo>
                  <a:pt x="437" y="191"/>
                </a:lnTo>
                <a:lnTo>
                  <a:pt x="438" y="191"/>
                </a:lnTo>
                <a:lnTo>
                  <a:pt x="440" y="191"/>
                </a:lnTo>
                <a:lnTo>
                  <a:pt x="442" y="191"/>
                </a:lnTo>
                <a:lnTo>
                  <a:pt x="446" y="189"/>
                </a:lnTo>
                <a:lnTo>
                  <a:pt x="451" y="187"/>
                </a:lnTo>
                <a:lnTo>
                  <a:pt x="456" y="187"/>
                </a:lnTo>
                <a:lnTo>
                  <a:pt x="460" y="189"/>
                </a:lnTo>
                <a:lnTo>
                  <a:pt x="463" y="192"/>
                </a:lnTo>
                <a:lnTo>
                  <a:pt x="468" y="196"/>
                </a:lnTo>
                <a:lnTo>
                  <a:pt x="472" y="200"/>
                </a:lnTo>
                <a:lnTo>
                  <a:pt x="476" y="203"/>
                </a:lnTo>
                <a:lnTo>
                  <a:pt x="477" y="205"/>
                </a:lnTo>
                <a:lnTo>
                  <a:pt x="486" y="201"/>
                </a:lnTo>
                <a:lnTo>
                  <a:pt x="495" y="198"/>
                </a:lnTo>
                <a:lnTo>
                  <a:pt x="506" y="192"/>
                </a:lnTo>
                <a:lnTo>
                  <a:pt x="518" y="187"/>
                </a:lnTo>
                <a:lnTo>
                  <a:pt x="530" y="184"/>
                </a:lnTo>
                <a:lnTo>
                  <a:pt x="543" y="180"/>
                </a:lnTo>
                <a:lnTo>
                  <a:pt x="555" y="178"/>
                </a:lnTo>
                <a:lnTo>
                  <a:pt x="566" y="177"/>
                </a:lnTo>
                <a:lnTo>
                  <a:pt x="592" y="205"/>
                </a:lnTo>
                <a:lnTo>
                  <a:pt x="596" y="207"/>
                </a:lnTo>
                <a:lnTo>
                  <a:pt x="604" y="207"/>
                </a:lnTo>
                <a:lnTo>
                  <a:pt x="613" y="208"/>
                </a:lnTo>
                <a:lnTo>
                  <a:pt x="622" y="208"/>
                </a:lnTo>
                <a:lnTo>
                  <a:pt x="631" y="207"/>
                </a:lnTo>
                <a:lnTo>
                  <a:pt x="636" y="205"/>
                </a:lnTo>
                <a:lnTo>
                  <a:pt x="638" y="205"/>
                </a:lnTo>
                <a:lnTo>
                  <a:pt x="638" y="201"/>
                </a:lnTo>
                <a:lnTo>
                  <a:pt x="636" y="200"/>
                </a:lnTo>
                <a:lnTo>
                  <a:pt x="634" y="196"/>
                </a:lnTo>
                <a:lnTo>
                  <a:pt x="638" y="196"/>
                </a:lnTo>
                <a:lnTo>
                  <a:pt x="642" y="196"/>
                </a:lnTo>
                <a:lnTo>
                  <a:pt x="645" y="196"/>
                </a:lnTo>
                <a:lnTo>
                  <a:pt x="647" y="194"/>
                </a:lnTo>
                <a:lnTo>
                  <a:pt x="650" y="194"/>
                </a:lnTo>
                <a:lnTo>
                  <a:pt x="654" y="192"/>
                </a:lnTo>
                <a:lnTo>
                  <a:pt x="657" y="189"/>
                </a:lnTo>
                <a:lnTo>
                  <a:pt x="661" y="187"/>
                </a:lnTo>
                <a:lnTo>
                  <a:pt x="712" y="187"/>
                </a:lnTo>
                <a:lnTo>
                  <a:pt x="730" y="205"/>
                </a:lnTo>
                <a:lnTo>
                  <a:pt x="765" y="205"/>
                </a:lnTo>
                <a:lnTo>
                  <a:pt x="756" y="212"/>
                </a:lnTo>
                <a:lnTo>
                  <a:pt x="748" y="221"/>
                </a:lnTo>
                <a:lnTo>
                  <a:pt x="737" y="228"/>
                </a:lnTo>
                <a:lnTo>
                  <a:pt x="725" y="235"/>
                </a:lnTo>
                <a:lnTo>
                  <a:pt x="710" y="242"/>
                </a:lnTo>
                <a:lnTo>
                  <a:pt x="696" y="247"/>
                </a:lnTo>
                <a:lnTo>
                  <a:pt x="682" y="251"/>
                </a:lnTo>
                <a:lnTo>
                  <a:pt x="670" y="253"/>
                </a:lnTo>
                <a:lnTo>
                  <a:pt x="673" y="253"/>
                </a:lnTo>
                <a:lnTo>
                  <a:pt x="677" y="253"/>
                </a:lnTo>
                <a:lnTo>
                  <a:pt x="682" y="254"/>
                </a:lnTo>
                <a:lnTo>
                  <a:pt x="687" y="256"/>
                </a:lnTo>
                <a:lnTo>
                  <a:pt x="693" y="258"/>
                </a:lnTo>
                <a:lnTo>
                  <a:pt x="700" y="260"/>
                </a:lnTo>
                <a:lnTo>
                  <a:pt x="705" y="261"/>
                </a:lnTo>
                <a:lnTo>
                  <a:pt x="712" y="261"/>
                </a:lnTo>
                <a:lnTo>
                  <a:pt x="719" y="254"/>
                </a:lnTo>
                <a:lnTo>
                  <a:pt x="728" y="247"/>
                </a:lnTo>
                <a:lnTo>
                  <a:pt x="737" y="240"/>
                </a:lnTo>
                <a:lnTo>
                  <a:pt x="748" y="233"/>
                </a:lnTo>
                <a:lnTo>
                  <a:pt x="756" y="226"/>
                </a:lnTo>
                <a:lnTo>
                  <a:pt x="767" y="219"/>
                </a:lnTo>
                <a:lnTo>
                  <a:pt x="776" y="212"/>
                </a:lnTo>
                <a:lnTo>
                  <a:pt x="783" y="205"/>
                </a:lnTo>
                <a:lnTo>
                  <a:pt x="800" y="224"/>
                </a:lnTo>
                <a:lnTo>
                  <a:pt x="806" y="222"/>
                </a:lnTo>
                <a:lnTo>
                  <a:pt x="813" y="222"/>
                </a:lnTo>
                <a:lnTo>
                  <a:pt x="822" y="222"/>
                </a:lnTo>
                <a:lnTo>
                  <a:pt x="831" y="221"/>
                </a:lnTo>
                <a:lnTo>
                  <a:pt x="839" y="222"/>
                </a:lnTo>
                <a:lnTo>
                  <a:pt x="845" y="224"/>
                </a:lnTo>
                <a:lnTo>
                  <a:pt x="846" y="226"/>
                </a:lnTo>
                <a:lnTo>
                  <a:pt x="846" y="228"/>
                </a:lnTo>
                <a:lnTo>
                  <a:pt x="846" y="230"/>
                </a:lnTo>
                <a:lnTo>
                  <a:pt x="843" y="233"/>
                </a:lnTo>
                <a:lnTo>
                  <a:pt x="861" y="215"/>
                </a:lnTo>
                <a:lnTo>
                  <a:pt x="871" y="215"/>
                </a:lnTo>
                <a:lnTo>
                  <a:pt x="880" y="215"/>
                </a:lnTo>
                <a:lnTo>
                  <a:pt x="891" y="217"/>
                </a:lnTo>
                <a:lnTo>
                  <a:pt x="899" y="219"/>
                </a:lnTo>
                <a:lnTo>
                  <a:pt x="908" y="219"/>
                </a:lnTo>
                <a:lnTo>
                  <a:pt x="915" y="219"/>
                </a:lnTo>
                <a:lnTo>
                  <a:pt x="924" y="217"/>
                </a:lnTo>
                <a:lnTo>
                  <a:pt x="931" y="215"/>
                </a:lnTo>
                <a:lnTo>
                  <a:pt x="926" y="221"/>
                </a:lnTo>
                <a:lnTo>
                  <a:pt x="926" y="224"/>
                </a:lnTo>
                <a:lnTo>
                  <a:pt x="929" y="226"/>
                </a:lnTo>
                <a:lnTo>
                  <a:pt x="933" y="226"/>
                </a:lnTo>
                <a:lnTo>
                  <a:pt x="940" y="226"/>
                </a:lnTo>
                <a:lnTo>
                  <a:pt x="947" y="224"/>
                </a:lnTo>
                <a:lnTo>
                  <a:pt x="952" y="224"/>
                </a:lnTo>
                <a:lnTo>
                  <a:pt x="956" y="224"/>
                </a:lnTo>
                <a:lnTo>
                  <a:pt x="974" y="242"/>
                </a:lnTo>
                <a:lnTo>
                  <a:pt x="977" y="242"/>
                </a:lnTo>
                <a:lnTo>
                  <a:pt x="981" y="240"/>
                </a:lnTo>
                <a:lnTo>
                  <a:pt x="984" y="240"/>
                </a:lnTo>
                <a:lnTo>
                  <a:pt x="986" y="238"/>
                </a:lnTo>
                <a:lnTo>
                  <a:pt x="989" y="237"/>
                </a:lnTo>
                <a:lnTo>
                  <a:pt x="993" y="235"/>
                </a:lnTo>
                <a:lnTo>
                  <a:pt x="997" y="233"/>
                </a:lnTo>
                <a:lnTo>
                  <a:pt x="1000" y="233"/>
                </a:lnTo>
                <a:lnTo>
                  <a:pt x="998" y="228"/>
                </a:lnTo>
                <a:lnTo>
                  <a:pt x="998" y="222"/>
                </a:lnTo>
                <a:lnTo>
                  <a:pt x="1000" y="219"/>
                </a:lnTo>
                <a:lnTo>
                  <a:pt x="1002" y="215"/>
                </a:lnTo>
                <a:lnTo>
                  <a:pt x="1005" y="214"/>
                </a:lnTo>
                <a:lnTo>
                  <a:pt x="1011" y="212"/>
                </a:lnTo>
                <a:lnTo>
                  <a:pt x="1014" y="208"/>
                </a:lnTo>
                <a:lnTo>
                  <a:pt x="1018" y="205"/>
                </a:lnTo>
                <a:lnTo>
                  <a:pt x="1016" y="196"/>
                </a:lnTo>
                <a:lnTo>
                  <a:pt x="1014" y="187"/>
                </a:lnTo>
                <a:lnTo>
                  <a:pt x="1009" y="180"/>
                </a:lnTo>
                <a:lnTo>
                  <a:pt x="1005" y="173"/>
                </a:lnTo>
                <a:lnTo>
                  <a:pt x="1002" y="166"/>
                </a:lnTo>
                <a:lnTo>
                  <a:pt x="998" y="159"/>
                </a:lnTo>
                <a:lnTo>
                  <a:pt x="998" y="150"/>
                </a:lnTo>
                <a:lnTo>
                  <a:pt x="1000" y="139"/>
                </a:lnTo>
                <a:lnTo>
                  <a:pt x="1007" y="148"/>
                </a:lnTo>
                <a:lnTo>
                  <a:pt x="1014" y="155"/>
                </a:lnTo>
                <a:lnTo>
                  <a:pt x="1021" y="164"/>
                </a:lnTo>
                <a:lnTo>
                  <a:pt x="1030" y="175"/>
                </a:lnTo>
                <a:lnTo>
                  <a:pt x="1037" y="184"/>
                </a:lnTo>
                <a:lnTo>
                  <a:pt x="1042" y="194"/>
                </a:lnTo>
                <a:lnTo>
                  <a:pt x="1048" y="205"/>
                </a:lnTo>
                <a:lnTo>
                  <a:pt x="1051" y="215"/>
                </a:lnTo>
                <a:lnTo>
                  <a:pt x="1058" y="214"/>
                </a:lnTo>
                <a:lnTo>
                  <a:pt x="1067" y="212"/>
                </a:lnTo>
                <a:lnTo>
                  <a:pt x="1074" y="208"/>
                </a:lnTo>
                <a:lnTo>
                  <a:pt x="1081" y="205"/>
                </a:lnTo>
                <a:lnTo>
                  <a:pt x="1088" y="201"/>
                </a:lnTo>
                <a:lnTo>
                  <a:pt x="1095" y="200"/>
                </a:lnTo>
                <a:lnTo>
                  <a:pt x="1101" y="198"/>
                </a:lnTo>
                <a:lnTo>
                  <a:pt x="1104" y="196"/>
                </a:lnTo>
                <a:lnTo>
                  <a:pt x="1122" y="215"/>
                </a:lnTo>
                <a:lnTo>
                  <a:pt x="1095" y="242"/>
                </a:lnTo>
                <a:lnTo>
                  <a:pt x="1087" y="240"/>
                </a:lnTo>
                <a:lnTo>
                  <a:pt x="1076" y="238"/>
                </a:lnTo>
                <a:lnTo>
                  <a:pt x="1067" y="238"/>
                </a:lnTo>
                <a:lnTo>
                  <a:pt x="1057" y="240"/>
                </a:lnTo>
                <a:lnTo>
                  <a:pt x="1048" y="242"/>
                </a:lnTo>
                <a:lnTo>
                  <a:pt x="1037" y="245"/>
                </a:lnTo>
                <a:lnTo>
                  <a:pt x="1028" y="249"/>
                </a:lnTo>
                <a:lnTo>
                  <a:pt x="1018" y="253"/>
                </a:lnTo>
                <a:lnTo>
                  <a:pt x="1012" y="249"/>
                </a:lnTo>
                <a:lnTo>
                  <a:pt x="1007" y="247"/>
                </a:lnTo>
                <a:lnTo>
                  <a:pt x="1004" y="245"/>
                </a:lnTo>
                <a:lnTo>
                  <a:pt x="1000" y="245"/>
                </a:lnTo>
                <a:lnTo>
                  <a:pt x="997" y="245"/>
                </a:lnTo>
                <a:lnTo>
                  <a:pt x="993" y="247"/>
                </a:lnTo>
                <a:lnTo>
                  <a:pt x="988" y="249"/>
                </a:lnTo>
                <a:lnTo>
                  <a:pt x="982" y="253"/>
                </a:lnTo>
                <a:lnTo>
                  <a:pt x="986" y="253"/>
                </a:lnTo>
                <a:lnTo>
                  <a:pt x="991" y="253"/>
                </a:lnTo>
                <a:lnTo>
                  <a:pt x="995" y="254"/>
                </a:lnTo>
                <a:lnTo>
                  <a:pt x="1002" y="256"/>
                </a:lnTo>
                <a:lnTo>
                  <a:pt x="1007" y="258"/>
                </a:lnTo>
                <a:lnTo>
                  <a:pt x="1014" y="260"/>
                </a:lnTo>
                <a:lnTo>
                  <a:pt x="1019" y="261"/>
                </a:lnTo>
                <a:lnTo>
                  <a:pt x="1027" y="261"/>
                </a:lnTo>
                <a:lnTo>
                  <a:pt x="1019" y="261"/>
                </a:lnTo>
                <a:lnTo>
                  <a:pt x="1012" y="263"/>
                </a:lnTo>
                <a:lnTo>
                  <a:pt x="1004" y="265"/>
                </a:lnTo>
                <a:lnTo>
                  <a:pt x="995" y="265"/>
                </a:lnTo>
                <a:lnTo>
                  <a:pt x="986" y="267"/>
                </a:lnTo>
                <a:lnTo>
                  <a:pt x="975" y="268"/>
                </a:lnTo>
                <a:lnTo>
                  <a:pt x="967" y="270"/>
                </a:lnTo>
                <a:lnTo>
                  <a:pt x="956" y="270"/>
                </a:lnTo>
                <a:lnTo>
                  <a:pt x="954" y="274"/>
                </a:lnTo>
                <a:lnTo>
                  <a:pt x="951" y="279"/>
                </a:lnTo>
                <a:lnTo>
                  <a:pt x="949" y="284"/>
                </a:lnTo>
                <a:lnTo>
                  <a:pt x="947" y="290"/>
                </a:lnTo>
                <a:lnTo>
                  <a:pt x="945" y="295"/>
                </a:lnTo>
                <a:lnTo>
                  <a:pt x="944" y="298"/>
                </a:lnTo>
                <a:lnTo>
                  <a:pt x="942" y="304"/>
                </a:lnTo>
                <a:lnTo>
                  <a:pt x="938" y="307"/>
                </a:lnTo>
                <a:lnTo>
                  <a:pt x="931" y="318"/>
                </a:lnTo>
                <a:lnTo>
                  <a:pt x="928" y="320"/>
                </a:lnTo>
                <a:lnTo>
                  <a:pt x="922" y="323"/>
                </a:lnTo>
                <a:lnTo>
                  <a:pt x="917" y="325"/>
                </a:lnTo>
                <a:lnTo>
                  <a:pt x="914" y="327"/>
                </a:lnTo>
                <a:lnTo>
                  <a:pt x="908" y="329"/>
                </a:lnTo>
                <a:lnTo>
                  <a:pt x="903" y="330"/>
                </a:lnTo>
                <a:lnTo>
                  <a:pt x="899" y="332"/>
                </a:lnTo>
                <a:lnTo>
                  <a:pt x="896" y="336"/>
                </a:lnTo>
                <a:lnTo>
                  <a:pt x="901" y="344"/>
                </a:lnTo>
                <a:lnTo>
                  <a:pt x="910" y="357"/>
                </a:lnTo>
                <a:lnTo>
                  <a:pt x="922" y="371"/>
                </a:lnTo>
                <a:lnTo>
                  <a:pt x="936" y="387"/>
                </a:lnTo>
                <a:lnTo>
                  <a:pt x="951" y="403"/>
                </a:lnTo>
                <a:lnTo>
                  <a:pt x="963" y="417"/>
                </a:lnTo>
                <a:lnTo>
                  <a:pt x="974" y="429"/>
                </a:lnTo>
                <a:lnTo>
                  <a:pt x="982" y="438"/>
                </a:lnTo>
                <a:lnTo>
                  <a:pt x="988" y="427"/>
                </a:lnTo>
                <a:lnTo>
                  <a:pt x="995" y="417"/>
                </a:lnTo>
                <a:lnTo>
                  <a:pt x="1005" y="405"/>
                </a:lnTo>
                <a:lnTo>
                  <a:pt x="1014" y="396"/>
                </a:lnTo>
                <a:lnTo>
                  <a:pt x="1023" y="387"/>
                </a:lnTo>
                <a:lnTo>
                  <a:pt x="1028" y="380"/>
                </a:lnTo>
                <a:lnTo>
                  <a:pt x="1030" y="376"/>
                </a:lnTo>
                <a:lnTo>
                  <a:pt x="1030" y="374"/>
                </a:lnTo>
                <a:lnTo>
                  <a:pt x="1028" y="373"/>
                </a:lnTo>
                <a:lnTo>
                  <a:pt x="1027" y="373"/>
                </a:lnTo>
                <a:lnTo>
                  <a:pt x="1030" y="373"/>
                </a:lnTo>
                <a:lnTo>
                  <a:pt x="1034" y="369"/>
                </a:lnTo>
                <a:lnTo>
                  <a:pt x="1039" y="367"/>
                </a:lnTo>
                <a:lnTo>
                  <a:pt x="1042" y="364"/>
                </a:lnTo>
                <a:lnTo>
                  <a:pt x="1046" y="360"/>
                </a:lnTo>
                <a:lnTo>
                  <a:pt x="1050" y="357"/>
                </a:lnTo>
                <a:lnTo>
                  <a:pt x="1051" y="355"/>
                </a:lnTo>
                <a:lnTo>
                  <a:pt x="1051" y="353"/>
                </a:lnTo>
                <a:lnTo>
                  <a:pt x="1053" y="348"/>
                </a:lnTo>
                <a:lnTo>
                  <a:pt x="1053" y="341"/>
                </a:lnTo>
                <a:lnTo>
                  <a:pt x="1055" y="337"/>
                </a:lnTo>
                <a:lnTo>
                  <a:pt x="1058" y="332"/>
                </a:lnTo>
                <a:lnTo>
                  <a:pt x="1060" y="329"/>
                </a:lnTo>
                <a:lnTo>
                  <a:pt x="1064" y="325"/>
                </a:lnTo>
                <a:lnTo>
                  <a:pt x="1067" y="321"/>
                </a:lnTo>
                <a:lnTo>
                  <a:pt x="1069" y="318"/>
                </a:lnTo>
                <a:lnTo>
                  <a:pt x="1104" y="318"/>
                </a:lnTo>
                <a:lnTo>
                  <a:pt x="1104" y="314"/>
                </a:lnTo>
                <a:lnTo>
                  <a:pt x="1102" y="311"/>
                </a:lnTo>
                <a:lnTo>
                  <a:pt x="1101" y="307"/>
                </a:lnTo>
                <a:lnTo>
                  <a:pt x="1101" y="304"/>
                </a:lnTo>
                <a:lnTo>
                  <a:pt x="1099" y="300"/>
                </a:lnTo>
                <a:lnTo>
                  <a:pt x="1097" y="297"/>
                </a:lnTo>
                <a:lnTo>
                  <a:pt x="1095" y="293"/>
                </a:lnTo>
                <a:lnTo>
                  <a:pt x="1095" y="290"/>
                </a:lnTo>
                <a:lnTo>
                  <a:pt x="1108" y="290"/>
                </a:lnTo>
                <a:lnTo>
                  <a:pt x="1118" y="293"/>
                </a:lnTo>
                <a:lnTo>
                  <a:pt x="1129" y="298"/>
                </a:lnTo>
                <a:lnTo>
                  <a:pt x="1136" y="306"/>
                </a:lnTo>
                <a:lnTo>
                  <a:pt x="1143" y="313"/>
                </a:lnTo>
                <a:lnTo>
                  <a:pt x="1148" y="320"/>
                </a:lnTo>
                <a:lnTo>
                  <a:pt x="1154" y="329"/>
                </a:lnTo>
                <a:lnTo>
                  <a:pt x="1157" y="336"/>
                </a:lnTo>
                <a:lnTo>
                  <a:pt x="1164" y="332"/>
                </a:lnTo>
                <a:lnTo>
                  <a:pt x="1173" y="330"/>
                </a:lnTo>
                <a:lnTo>
                  <a:pt x="1182" y="329"/>
                </a:lnTo>
                <a:lnTo>
                  <a:pt x="1191" y="329"/>
                </a:lnTo>
                <a:lnTo>
                  <a:pt x="1201" y="329"/>
                </a:lnTo>
                <a:lnTo>
                  <a:pt x="1210" y="330"/>
                </a:lnTo>
                <a:lnTo>
                  <a:pt x="1219" y="332"/>
                </a:lnTo>
                <a:lnTo>
                  <a:pt x="1226" y="336"/>
                </a:lnTo>
                <a:lnTo>
                  <a:pt x="1226" y="339"/>
                </a:lnTo>
                <a:lnTo>
                  <a:pt x="1224" y="343"/>
                </a:lnTo>
                <a:lnTo>
                  <a:pt x="1224" y="346"/>
                </a:lnTo>
                <a:lnTo>
                  <a:pt x="1223" y="350"/>
                </a:lnTo>
                <a:lnTo>
                  <a:pt x="1221" y="353"/>
                </a:lnTo>
                <a:lnTo>
                  <a:pt x="1219" y="357"/>
                </a:lnTo>
                <a:lnTo>
                  <a:pt x="1217" y="360"/>
                </a:lnTo>
                <a:lnTo>
                  <a:pt x="1217" y="364"/>
                </a:lnTo>
                <a:lnTo>
                  <a:pt x="1235" y="382"/>
                </a:lnTo>
                <a:lnTo>
                  <a:pt x="1235" y="385"/>
                </a:lnTo>
                <a:lnTo>
                  <a:pt x="1233" y="389"/>
                </a:lnTo>
                <a:lnTo>
                  <a:pt x="1233" y="392"/>
                </a:lnTo>
                <a:lnTo>
                  <a:pt x="1231" y="396"/>
                </a:lnTo>
                <a:lnTo>
                  <a:pt x="1230" y="399"/>
                </a:lnTo>
                <a:lnTo>
                  <a:pt x="1228" y="403"/>
                </a:lnTo>
                <a:lnTo>
                  <a:pt x="1226" y="406"/>
                </a:lnTo>
                <a:lnTo>
                  <a:pt x="1226" y="410"/>
                </a:lnTo>
                <a:lnTo>
                  <a:pt x="1230" y="410"/>
                </a:lnTo>
                <a:lnTo>
                  <a:pt x="1235" y="408"/>
                </a:lnTo>
                <a:lnTo>
                  <a:pt x="1240" y="406"/>
                </a:lnTo>
                <a:lnTo>
                  <a:pt x="1246" y="405"/>
                </a:lnTo>
                <a:lnTo>
                  <a:pt x="1251" y="403"/>
                </a:lnTo>
                <a:lnTo>
                  <a:pt x="1258" y="403"/>
                </a:lnTo>
                <a:lnTo>
                  <a:pt x="1263" y="401"/>
                </a:lnTo>
                <a:lnTo>
                  <a:pt x="1270" y="401"/>
                </a:lnTo>
                <a:lnTo>
                  <a:pt x="1263" y="406"/>
                </a:lnTo>
                <a:lnTo>
                  <a:pt x="1256" y="413"/>
                </a:lnTo>
                <a:lnTo>
                  <a:pt x="1247" y="419"/>
                </a:lnTo>
                <a:lnTo>
                  <a:pt x="1240" y="424"/>
                </a:lnTo>
                <a:lnTo>
                  <a:pt x="1231" y="429"/>
                </a:lnTo>
                <a:lnTo>
                  <a:pt x="1223" y="435"/>
                </a:lnTo>
                <a:lnTo>
                  <a:pt x="1216" y="440"/>
                </a:lnTo>
                <a:lnTo>
                  <a:pt x="1208" y="447"/>
                </a:lnTo>
                <a:lnTo>
                  <a:pt x="1189" y="447"/>
                </a:lnTo>
                <a:lnTo>
                  <a:pt x="1171" y="447"/>
                </a:lnTo>
                <a:lnTo>
                  <a:pt x="1154" y="449"/>
                </a:lnTo>
                <a:lnTo>
                  <a:pt x="1134" y="452"/>
                </a:lnTo>
                <a:lnTo>
                  <a:pt x="1117" y="456"/>
                </a:lnTo>
                <a:lnTo>
                  <a:pt x="1099" y="463"/>
                </a:lnTo>
                <a:lnTo>
                  <a:pt x="1080" y="472"/>
                </a:lnTo>
                <a:lnTo>
                  <a:pt x="1060" y="484"/>
                </a:lnTo>
                <a:lnTo>
                  <a:pt x="1071" y="484"/>
                </a:lnTo>
                <a:lnTo>
                  <a:pt x="1081" y="481"/>
                </a:lnTo>
                <a:lnTo>
                  <a:pt x="1090" y="475"/>
                </a:lnTo>
                <a:lnTo>
                  <a:pt x="1101" y="472"/>
                </a:lnTo>
                <a:lnTo>
                  <a:pt x="1110" y="468"/>
                </a:lnTo>
                <a:lnTo>
                  <a:pt x="1120" y="465"/>
                </a:lnTo>
                <a:lnTo>
                  <a:pt x="1129" y="465"/>
                </a:lnTo>
                <a:lnTo>
                  <a:pt x="1140" y="466"/>
                </a:lnTo>
                <a:lnTo>
                  <a:pt x="1122" y="484"/>
                </a:lnTo>
                <a:lnTo>
                  <a:pt x="1125" y="488"/>
                </a:lnTo>
                <a:lnTo>
                  <a:pt x="1129" y="491"/>
                </a:lnTo>
                <a:lnTo>
                  <a:pt x="1133" y="495"/>
                </a:lnTo>
                <a:lnTo>
                  <a:pt x="1136" y="496"/>
                </a:lnTo>
                <a:lnTo>
                  <a:pt x="1141" y="500"/>
                </a:lnTo>
                <a:lnTo>
                  <a:pt x="1145" y="502"/>
                </a:lnTo>
                <a:lnTo>
                  <a:pt x="1152" y="502"/>
                </a:lnTo>
                <a:lnTo>
                  <a:pt x="1157" y="502"/>
                </a:lnTo>
                <a:lnTo>
                  <a:pt x="1152" y="503"/>
                </a:lnTo>
                <a:lnTo>
                  <a:pt x="1145" y="503"/>
                </a:lnTo>
                <a:lnTo>
                  <a:pt x="1141" y="505"/>
                </a:lnTo>
                <a:lnTo>
                  <a:pt x="1136" y="509"/>
                </a:lnTo>
                <a:lnTo>
                  <a:pt x="1133" y="511"/>
                </a:lnTo>
                <a:lnTo>
                  <a:pt x="1129" y="514"/>
                </a:lnTo>
                <a:lnTo>
                  <a:pt x="1125" y="518"/>
                </a:lnTo>
                <a:lnTo>
                  <a:pt x="1122" y="521"/>
                </a:lnTo>
                <a:lnTo>
                  <a:pt x="1118" y="521"/>
                </a:lnTo>
                <a:lnTo>
                  <a:pt x="1115" y="519"/>
                </a:lnTo>
                <a:lnTo>
                  <a:pt x="1111" y="518"/>
                </a:lnTo>
                <a:lnTo>
                  <a:pt x="1110" y="516"/>
                </a:lnTo>
                <a:lnTo>
                  <a:pt x="1106" y="516"/>
                </a:lnTo>
                <a:lnTo>
                  <a:pt x="1102" y="514"/>
                </a:lnTo>
                <a:lnTo>
                  <a:pt x="1099" y="512"/>
                </a:lnTo>
                <a:lnTo>
                  <a:pt x="1095" y="512"/>
                </a:lnTo>
                <a:lnTo>
                  <a:pt x="1078" y="518"/>
                </a:lnTo>
                <a:lnTo>
                  <a:pt x="1058" y="525"/>
                </a:lnTo>
                <a:lnTo>
                  <a:pt x="1039" y="535"/>
                </a:lnTo>
                <a:lnTo>
                  <a:pt x="1018" y="546"/>
                </a:lnTo>
                <a:lnTo>
                  <a:pt x="998" y="556"/>
                </a:lnTo>
                <a:lnTo>
                  <a:pt x="979" y="569"/>
                </a:lnTo>
                <a:lnTo>
                  <a:pt x="963" y="578"/>
                </a:lnTo>
                <a:lnTo>
                  <a:pt x="947" y="587"/>
                </a:lnTo>
                <a:lnTo>
                  <a:pt x="938" y="595"/>
                </a:lnTo>
                <a:lnTo>
                  <a:pt x="936" y="601"/>
                </a:lnTo>
                <a:lnTo>
                  <a:pt x="933" y="606"/>
                </a:lnTo>
                <a:lnTo>
                  <a:pt x="929" y="613"/>
                </a:lnTo>
                <a:lnTo>
                  <a:pt x="926" y="620"/>
                </a:lnTo>
                <a:lnTo>
                  <a:pt x="922" y="625"/>
                </a:lnTo>
                <a:lnTo>
                  <a:pt x="919" y="632"/>
                </a:lnTo>
                <a:lnTo>
                  <a:pt x="917" y="638"/>
                </a:lnTo>
                <a:lnTo>
                  <a:pt x="914" y="643"/>
                </a:lnTo>
                <a:lnTo>
                  <a:pt x="878" y="643"/>
                </a:lnTo>
                <a:lnTo>
                  <a:pt x="871" y="648"/>
                </a:lnTo>
                <a:lnTo>
                  <a:pt x="866" y="654"/>
                </a:lnTo>
                <a:lnTo>
                  <a:pt x="859" y="657"/>
                </a:lnTo>
                <a:lnTo>
                  <a:pt x="852" y="661"/>
                </a:lnTo>
                <a:lnTo>
                  <a:pt x="846" y="664"/>
                </a:lnTo>
                <a:lnTo>
                  <a:pt x="839" y="668"/>
                </a:lnTo>
                <a:lnTo>
                  <a:pt x="832" y="673"/>
                </a:lnTo>
                <a:lnTo>
                  <a:pt x="825" y="680"/>
                </a:lnTo>
                <a:lnTo>
                  <a:pt x="825" y="661"/>
                </a:lnTo>
                <a:lnTo>
                  <a:pt x="825" y="664"/>
                </a:lnTo>
                <a:lnTo>
                  <a:pt x="825" y="670"/>
                </a:lnTo>
                <a:lnTo>
                  <a:pt x="823" y="675"/>
                </a:lnTo>
                <a:lnTo>
                  <a:pt x="822" y="680"/>
                </a:lnTo>
                <a:lnTo>
                  <a:pt x="820" y="687"/>
                </a:lnTo>
                <a:lnTo>
                  <a:pt x="818" y="694"/>
                </a:lnTo>
                <a:lnTo>
                  <a:pt x="818" y="700"/>
                </a:lnTo>
                <a:lnTo>
                  <a:pt x="818" y="707"/>
                </a:lnTo>
                <a:lnTo>
                  <a:pt x="834" y="726"/>
                </a:lnTo>
                <a:lnTo>
                  <a:pt x="800" y="763"/>
                </a:lnTo>
                <a:lnTo>
                  <a:pt x="800" y="760"/>
                </a:lnTo>
                <a:lnTo>
                  <a:pt x="799" y="754"/>
                </a:lnTo>
                <a:lnTo>
                  <a:pt x="797" y="749"/>
                </a:lnTo>
                <a:lnTo>
                  <a:pt x="795" y="744"/>
                </a:lnTo>
                <a:lnTo>
                  <a:pt x="793" y="737"/>
                </a:lnTo>
                <a:lnTo>
                  <a:pt x="793" y="731"/>
                </a:lnTo>
                <a:lnTo>
                  <a:pt x="792" y="724"/>
                </a:lnTo>
                <a:lnTo>
                  <a:pt x="792" y="717"/>
                </a:lnTo>
                <a:lnTo>
                  <a:pt x="788" y="714"/>
                </a:lnTo>
                <a:lnTo>
                  <a:pt x="785" y="710"/>
                </a:lnTo>
                <a:lnTo>
                  <a:pt x="781" y="705"/>
                </a:lnTo>
                <a:lnTo>
                  <a:pt x="779" y="701"/>
                </a:lnTo>
                <a:lnTo>
                  <a:pt x="778" y="696"/>
                </a:lnTo>
                <a:lnTo>
                  <a:pt x="776" y="693"/>
                </a:lnTo>
                <a:lnTo>
                  <a:pt x="774" y="685"/>
                </a:lnTo>
                <a:lnTo>
                  <a:pt x="774" y="680"/>
                </a:lnTo>
                <a:lnTo>
                  <a:pt x="770" y="680"/>
                </a:lnTo>
                <a:lnTo>
                  <a:pt x="767" y="680"/>
                </a:lnTo>
                <a:lnTo>
                  <a:pt x="763" y="682"/>
                </a:lnTo>
                <a:lnTo>
                  <a:pt x="760" y="684"/>
                </a:lnTo>
                <a:lnTo>
                  <a:pt x="758" y="685"/>
                </a:lnTo>
                <a:lnTo>
                  <a:pt x="755" y="687"/>
                </a:lnTo>
                <a:lnTo>
                  <a:pt x="751" y="689"/>
                </a:lnTo>
                <a:lnTo>
                  <a:pt x="748" y="689"/>
                </a:lnTo>
                <a:lnTo>
                  <a:pt x="730" y="671"/>
                </a:lnTo>
                <a:lnTo>
                  <a:pt x="712" y="689"/>
                </a:lnTo>
                <a:lnTo>
                  <a:pt x="705" y="689"/>
                </a:lnTo>
                <a:lnTo>
                  <a:pt x="700" y="687"/>
                </a:lnTo>
                <a:lnTo>
                  <a:pt x="693" y="685"/>
                </a:lnTo>
                <a:lnTo>
                  <a:pt x="687" y="684"/>
                </a:lnTo>
                <a:lnTo>
                  <a:pt x="682" y="682"/>
                </a:lnTo>
                <a:lnTo>
                  <a:pt x="677" y="680"/>
                </a:lnTo>
                <a:lnTo>
                  <a:pt x="673" y="680"/>
                </a:lnTo>
                <a:lnTo>
                  <a:pt x="670" y="680"/>
                </a:lnTo>
                <a:lnTo>
                  <a:pt x="666" y="680"/>
                </a:lnTo>
                <a:lnTo>
                  <a:pt x="661" y="680"/>
                </a:lnTo>
                <a:lnTo>
                  <a:pt x="656" y="682"/>
                </a:lnTo>
                <a:lnTo>
                  <a:pt x="650" y="684"/>
                </a:lnTo>
                <a:lnTo>
                  <a:pt x="645" y="685"/>
                </a:lnTo>
                <a:lnTo>
                  <a:pt x="638" y="687"/>
                </a:lnTo>
                <a:lnTo>
                  <a:pt x="633" y="689"/>
                </a:lnTo>
                <a:lnTo>
                  <a:pt x="626" y="689"/>
                </a:lnTo>
                <a:lnTo>
                  <a:pt x="620" y="694"/>
                </a:lnTo>
                <a:lnTo>
                  <a:pt x="615" y="698"/>
                </a:lnTo>
                <a:lnTo>
                  <a:pt x="612" y="700"/>
                </a:lnTo>
                <a:lnTo>
                  <a:pt x="608" y="700"/>
                </a:lnTo>
                <a:lnTo>
                  <a:pt x="604" y="700"/>
                </a:lnTo>
                <a:lnTo>
                  <a:pt x="601" y="700"/>
                </a:lnTo>
                <a:lnTo>
                  <a:pt x="597" y="698"/>
                </a:lnTo>
                <a:lnTo>
                  <a:pt x="592" y="698"/>
                </a:lnTo>
                <a:lnTo>
                  <a:pt x="590" y="701"/>
                </a:lnTo>
                <a:lnTo>
                  <a:pt x="590" y="707"/>
                </a:lnTo>
                <a:lnTo>
                  <a:pt x="589" y="712"/>
                </a:lnTo>
                <a:lnTo>
                  <a:pt x="587" y="717"/>
                </a:lnTo>
                <a:lnTo>
                  <a:pt x="585" y="724"/>
                </a:lnTo>
                <a:lnTo>
                  <a:pt x="583" y="731"/>
                </a:lnTo>
                <a:lnTo>
                  <a:pt x="581" y="737"/>
                </a:lnTo>
                <a:lnTo>
                  <a:pt x="581" y="744"/>
                </a:lnTo>
                <a:lnTo>
                  <a:pt x="578" y="746"/>
                </a:lnTo>
                <a:lnTo>
                  <a:pt x="576" y="746"/>
                </a:lnTo>
                <a:lnTo>
                  <a:pt x="573" y="747"/>
                </a:lnTo>
                <a:lnTo>
                  <a:pt x="569" y="749"/>
                </a:lnTo>
                <a:lnTo>
                  <a:pt x="566" y="751"/>
                </a:lnTo>
                <a:lnTo>
                  <a:pt x="562" y="753"/>
                </a:lnTo>
                <a:lnTo>
                  <a:pt x="559" y="754"/>
                </a:lnTo>
                <a:lnTo>
                  <a:pt x="557" y="754"/>
                </a:lnTo>
                <a:lnTo>
                  <a:pt x="557" y="761"/>
                </a:lnTo>
                <a:lnTo>
                  <a:pt x="560" y="772"/>
                </a:lnTo>
                <a:lnTo>
                  <a:pt x="564" y="783"/>
                </a:lnTo>
                <a:lnTo>
                  <a:pt x="571" y="795"/>
                </a:lnTo>
                <a:lnTo>
                  <a:pt x="576" y="806"/>
                </a:lnTo>
                <a:lnTo>
                  <a:pt x="581" y="816"/>
                </a:lnTo>
                <a:lnTo>
                  <a:pt x="587" y="823"/>
                </a:lnTo>
                <a:lnTo>
                  <a:pt x="592" y="829"/>
                </a:lnTo>
                <a:lnTo>
                  <a:pt x="626" y="829"/>
                </a:lnTo>
                <a:lnTo>
                  <a:pt x="629" y="825"/>
                </a:lnTo>
                <a:lnTo>
                  <a:pt x="634" y="818"/>
                </a:lnTo>
                <a:lnTo>
                  <a:pt x="642" y="813"/>
                </a:lnTo>
                <a:lnTo>
                  <a:pt x="649" y="806"/>
                </a:lnTo>
                <a:lnTo>
                  <a:pt x="656" y="800"/>
                </a:lnTo>
                <a:lnTo>
                  <a:pt x="665" y="795"/>
                </a:lnTo>
                <a:lnTo>
                  <a:pt x="672" y="792"/>
                </a:lnTo>
                <a:lnTo>
                  <a:pt x="679" y="792"/>
                </a:lnTo>
                <a:lnTo>
                  <a:pt x="677" y="797"/>
                </a:lnTo>
                <a:lnTo>
                  <a:pt x="677" y="804"/>
                </a:lnTo>
                <a:lnTo>
                  <a:pt x="675" y="809"/>
                </a:lnTo>
                <a:lnTo>
                  <a:pt x="673" y="813"/>
                </a:lnTo>
                <a:lnTo>
                  <a:pt x="670" y="818"/>
                </a:lnTo>
                <a:lnTo>
                  <a:pt x="666" y="822"/>
                </a:lnTo>
                <a:lnTo>
                  <a:pt x="665" y="825"/>
                </a:lnTo>
                <a:lnTo>
                  <a:pt x="661" y="829"/>
                </a:lnTo>
                <a:lnTo>
                  <a:pt x="661" y="866"/>
                </a:lnTo>
                <a:lnTo>
                  <a:pt x="670" y="875"/>
                </a:lnTo>
                <a:lnTo>
                  <a:pt x="739" y="875"/>
                </a:lnTo>
                <a:lnTo>
                  <a:pt x="739" y="883"/>
                </a:lnTo>
                <a:lnTo>
                  <a:pt x="739" y="889"/>
                </a:lnTo>
                <a:lnTo>
                  <a:pt x="739" y="892"/>
                </a:lnTo>
                <a:lnTo>
                  <a:pt x="739" y="894"/>
                </a:lnTo>
                <a:lnTo>
                  <a:pt x="739" y="896"/>
                </a:lnTo>
                <a:lnTo>
                  <a:pt x="737" y="899"/>
                </a:lnTo>
                <a:lnTo>
                  <a:pt x="737" y="903"/>
                </a:lnTo>
                <a:lnTo>
                  <a:pt x="737" y="908"/>
                </a:lnTo>
                <a:lnTo>
                  <a:pt x="744" y="917"/>
                </a:lnTo>
                <a:lnTo>
                  <a:pt x="783" y="922"/>
                </a:lnTo>
                <a:close/>
                <a:moveTo>
                  <a:pt x="792" y="475"/>
                </a:moveTo>
                <a:lnTo>
                  <a:pt x="797" y="475"/>
                </a:lnTo>
                <a:lnTo>
                  <a:pt x="804" y="477"/>
                </a:lnTo>
                <a:lnTo>
                  <a:pt x="809" y="479"/>
                </a:lnTo>
                <a:lnTo>
                  <a:pt x="816" y="481"/>
                </a:lnTo>
                <a:lnTo>
                  <a:pt x="822" y="482"/>
                </a:lnTo>
                <a:lnTo>
                  <a:pt x="827" y="482"/>
                </a:lnTo>
                <a:lnTo>
                  <a:pt x="831" y="484"/>
                </a:lnTo>
                <a:lnTo>
                  <a:pt x="834" y="484"/>
                </a:lnTo>
                <a:lnTo>
                  <a:pt x="829" y="491"/>
                </a:lnTo>
                <a:lnTo>
                  <a:pt x="822" y="498"/>
                </a:lnTo>
                <a:lnTo>
                  <a:pt x="816" y="505"/>
                </a:lnTo>
                <a:lnTo>
                  <a:pt x="813" y="512"/>
                </a:lnTo>
                <a:lnTo>
                  <a:pt x="809" y="521"/>
                </a:lnTo>
                <a:lnTo>
                  <a:pt x="806" y="530"/>
                </a:lnTo>
                <a:lnTo>
                  <a:pt x="806" y="539"/>
                </a:lnTo>
                <a:lnTo>
                  <a:pt x="808" y="549"/>
                </a:lnTo>
                <a:lnTo>
                  <a:pt x="815" y="546"/>
                </a:lnTo>
                <a:lnTo>
                  <a:pt x="820" y="541"/>
                </a:lnTo>
                <a:lnTo>
                  <a:pt x="825" y="535"/>
                </a:lnTo>
                <a:lnTo>
                  <a:pt x="831" y="530"/>
                </a:lnTo>
                <a:lnTo>
                  <a:pt x="836" y="523"/>
                </a:lnTo>
                <a:lnTo>
                  <a:pt x="841" y="516"/>
                </a:lnTo>
                <a:lnTo>
                  <a:pt x="846" y="509"/>
                </a:lnTo>
                <a:lnTo>
                  <a:pt x="852" y="502"/>
                </a:lnTo>
                <a:lnTo>
                  <a:pt x="855" y="502"/>
                </a:lnTo>
                <a:lnTo>
                  <a:pt x="859" y="502"/>
                </a:lnTo>
                <a:lnTo>
                  <a:pt x="862" y="500"/>
                </a:lnTo>
                <a:lnTo>
                  <a:pt x="866" y="498"/>
                </a:lnTo>
                <a:lnTo>
                  <a:pt x="869" y="496"/>
                </a:lnTo>
                <a:lnTo>
                  <a:pt x="871" y="495"/>
                </a:lnTo>
                <a:lnTo>
                  <a:pt x="875" y="495"/>
                </a:lnTo>
                <a:lnTo>
                  <a:pt x="878" y="495"/>
                </a:lnTo>
                <a:lnTo>
                  <a:pt x="861" y="512"/>
                </a:lnTo>
                <a:lnTo>
                  <a:pt x="864" y="518"/>
                </a:lnTo>
                <a:lnTo>
                  <a:pt x="864" y="523"/>
                </a:lnTo>
                <a:lnTo>
                  <a:pt x="864" y="526"/>
                </a:lnTo>
                <a:lnTo>
                  <a:pt x="864" y="530"/>
                </a:lnTo>
                <a:lnTo>
                  <a:pt x="864" y="534"/>
                </a:lnTo>
                <a:lnTo>
                  <a:pt x="862" y="539"/>
                </a:lnTo>
                <a:lnTo>
                  <a:pt x="861" y="542"/>
                </a:lnTo>
                <a:lnTo>
                  <a:pt x="861" y="549"/>
                </a:lnTo>
                <a:lnTo>
                  <a:pt x="875" y="548"/>
                </a:lnTo>
                <a:lnTo>
                  <a:pt x="887" y="542"/>
                </a:lnTo>
                <a:lnTo>
                  <a:pt x="899" y="534"/>
                </a:lnTo>
                <a:lnTo>
                  <a:pt x="910" y="526"/>
                </a:lnTo>
                <a:lnTo>
                  <a:pt x="921" y="518"/>
                </a:lnTo>
                <a:lnTo>
                  <a:pt x="928" y="511"/>
                </a:lnTo>
                <a:lnTo>
                  <a:pt x="935" y="505"/>
                </a:lnTo>
                <a:lnTo>
                  <a:pt x="938" y="502"/>
                </a:lnTo>
                <a:lnTo>
                  <a:pt x="929" y="498"/>
                </a:lnTo>
                <a:lnTo>
                  <a:pt x="919" y="493"/>
                </a:lnTo>
                <a:lnTo>
                  <a:pt x="910" y="486"/>
                </a:lnTo>
                <a:lnTo>
                  <a:pt x="901" y="479"/>
                </a:lnTo>
                <a:lnTo>
                  <a:pt x="892" y="470"/>
                </a:lnTo>
                <a:lnTo>
                  <a:pt x="883" y="463"/>
                </a:lnTo>
                <a:lnTo>
                  <a:pt x="876" y="454"/>
                </a:lnTo>
                <a:lnTo>
                  <a:pt x="869" y="447"/>
                </a:lnTo>
                <a:lnTo>
                  <a:pt x="862" y="447"/>
                </a:lnTo>
                <a:lnTo>
                  <a:pt x="853" y="445"/>
                </a:lnTo>
                <a:lnTo>
                  <a:pt x="843" y="445"/>
                </a:lnTo>
                <a:lnTo>
                  <a:pt x="832" y="445"/>
                </a:lnTo>
                <a:lnTo>
                  <a:pt x="822" y="447"/>
                </a:lnTo>
                <a:lnTo>
                  <a:pt x="811" y="452"/>
                </a:lnTo>
                <a:lnTo>
                  <a:pt x="806" y="458"/>
                </a:lnTo>
                <a:lnTo>
                  <a:pt x="800" y="463"/>
                </a:lnTo>
                <a:lnTo>
                  <a:pt x="795" y="468"/>
                </a:lnTo>
                <a:lnTo>
                  <a:pt x="792" y="475"/>
                </a:lnTo>
                <a:close/>
                <a:moveTo>
                  <a:pt x="1217" y="410"/>
                </a:moveTo>
                <a:lnTo>
                  <a:pt x="1217" y="419"/>
                </a:lnTo>
                <a:lnTo>
                  <a:pt x="1217" y="427"/>
                </a:lnTo>
                <a:lnTo>
                  <a:pt x="1216" y="436"/>
                </a:lnTo>
                <a:lnTo>
                  <a:pt x="1214" y="442"/>
                </a:lnTo>
                <a:lnTo>
                  <a:pt x="1208" y="449"/>
                </a:lnTo>
                <a:lnTo>
                  <a:pt x="1203" y="452"/>
                </a:lnTo>
                <a:lnTo>
                  <a:pt x="1194" y="454"/>
                </a:lnTo>
                <a:lnTo>
                  <a:pt x="1184" y="456"/>
                </a:lnTo>
                <a:lnTo>
                  <a:pt x="1187" y="459"/>
                </a:lnTo>
                <a:lnTo>
                  <a:pt x="1191" y="461"/>
                </a:lnTo>
                <a:lnTo>
                  <a:pt x="1196" y="465"/>
                </a:lnTo>
                <a:lnTo>
                  <a:pt x="1200" y="468"/>
                </a:lnTo>
                <a:lnTo>
                  <a:pt x="1205" y="472"/>
                </a:lnTo>
                <a:lnTo>
                  <a:pt x="1210" y="475"/>
                </a:lnTo>
                <a:lnTo>
                  <a:pt x="1214" y="479"/>
                </a:lnTo>
                <a:lnTo>
                  <a:pt x="1217" y="482"/>
                </a:lnTo>
                <a:lnTo>
                  <a:pt x="1235" y="465"/>
                </a:lnTo>
                <a:lnTo>
                  <a:pt x="1238" y="465"/>
                </a:lnTo>
                <a:lnTo>
                  <a:pt x="1240" y="465"/>
                </a:lnTo>
                <a:lnTo>
                  <a:pt x="1244" y="466"/>
                </a:lnTo>
                <a:lnTo>
                  <a:pt x="1247" y="468"/>
                </a:lnTo>
                <a:lnTo>
                  <a:pt x="1251" y="470"/>
                </a:lnTo>
                <a:lnTo>
                  <a:pt x="1254" y="472"/>
                </a:lnTo>
                <a:lnTo>
                  <a:pt x="1258" y="473"/>
                </a:lnTo>
                <a:lnTo>
                  <a:pt x="1261" y="473"/>
                </a:lnTo>
                <a:lnTo>
                  <a:pt x="1235" y="445"/>
                </a:lnTo>
                <a:lnTo>
                  <a:pt x="1235" y="440"/>
                </a:lnTo>
                <a:lnTo>
                  <a:pt x="1235" y="435"/>
                </a:lnTo>
                <a:lnTo>
                  <a:pt x="1235" y="431"/>
                </a:lnTo>
                <a:lnTo>
                  <a:pt x="1235" y="427"/>
                </a:lnTo>
                <a:lnTo>
                  <a:pt x="1235" y="424"/>
                </a:lnTo>
                <a:lnTo>
                  <a:pt x="1231" y="420"/>
                </a:lnTo>
                <a:lnTo>
                  <a:pt x="1226" y="415"/>
                </a:lnTo>
                <a:lnTo>
                  <a:pt x="1217" y="410"/>
                </a:lnTo>
                <a:close/>
                <a:moveTo>
                  <a:pt x="1117" y="138"/>
                </a:moveTo>
                <a:lnTo>
                  <a:pt x="1117" y="148"/>
                </a:lnTo>
                <a:lnTo>
                  <a:pt x="1118" y="154"/>
                </a:lnTo>
                <a:lnTo>
                  <a:pt x="1122" y="155"/>
                </a:lnTo>
                <a:lnTo>
                  <a:pt x="1125" y="155"/>
                </a:lnTo>
                <a:lnTo>
                  <a:pt x="1129" y="152"/>
                </a:lnTo>
                <a:lnTo>
                  <a:pt x="1134" y="148"/>
                </a:lnTo>
                <a:lnTo>
                  <a:pt x="1141" y="143"/>
                </a:lnTo>
                <a:lnTo>
                  <a:pt x="1147" y="138"/>
                </a:lnTo>
                <a:lnTo>
                  <a:pt x="1164" y="157"/>
                </a:lnTo>
                <a:lnTo>
                  <a:pt x="1171" y="155"/>
                </a:lnTo>
                <a:lnTo>
                  <a:pt x="1178" y="155"/>
                </a:lnTo>
                <a:lnTo>
                  <a:pt x="1187" y="157"/>
                </a:lnTo>
                <a:lnTo>
                  <a:pt x="1196" y="159"/>
                </a:lnTo>
                <a:lnTo>
                  <a:pt x="1205" y="161"/>
                </a:lnTo>
                <a:lnTo>
                  <a:pt x="1216" y="164"/>
                </a:lnTo>
                <a:lnTo>
                  <a:pt x="1224" y="166"/>
                </a:lnTo>
                <a:lnTo>
                  <a:pt x="1235" y="168"/>
                </a:lnTo>
                <a:lnTo>
                  <a:pt x="1235" y="173"/>
                </a:lnTo>
                <a:lnTo>
                  <a:pt x="1237" y="178"/>
                </a:lnTo>
                <a:lnTo>
                  <a:pt x="1238" y="182"/>
                </a:lnTo>
                <a:lnTo>
                  <a:pt x="1240" y="184"/>
                </a:lnTo>
                <a:lnTo>
                  <a:pt x="1244" y="185"/>
                </a:lnTo>
                <a:lnTo>
                  <a:pt x="1249" y="189"/>
                </a:lnTo>
                <a:lnTo>
                  <a:pt x="1254" y="191"/>
                </a:lnTo>
                <a:lnTo>
                  <a:pt x="1260" y="194"/>
                </a:lnTo>
                <a:lnTo>
                  <a:pt x="1260" y="201"/>
                </a:lnTo>
                <a:lnTo>
                  <a:pt x="1260" y="208"/>
                </a:lnTo>
                <a:lnTo>
                  <a:pt x="1261" y="214"/>
                </a:lnTo>
                <a:lnTo>
                  <a:pt x="1261" y="219"/>
                </a:lnTo>
                <a:lnTo>
                  <a:pt x="1265" y="222"/>
                </a:lnTo>
                <a:lnTo>
                  <a:pt x="1267" y="224"/>
                </a:lnTo>
                <a:lnTo>
                  <a:pt x="1272" y="224"/>
                </a:lnTo>
                <a:lnTo>
                  <a:pt x="1277" y="222"/>
                </a:lnTo>
                <a:lnTo>
                  <a:pt x="1277" y="230"/>
                </a:lnTo>
                <a:lnTo>
                  <a:pt x="1276" y="235"/>
                </a:lnTo>
                <a:lnTo>
                  <a:pt x="1274" y="240"/>
                </a:lnTo>
                <a:lnTo>
                  <a:pt x="1272" y="244"/>
                </a:lnTo>
                <a:lnTo>
                  <a:pt x="1270" y="249"/>
                </a:lnTo>
                <a:lnTo>
                  <a:pt x="1267" y="253"/>
                </a:lnTo>
                <a:lnTo>
                  <a:pt x="1263" y="256"/>
                </a:lnTo>
                <a:lnTo>
                  <a:pt x="1260" y="260"/>
                </a:lnTo>
                <a:lnTo>
                  <a:pt x="1256" y="256"/>
                </a:lnTo>
                <a:lnTo>
                  <a:pt x="1253" y="253"/>
                </a:lnTo>
                <a:lnTo>
                  <a:pt x="1249" y="249"/>
                </a:lnTo>
                <a:lnTo>
                  <a:pt x="1246" y="247"/>
                </a:lnTo>
                <a:lnTo>
                  <a:pt x="1242" y="244"/>
                </a:lnTo>
                <a:lnTo>
                  <a:pt x="1237" y="242"/>
                </a:lnTo>
                <a:lnTo>
                  <a:pt x="1231" y="242"/>
                </a:lnTo>
                <a:lnTo>
                  <a:pt x="1226" y="240"/>
                </a:lnTo>
                <a:lnTo>
                  <a:pt x="1226" y="244"/>
                </a:lnTo>
                <a:lnTo>
                  <a:pt x="1226" y="247"/>
                </a:lnTo>
                <a:lnTo>
                  <a:pt x="1228" y="251"/>
                </a:lnTo>
                <a:lnTo>
                  <a:pt x="1230" y="254"/>
                </a:lnTo>
                <a:lnTo>
                  <a:pt x="1231" y="258"/>
                </a:lnTo>
                <a:lnTo>
                  <a:pt x="1233" y="261"/>
                </a:lnTo>
                <a:lnTo>
                  <a:pt x="1233" y="265"/>
                </a:lnTo>
                <a:lnTo>
                  <a:pt x="1235" y="268"/>
                </a:lnTo>
                <a:lnTo>
                  <a:pt x="1228" y="272"/>
                </a:lnTo>
                <a:lnTo>
                  <a:pt x="1224" y="274"/>
                </a:lnTo>
                <a:lnTo>
                  <a:pt x="1221" y="276"/>
                </a:lnTo>
                <a:lnTo>
                  <a:pt x="1217" y="276"/>
                </a:lnTo>
                <a:lnTo>
                  <a:pt x="1214" y="276"/>
                </a:lnTo>
                <a:lnTo>
                  <a:pt x="1210" y="274"/>
                </a:lnTo>
                <a:lnTo>
                  <a:pt x="1205" y="272"/>
                </a:lnTo>
                <a:lnTo>
                  <a:pt x="1200" y="268"/>
                </a:lnTo>
                <a:lnTo>
                  <a:pt x="1182" y="288"/>
                </a:lnTo>
                <a:lnTo>
                  <a:pt x="1155" y="260"/>
                </a:lnTo>
                <a:lnTo>
                  <a:pt x="1104" y="260"/>
                </a:lnTo>
                <a:lnTo>
                  <a:pt x="1108" y="260"/>
                </a:lnTo>
                <a:lnTo>
                  <a:pt x="1111" y="258"/>
                </a:lnTo>
                <a:lnTo>
                  <a:pt x="1117" y="256"/>
                </a:lnTo>
                <a:lnTo>
                  <a:pt x="1122" y="254"/>
                </a:lnTo>
                <a:lnTo>
                  <a:pt x="1127" y="253"/>
                </a:lnTo>
                <a:lnTo>
                  <a:pt x="1134" y="251"/>
                </a:lnTo>
                <a:lnTo>
                  <a:pt x="1140" y="251"/>
                </a:lnTo>
                <a:lnTo>
                  <a:pt x="1147" y="251"/>
                </a:lnTo>
                <a:lnTo>
                  <a:pt x="1150" y="244"/>
                </a:lnTo>
                <a:lnTo>
                  <a:pt x="1154" y="237"/>
                </a:lnTo>
                <a:lnTo>
                  <a:pt x="1157" y="230"/>
                </a:lnTo>
                <a:lnTo>
                  <a:pt x="1161" y="222"/>
                </a:lnTo>
                <a:lnTo>
                  <a:pt x="1166" y="215"/>
                </a:lnTo>
                <a:lnTo>
                  <a:pt x="1170" y="208"/>
                </a:lnTo>
                <a:lnTo>
                  <a:pt x="1175" y="201"/>
                </a:lnTo>
                <a:lnTo>
                  <a:pt x="1182" y="194"/>
                </a:lnTo>
                <a:lnTo>
                  <a:pt x="1177" y="187"/>
                </a:lnTo>
                <a:lnTo>
                  <a:pt x="1168" y="182"/>
                </a:lnTo>
                <a:lnTo>
                  <a:pt x="1157" y="178"/>
                </a:lnTo>
                <a:lnTo>
                  <a:pt x="1147" y="175"/>
                </a:lnTo>
                <a:lnTo>
                  <a:pt x="1134" y="173"/>
                </a:lnTo>
                <a:lnTo>
                  <a:pt x="1122" y="173"/>
                </a:lnTo>
                <a:lnTo>
                  <a:pt x="1111" y="173"/>
                </a:lnTo>
                <a:lnTo>
                  <a:pt x="1104" y="177"/>
                </a:lnTo>
                <a:lnTo>
                  <a:pt x="1104" y="175"/>
                </a:lnTo>
                <a:lnTo>
                  <a:pt x="1101" y="173"/>
                </a:lnTo>
                <a:lnTo>
                  <a:pt x="1099" y="169"/>
                </a:lnTo>
                <a:lnTo>
                  <a:pt x="1094" y="168"/>
                </a:lnTo>
                <a:lnTo>
                  <a:pt x="1090" y="164"/>
                </a:lnTo>
                <a:lnTo>
                  <a:pt x="1087" y="161"/>
                </a:lnTo>
                <a:lnTo>
                  <a:pt x="1081" y="159"/>
                </a:lnTo>
                <a:lnTo>
                  <a:pt x="1078" y="157"/>
                </a:lnTo>
                <a:lnTo>
                  <a:pt x="1085" y="152"/>
                </a:lnTo>
                <a:lnTo>
                  <a:pt x="1092" y="147"/>
                </a:lnTo>
                <a:lnTo>
                  <a:pt x="1097" y="143"/>
                </a:lnTo>
                <a:lnTo>
                  <a:pt x="1104" y="139"/>
                </a:lnTo>
                <a:lnTo>
                  <a:pt x="1110" y="138"/>
                </a:lnTo>
                <a:lnTo>
                  <a:pt x="1113" y="138"/>
                </a:lnTo>
                <a:lnTo>
                  <a:pt x="1115" y="138"/>
                </a:lnTo>
                <a:lnTo>
                  <a:pt x="1117" y="138"/>
                </a:lnTo>
                <a:close/>
                <a:moveTo>
                  <a:pt x="1131" y="102"/>
                </a:moveTo>
                <a:lnTo>
                  <a:pt x="1134" y="102"/>
                </a:lnTo>
                <a:lnTo>
                  <a:pt x="1138" y="104"/>
                </a:lnTo>
                <a:lnTo>
                  <a:pt x="1143" y="106"/>
                </a:lnTo>
                <a:lnTo>
                  <a:pt x="1147" y="108"/>
                </a:lnTo>
                <a:lnTo>
                  <a:pt x="1152" y="108"/>
                </a:lnTo>
                <a:lnTo>
                  <a:pt x="1157" y="109"/>
                </a:lnTo>
                <a:lnTo>
                  <a:pt x="1161" y="111"/>
                </a:lnTo>
                <a:lnTo>
                  <a:pt x="1164" y="111"/>
                </a:lnTo>
                <a:lnTo>
                  <a:pt x="1171" y="108"/>
                </a:lnTo>
                <a:lnTo>
                  <a:pt x="1180" y="106"/>
                </a:lnTo>
                <a:lnTo>
                  <a:pt x="1189" y="104"/>
                </a:lnTo>
                <a:lnTo>
                  <a:pt x="1200" y="101"/>
                </a:lnTo>
                <a:lnTo>
                  <a:pt x="1208" y="99"/>
                </a:lnTo>
                <a:lnTo>
                  <a:pt x="1219" y="95"/>
                </a:lnTo>
                <a:lnTo>
                  <a:pt x="1228" y="90"/>
                </a:lnTo>
                <a:lnTo>
                  <a:pt x="1235" y="85"/>
                </a:lnTo>
                <a:lnTo>
                  <a:pt x="1238" y="85"/>
                </a:lnTo>
                <a:lnTo>
                  <a:pt x="1240" y="86"/>
                </a:lnTo>
                <a:lnTo>
                  <a:pt x="1244" y="86"/>
                </a:lnTo>
                <a:lnTo>
                  <a:pt x="1247" y="88"/>
                </a:lnTo>
                <a:lnTo>
                  <a:pt x="1251" y="90"/>
                </a:lnTo>
                <a:lnTo>
                  <a:pt x="1254" y="92"/>
                </a:lnTo>
                <a:lnTo>
                  <a:pt x="1258" y="93"/>
                </a:lnTo>
                <a:lnTo>
                  <a:pt x="1260" y="93"/>
                </a:lnTo>
                <a:lnTo>
                  <a:pt x="1286" y="65"/>
                </a:lnTo>
                <a:lnTo>
                  <a:pt x="1302" y="65"/>
                </a:lnTo>
                <a:lnTo>
                  <a:pt x="1313" y="62"/>
                </a:lnTo>
                <a:lnTo>
                  <a:pt x="1323" y="58"/>
                </a:lnTo>
                <a:lnTo>
                  <a:pt x="1332" y="53"/>
                </a:lnTo>
                <a:lnTo>
                  <a:pt x="1341" y="46"/>
                </a:lnTo>
                <a:lnTo>
                  <a:pt x="1348" y="37"/>
                </a:lnTo>
                <a:lnTo>
                  <a:pt x="1357" y="28"/>
                </a:lnTo>
                <a:lnTo>
                  <a:pt x="1366" y="17"/>
                </a:lnTo>
                <a:lnTo>
                  <a:pt x="1371" y="21"/>
                </a:lnTo>
                <a:lnTo>
                  <a:pt x="1378" y="21"/>
                </a:lnTo>
                <a:lnTo>
                  <a:pt x="1385" y="19"/>
                </a:lnTo>
                <a:lnTo>
                  <a:pt x="1392" y="16"/>
                </a:lnTo>
                <a:lnTo>
                  <a:pt x="1399" y="14"/>
                </a:lnTo>
                <a:lnTo>
                  <a:pt x="1408" y="10"/>
                </a:lnTo>
                <a:lnTo>
                  <a:pt x="1417" y="9"/>
                </a:lnTo>
                <a:lnTo>
                  <a:pt x="1426" y="7"/>
                </a:lnTo>
                <a:lnTo>
                  <a:pt x="1424" y="7"/>
                </a:lnTo>
                <a:lnTo>
                  <a:pt x="1422" y="5"/>
                </a:lnTo>
                <a:lnTo>
                  <a:pt x="1420" y="3"/>
                </a:lnTo>
                <a:lnTo>
                  <a:pt x="1417" y="3"/>
                </a:lnTo>
                <a:lnTo>
                  <a:pt x="1415" y="2"/>
                </a:lnTo>
                <a:lnTo>
                  <a:pt x="1412" y="0"/>
                </a:lnTo>
                <a:lnTo>
                  <a:pt x="1408" y="0"/>
                </a:lnTo>
                <a:lnTo>
                  <a:pt x="1403" y="3"/>
                </a:lnTo>
                <a:lnTo>
                  <a:pt x="1399" y="5"/>
                </a:lnTo>
                <a:lnTo>
                  <a:pt x="1397" y="5"/>
                </a:lnTo>
                <a:lnTo>
                  <a:pt x="1396" y="5"/>
                </a:lnTo>
                <a:lnTo>
                  <a:pt x="1394" y="5"/>
                </a:lnTo>
                <a:lnTo>
                  <a:pt x="1390" y="5"/>
                </a:lnTo>
                <a:lnTo>
                  <a:pt x="1387" y="7"/>
                </a:lnTo>
                <a:lnTo>
                  <a:pt x="1382" y="10"/>
                </a:lnTo>
                <a:lnTo>
                  <a:pt x="1376" y="7"/>
                </a:lnTo>
                <a:lnTo>
                  <a:pt x="1369" y="5"/>
                </a:lnTo>
                <a:lnTo>
                  <a:pt x="1362" y="3"/>
                </a:lnTo>
                <a:lnTo>
                  <a:pt x="1357" y="3"/>
                </a:lnTo>
                <a:lnTo>
                  <a:pt x="1350" y="3"/>
                </a:lnTo>
                <a:lnTo>
                  <a:pt x="1343" y="5"/>
                </a:lnTo>
                <a:lnTo>
                  <a:pt x="1337" y="7"/>
                </a:lnTo>
                <a:lnTo>
                  <a:pt x="1330" y="10"/>
                </a:lnTo>
                <a:lnTo>
                  <a:pt x="1318" y="7"/>
                </a:lnTo>
                <a:lnTo>
                  <a:pt x="1304" y="7"/>
                </a:lnTo>
                <a:lnTo>
                  <a:pt x="1286" y="9"/>
                </a:lnTo>
                <a:lnTo>
                  <a:pt x="1269" y="10"/>
                </a:lnTo>
                <a:lnTo>
                  <a:pt x="1249" y="14"/>
                </a:lnTo>
                <a:lnTo>
                  <a:pt x="1231" y="16"/>
                </a:lnTo>
                <a:lnTo>
                  <a:pt x="1214" y="19"/>
                </a:lnTo>
                <a:lnTo>
                  <a:pt x="1200" y="19"/>
                </a:lnTo>
                <a:lnTo>
                  <a:pt x="1203" y="23"/>
                </a:lnTo>
                <a:lnTo>
                  <a:pt x="1208" y="28"/>
                </a:lnTo>
                <a:lnTo>
                  <a:pt x="1214" y="33"/>
                </a:lnTo>
                <a:lnTo>
                  <a:pt x="1221" y="37"/>
                </a:lnTo>
                <a:lnTo>
                  <a:pt x="1228" y="42"/>
                </a:lnTo>
                <a:lnTo>
                  <a:pt x="1233" y="48"/>
                </a:lnTo>
                <a:lnTo>
                  <a:pt x="1238" y="53"/>
                </a:lnTo>
                <a:lnTo>
                  <a:pt x="1244" y="56"/>
                </a:lnTo>
                <a:lnTo>
                  <a:pt x="1233" y="62"/>
                </a:lnTo>
                <a:lnTo>
                  <a:pt x="1221" y="67"/>
                </a:lnTo>
                <a:lnTo>
                  <a:pt x="1210" y="76"/>
                </a:lnTo>
                <a:lnTo>
                  <a:pt x="1196" y="83"/>
                </a:lnTo>
                <a:lnTo>
                  <a:pt x="1182" y="90"/>
                </a:lnTo>
                <a:lnTo>
                  <a:pt x="1166" y="97"/>
                </a:lnTo>
                <a:lnTo>
                  <a:pt x="1148" y="101"/>
                </a:lnTo>
                <a:lnTo>
                  <a:pt x="1131" y="102"/>
                </a:lnTo>
                <a:close/>
                <a:moveTo>
                  <a:pt x="947" y="148"/>
                </a:moveTo>
                <a:lnTo>
                  <a:pt x="942" y="148"/>
                </a:lnTo>
                <a:lnTo>
                  <a:pt x="935" y="148"/>
                </a:lnTo>
                <a:lnTo>
                  <a:pt x="928" y="148"/>
                </a:lnTo>
                <a:lnTo>
                  <a:pt x="922" y="148"/>
                </a:lnTo>
                <a:lnTo>
                  <a:pt x="915" y="147"/>
                </a:lnTo>
                <a:lnTo>
                  <a:pt x="908" y="145"/>
                </a:lnTo>
                <a:lnTo>
                  <a:pt x="903" y="143"/>
                </a:lnTo>
                <a:lnTo>
                  <a:pt x="896" y="139"/>
                </a:lnTo>
                <a:lnTo>
                  <a:pt x="892" y="139"/>
                </a:lnTo>
                <a:lnTo>
                  <a:pt x="889" y="141"/>
                </a:lnTo>
                <a:lnTo>
                  <a:pt x="885" y="143"/>
                </a:lnTo>
                <a:lnTo>
                  <a:pt x="883" y="145"/>
                </a:lnTo>
                <a:lnTo>
                  <a:pt x="880" y="147"/>
                </a:lnTo>
                <a:lnTo>
                  <a:pt x="876" y="147"/>
                </a:lnTo>
                <a:lnTo>
                  <a:pt x="873" y="148"/>
                </a:lnTo>
                <a:lnTo>
                  <a:pt x="869" y="148"/>
                </a:lnTo>
                <a:lnTo>
                  <a:pt x="852" y="131"/>
                </a:lnTo>
                <a:lnTo>
                  <a:pt x="848" y="131"/>
                </a:lnTo>
                <a:lnTo>
                  <a:pt x="846" y="132"/>
                </a:lnTo>
                <a:lnTo>
                  <a:pt x="843" y="134"/>
                </a:lnTo>
                <a:lnTo>
                  <a:pt x="839" y="136"/>
                </a:lnTo>
                <a:lnTo>
                  <a:pt x="836" y="136"/>
                </a:lnTo>
                <a:lnTo>
                  <a:pt x="832" y="138"/>
                </a:lnTo>
                <a:lnTo>
                  <a:pt x="829" y="139"/>
                </a:lnTo>
                <a:lnTo>
                  <a:pt x="825" y="139"/>
                </a:lnTo>
                <a:lnTo>
                  <a:pt x="809" y="122"/>
                </a:lnTo>
                <a:lnTo>
                  <a:pt x="792" y="122"/>
                </a:lnTo>
                <a:lnTo>
                  <a:pt x="788" y="124"/>
                </a:lnTo>
                <a:lnTo>
                  <a:pt x="783" y="127"/>
                </a:lnTo>
                <a:lnTo>
                  <a:pt x="779" y="134"/>
                </a:lnTo>
                <a:lnTo>
                  <a:pt x="776" y="141"/>
                </a:lnTo>
                <a:lnTo>
                  <a:pt x="770" y="148"/>
                </a:lnTo>
                <a:lnTo>
                  <a:pt x="769" y="155"/>
                </a:lnTo>
                <a:lnTo>
                  <a:pt x="767" y="162"/>
                </a:lnTo>
                <a:lnTo>
                  <a:pt x="765" y="168"/>
                </a:lnTo>
                <a:lnTo>
                  <a:pt x="772" y="166"/>
                </a:lnTo>
                <a:lnTo>
                  <a:pt x="778" y="166"/>
                </a:lnTo>
                <a:lnTo>
                  <a:pt x="781" y="164"/>
                </a:lnTo>
                <a:lnTo>
                  <a:pt x="786" y="161"/>
                </a:lnTo>
                <a:lnTo>
                  <a:pt x="790" y="159"/>
                </a:lnTo>
                <a:lnTo>
                  <a:pt x="793" y="155"/>
                </a:lnTo>
                <a:lnTo>
                  <a:pt x="797" y="152"/>
                </a:lnTo>
                <a:lnTo>
                  <a:pt x="800" y="148"/>
                </a:lnTo>
                <a:lnTo>
                  <a:pt x="852" y="148"/>
                </a:lnTo>
                <a:lnTo>
                  <a:pt x="846" y="150"/>
                </a:lnTo>
                <a:lnTo>
                  <a:pt x="841" y="150"/>
                </a:lnTo>
                <a:lnTo>
                  <a:pt x="836" y="152"/>
                </a:lnTo>
                <a:lnTo>
                  <a:pt x="834" y="155"/>
                </a:lnTo>
                <a:lnTo>
                  <a:pt x="832" y="159"/>
                </a:lnTo>
                <a:lnTo>
                  <a:pt x="831" y="164"/>
                </a:lnTo>
                <a:lnTo>
                  <a:pt x="832" y="169"/>
                </a:lnTo>
                <a:lnTo>
                  <a:pt x="834" y="177"/>
                </a:lnTo>
                <a:lnTo>
                  <a:pt x="831" y="177"/>
                </a:lnTo>
                <a:lnTo>
                  <a:pt x="829" y="178"/>
                </a:lnTo>
                <a:lnTo>
                  <a:pt x="825" y="178"/>
                </a:lnTo>
                <a:lnTo>
                  <a:pt x="822" y="180"/>
                </a:lnTo>
                <a:lnTo>
                  <a:pt x="818" y="182"/>
                </a:lnTo>
                <a:lnTo>
                  <a:pt x="815" y="184"/>
                </a:lnTo>
                <a:lnTo>
                  <a:pt x="813" y="185"/>
                </a:lnTo>
                <a:lnTo>
                  <a:pt x="809" y="185"/>
                </a:lnTo>
                <a:lnTo>
                  <a:pt x="825" y="191"/>
                </a:lnTo>
                <a:lnTo>
                  <a:pt x="845" y="194"/>
                </a:lnTo>
                <a:lnTo>
                  <a:pt x="862" y="196"/>
                </a:lnTo>
                <a:lnTo>
                  <a:pt x="882" y="194"/>
                </a:lnTo>
                <a:lnTo>
                  <a:pt x="891" y="192"/>
                </a:lnTo>
                <a:lnTo>
                  <a:pt x="899" y="189"/>
                </a:lnTo>
                <a:lnTo>
                  <a:pt x="908" y="185"/>
                </a:lnTo>
                <a:lnTo>
                  <a:pt x="917" y="180"/>
                </a:lnTo>
                <a:lnTo>
                  <a:pt x="926" y="175"/>
                </a:lnTo>
                <a:lnTo>
                  <a:pt x="933" y="168"/>
                </a:lnTo>
                <a:lnTo>
                  <a:pt x="942" y="159"/>
                </a:lnTo>
                <a:lnTo>
                  <a:pt x="947" y="148"/>
                </a:lnTo>
                <a:close/>
                <a:moveTo>
                  <a:pt x="1161" y="71"/>
                </a:moveTo>
                <a:lnTo>
                  <a:pt x="1150" y="71"/>
                </a:lnTo>
                <a:lnTo>
                  <a:pt x="1141" y="71"/>
                </a:lnTo>
                <a:lnTo>
                  <a:pt x="1133" y="71"/>
                </a:lnTo>
                <a:lnTo>
                  <a:pt x="1122" y="71"/>
                </a:lnTo>
                <a:lnTo>
                  <a:pt x="1113" y="72"/>
                </a:lnTo>
                <a:lnTo>
                  <a:pt x="1106" y="74"/>
                </a:lnTo>
                <a:lnTo>
                  <a:pt x="1099" y="76"/>
                </a:lnTo>
                <a:lnTo>
                  <a:pt x="1092" y="79"/>
                </a:lnTo>
                <a:lnTo>
                  <a:pt x="1088" y="76"/>
                </a:lnTo>
                <a:lnTo>
                  <a:pt x="1085" y="72"/>
                </a:lnTo>
                <a:lnTo>
                  <a:pt x="1081" y="69"/>
                </a:lnTo>
                <a:lnTo>
                  <a:pt x="1078" y="67"/>
                </a:lnTo>
                <a:lnTo>
                  <a:pt x="1072" y="65"/>
                </a:lnTo>
                <a:lnTo>
                  <a:pt x="1069" y="63"/>
                </a:lnTo>
                <a:lnTo>
                  <a:pt x="1064" y="62"/>
                </a:lnTo>
                <a:lnTo>
                  <a:pt x="1057" y="62"/>
                </a:lnTo>
                <a:lnTo>
                  <a:pt x="1057" y="58"/>
                </a:lnTo>
                <a:lnTo>
                  <a:pt x="1057" y="55"/>
                </a:lnTo>
                <a:lnTo>
                  <a:pt x="1058" y="51"/>
                </a:lnTo>
                <a:lnTo>
                  <a:pt x="1058" y="48"/>
                </a:lnTo>
                <a:lnTo>
                  <a:pt x="1058" y="46"/>
                </a:lnTo>
                <a:lnTo>
                  <a:pt x="1058" y="42"/>
                </a:lnTo>
                <a:lnTo>
                  <a:pt x="1058" y="39"/>
                </a:lnTo>
                <a:lnTo>
                  <a:pt x="1058" y="35"/>
                </a:lnTo>
                <a:lnTo>
                  <a:pt x="1048" y="16"/>
                </a:lnTo>
                <a:lnTo>
                  <a:pt x="1051" y="17"/>
                </a:lnTo>
                <a:lnTo>
                  <a:pt x="1058" y="23"/>
                </a:lnTo>
                <a:lnTo>
                  <a:pt x="1065" y="32"/>
                </a:lnTo>
                <a:lnTo>
                  <a:pt x="1072" y="42"/>
                </a:lnTo>
                <a:lnTo>
                  <a:pt x="1080" y="53"/>
                </a:lnTo>
                <a:lnTo>
                  <a:pt x="1087" y="62"/>
                </a:lnTo>
                <a:lnTo>
                  <a:pt x="1090" y="67"/>
                </a:lnTo>
                <a:lnTo>
                  <a:pt x="1092" y="71"/>
                </a:lnTo>
                <a:lnTo>
                  <a:pt x="1101" y="69"/>
                </a:lnTo>
                <a:lnTo>
                  <a:pt x="1110" y="69"/>
                </a:lnTo>
                <a:lnTo>
                  <a:pt x="1118" y="67"/>
                </a:lnTo>
                <a:lnTo>
                  <a:pt x="1125" y="67"/>
                </a:lnTo>
                <a:lnTo>
                  <a:pt x="1134" y="65"/>
                </a:lnTo>
                <a:lnTo>
                  <a:pt x="1143" y="67"/>
                </a:lnTo>
                <a:lnTo>
                  <a:pt x="1152" y="67"/>
                </a:lnTo>
                <a:lnTo>
                  <a:pt x="1161" y="71"/>
                </a:lnTo>
                <a:close/>
                <a:moveTo>
                  <a:pt x="956" y="131"/>
                </a:moveTo>
                <a:lnTo>
                  <a:pt x="959" y="118"/>
                </a:lnTo>
                <a:lnTo>
                  <a:pt x="961" y="111"/>
                </a:lnTo>
                <a:lnTo>
                  <a:pt x="961" y="106"/>
                </a:lnTo>
                <a:lnTo>
                  <a:pt x="959" y="104"/>
                </a:lnTo>
                <a:lnTo>
                  <a:pt x="958" y="106"/>
                </a:lnTo>
                <a:lnTo>
                  <a:pt x="954" y="109"/>
                </a:lnTo>
                <a:lnTo>
                  <a:pt x="947" y="115"/>
                </a:lnTo>
                <a:lnTo>
                  <a:pt x="938" y="120"/>
                </a:lnTo>
                <a:lnTo>
                  <a:pt x="933" y="115"/>
                </a:lnTo>
                <a:lnTo>
                  <a:pt x="926" y="109"/>
                </a:lnTo>
                <a:lnTo>
                  <a:pt x="921" y="106"/>
                </a:lnTo>
                <a:lnTo>
                  <a:pt x="915" y="102"/>
                </a:lnTo>
                <a:lnTo>
                  <a:pt x="910" y="99"/>
                </a:lnTo>
                <a:lnTo>
                  <a:pt x="906" y="95"/>
                </a:lnTo>
                <a:lnTo>
                  <a:pt x="905" y="90"/>
                </a:lnTo>
                <a:lnTo>
                  <a:pt x="903" y="83"/>
                </a:lnTo>
                <a:lnTo>
                  <a:pt x="894" y="85"/>
                </a:lnTo>
                <a:lnTo>
                  <a:pt x="887" y="85"/>
                </a:lnTo>
                <a:lnTo>
                  <a:pt x="880" y="86"/>
                </a:lnTo>
                <a:lnTo>
                  <a:pt x="875" y="86"/>
                </a:lnTo>
                <a:lnTo>
                  <a:pt x="869" y="88"/>
                </a:lnTo>
                <a:lnTo>
                  <a:pt x="864" y="88"/>
                </a:lnTo>
                <a:lnTo>
                  <a:pt x="859" y="86"/>
                </a:lnTo>
                <a:lnTo>
                  <a:pt x="852" y="83"/>
                </a:lnTo>
                <a:lnTo>
                  <a:pt x="846" y="86"/>
                </a:lnTo>
                <a:lnTo>
                  <a:pt x="839" y="90"/>
                </a:lnTo>
                <a:lnTo>
                  <a:pt x="834" y="92"/>
                </a:lnTo>
                <a:lnTo>
                  <a:pt x="829" y="95"/>
                </a:lnTo>
                <a:lnTo>
                  <a:pt x="823" y="99"/>
                </a:lnTo>
                <a:lnTo>
                  <a:pt x="820" y="104"/>
                </a:lnTo>
                <a:lnTo>
                  <a:pt x="818" y="111"/>
                </a:lnTo>
                <a:lnTo>
                  <a:pt x="816" y="120"/>
                </a:lnTo>
                <a:lnTo>
                  <a:pt x="823" y="116"/>
                </a:lnTo>
                <a:lnTo>
                  <a:pt x="832" y="115"/>
                </a:lnTo>
                <a:lnTo>
                  <a:pt x="843" y="111"/>
                </a:lnTo>
                <a:lnTo>
                  <a:pt x="852" y="108"/>
                </a:lnTo>
                <a:lnTo>
                  <a:pt x="862" y="106"/>
                </a:lnTo>
                <a:lnTo>
                  <a:pt x="871" y="104"/>
                </a:lnTo>
                <a:lnTo>
                  <a:pt x="880" y="102"/>
                </a:lnTo>
                <a:lnTo>
                  <a:pt x="887" y="102"/>
                </a:lnTo>
                <a:lnTo>
                  <a:pt x="869" y="120"/>
                </a:lnTo>
                <a:lnTo>
                  <a:pt x="876" y="122"/>
                </a:lnTo>
                <a:lnTo>
                  <a:pt x="883" y="122"/>
                </a:lnTo>
                <a:lnTo>
                  <a:pt x="892" y="124"/>
                </a:lnTo>
                <a:lnTo>
                  <a:pt x="899" y="125"/>
                </a:lnTo>
                <a:lnTo>
                  <a:pt x="908" y="127"/>
                </a:lnTo>
                <a:lnTo>
                  <a:pt x="915" y="129"/>
                </a:lnTo>
                <a:lnTo>
                  <a:pt x="922" y="129"/>
                </a:lnTo>
                <a:lnTo>
                  <a:pt x="929" y="131"/>
                </a:lnTo>
                <a:lnTo>
                  <a:pt x="956" y="131"/>
                </a:lnTo>
                <a:close/>
                <a:moveTo>
                  <a:pt x="1042" y="14"/>
                </a:moveTo>
                <a:lnTo>
                  <a:pt x="1034" y="17"/>
                </a:lnTo>
                <a:lnTo>
                  <a:pt x="1028" y="21"/>
                </a:lnTo>
                <a:lnTo>
                  <a:pt x="1023" y="23"/>
                </a:lnTo>
                <a:lnTo>
                  <a:pt x="1019" y="25"/>
                </a:lnTo>
                <a:lnTo>
                  <a:pt x="1016" y="26"/>
                </a:lnTo>
                <a:lnTo>
                  <a:pt x="1014" y="30"/>
                </a:lnTo>
                <a:lnTo>
                  <a:pt x="1011" y="35"/>
                </a:lnTo>
                <a:lnTo>
                  <a:pt x="1009" y="44"/>
                </a:lnTo>
                <a:lnTo>
                  <a:pt x="1000" y="44"/>
                </a:lnTo>
                <a:lnTo>
                  <a:pt x="993" y="46"/>
                </a:lnTo>
                <a:lnTo>
                  <a:pt x="984" y="48"/>
                </a:lnTo>
                <a:lnTo>
                  <a:pt x="975" y="51"/>
                </a:lnTo>
                <a:lnTo>
                  <a:pt x="968" y="51"/>
                </a:lnTo>
                <a:lnTo>
                  <a:pt x="963" y="51"/>
                </a:lnTo>
                <a:lnTo>
                  <a:pt x="961" y="49"/>
                </a:lnTo>
                <a:lnTo>
                  <a:pt x="959" y="48"/>
                </a:lnTo>
                <a:lnTo>
                  <a:pt x="958" y="46"/>
                </a:lnTo>
                <a:lnTo>
                  <a:pt x="958" y="42"/>
                </a:lnTo>
                <a:lnTo>
                  <a:pt x="949" y="48"/>
                </a:lnTo>
                <a:lnTo>
                  <a:pt x="942" y="53"/>
                </a:lnTo>
                <a:lnTo>
                  <a:pt x="935" y="58"/>
                </a:lnTo>
                <a:lnTo>
                  <a:pt x="929" y="63"/>
                </a:lnTo>
                <a:lnTo>
                  <a:pt x="924" y="67"/>
                </a:lnTo>
                <a:lnTo>
                  <a:pt x="919" y="72"/>
                </a:lnTo>
                <a:lnTo>
                  <a:pt x="914" y="76"/>
                </a:lnTo>
                <a:lnTo>
                  <a:pt x="908" y="79"/>
                </a:lnTo>
                <a:lnTo>
                  <a:pt x="914" y="55"/>
                </a:lnTo>
                <a:lnTo>
                  <a:pt x="921" y="51"/>
                </a:lnTo>
                <a:lnTo>
                  <a:pt x="926" y="48"/>
                </a:lnTo>
                <a:lnTo>
                  <a:pt x="933" y="42"/>
                </a:lnTo>
                <a:lnTo>
                  <a:pt x="938" y="37"/>
                </a:lnTo>
                <a:lnTo>
                  <a:pt x="945" y="30"/>
                </a:lnTo>
                <a:lnTo>
                  <a:pt x="952" y="25"/>
                </a:lnTo>
                <a:lnTo>
                  <a:pt x="958" y="21"/>
                </a:lnTo>
                <a:lnTo>
                  <a:pt x="963" y="17"/>
                </a:lnTo>
                <a:lnTo>
                  <a:pt x="967" y="19"/>
                </a:lnTo>
                <a:lnTo>
                  <a:pt x="968" y="21"/>
                </a:lnTo>
                <a:lnTo>
                  <a:pt x="972" y="25"/>
                </a:lnTo>
                <a:lnTo>
                  <a:pt x="974" y="26"/>
                </a:lnTo>
                <a:lnTo>
                  <a:pt x="977" y="28"/>
                </a:lnTo>
                <a:lnTo>
                  <a:pt x="981" y="32"/>
                </a:lnTo>
                <a:lnTo>
                  <a:pt x="982" y="33"/>
                </a:lnTo>
                <a:lnTo>
                  <a:pt x="984" y="37"/>
                </a:lnTo>
                <a:lnTo>
                  <a:pt x="989" y="33"/>
                </a:lnTo>
                <a:lnTo>
                  <a:pt x="995" y="30"/>
                </a:lnTo>
                <a:lnTo>
                  <a:pt x="998" y="26"/>
                </a:lnTo>
                <a:lnTo>
                  <a:pt x="1002" y="21"/>
                </a:lnTo>
                <a:lnTo>
                  <a:pt x="1005" y="17"/>
                </a:lnTo>
                <a:lnTo>
                  <a:pt x="1009" y="14"/>
                </a:lnTo>
                <a:lnTo>
                  <a:pt x="1012" y="10"/>
                </a:lnTo>
                <a:lnTo>
                  <a:pt x="1018" y="7"/>
                </a:lnTo>
                <a:lnTo>
                  <a:pt x="1019" y="10"/>
                </a:lnTo>
                <a:lnTo>
                  <a:pt x="1023" y="12"/>
                </a:lnTo>
                <a:lnTo>
                  <a:pt x="1025" y="14"/>
                </a:lnTo>
                <a:lnTo>
                  <a:pt x="1028" y="14"/>
                </a:lnTo>
                <a:lnTo>
                  <a:pt x="1032" y="16"/>
                </a:lnTo>
                <a:lnTo>
                  <a:pt x="1035" y="16"/>
                </a:lnTo>
                <a:lnTo>
                  <a:pt x="1039" y="16"/>
                </a:lnTo>
                <a:lnTo>
                  <a:pt x="1042" y="14"/>
                </a:lnTo>
                <a:close/>
                <a:moveTo>
                  <a:pt x="1042" y="122"/>
                </a:moveTo>
                <a:lnTo>
                  <a:pt x="1042" y="131"/>
                </a:lnTo>
                <a:lnTo>
                  <a:pt x="1042" y="139"/>
                </a:lnTo>
                <a:lnTo>
                  <a:pt x="1042" y="148"/>
                </a:lnTo>
                <a:lnTo>
                  <a:pt x="1042" y="155"/>
                </a:lnTo>
                <a:lnTo>
                  <a:pt x="1046" y="161"/>
                </a:lnTo>
                <a:lnTo>
                  <a:pt x="1051" y="164"/>
                </a:lnTo>
                <a:lnTo>
                  <a:pt x="1058" y="168"/>
                </a:lnTo>
                <a:lnTo>
                  <a:pt x="1069" y="168"/>
                </a:lnTo>
                <a:lnTo>
                  <a:pt x="1069" y="161"/>
                </a:lnTo>
                <a:lnTo>
                  <a:pt x="1067" y="155"/>
                </a:lnTo>
                <a:lnTo>
                  <a:pt x="1065" y="150"/>
                </a:lnTo>
                <a:lnTo>
                  <a:pt x="1062" y="145"/>
                </a:lnTo>
                <a:lnTo>
                  <a:pt x="1058" y="139"/>
                </a:lnTo>
                <a:lnTo>
                  <a:pt x="1055" y="134"/>
                </a:lnTo>
                <a:lnTo>
                  <a:pt x="1050" y="127"/>
                </a:lnTo>
                <a:lnTo>
                  <a:pt x="1042" y="122"/>
                </a:lnTo>
                <a:close/>
                <a:moveTo>
                  <a:pt x="1012" y="78"/>
                </a:moveTo>
                <a:lnTo>
                  <a:pt x="1002" y="81"/>
                </a:lnTo>
                <a:lnTo>
                  <a:pt x="995" y="85"/>
                </a:lnTo>
                <a:lnTo>
                  <a:pt x="991" y="86"/>
                </a:lnTo>
                <a:lnTo>
                  <a:pt x="991" y="88"/>
                </a:lnTo>
                <a:lnTo>
                  <a:pt x="991" y="90"/>
                </a:lnTo>
                <a:lnTo>
                  <a:pt x="993" y="95"/>
                </a:lnTo>
                <a:lnTo>
                  <a:pt x="995" y="102"/>
                </a:lnTo>
                <a:lnTo>
                  <a:pt x="995" y="113"/>
                </a:lnTo>
                <a:lnTo>
                  <a:pt x="1002" y="113"/>
                </a:lnTo>
                <a:lnTo>
                  <a:pt x="1007" y="111"/>
                </a:lnTo>
                <a:lnTo>
                  <a:pt x="1011" y="109"/>
                </a:lnTo>
                <a:lnTo>
                  <a:pt x="1014" y="108"/>
                </a:lnTo>
                <a:lnTo>
                  <a:pt x="1019" y="104"/>
                </a:lnTo>
                <a:lnTo>
                  <a:pt x="1023" y="102"/>
                </a:lnTo>
                <a:lnTo>
                  <a:pt x="1025" y="99"/>
                </a:lnTo>
                <a:lnTo>
                  <a:pt x="1028" y="95"/>
                </a:lnTo>
                <a:lnTo>
                  <a:pt x="1025" y="92"/>
                </a:lnTo>
                <a:lnTo>
                  <a:pt x="1023" y="88"/>
                </a:lnTo>
                <a:lnTo>
                  <a:pt x="1019" y="85"/>
                </a:lnTo>
                <a:lnTo>
                  <a:pt x="1018" y="83"/>
                </a:lnTo>
                <a:lnTo>
                  <a:pt x="1014" y="79"/>
                </a:lnTo>
                <a:lnTo>
                  <a:pt x="1014" y="78"/>
                </a:lnTo>
                <a:lnTo>
                  <a:pt x="1012" y="78"/>
                </a:lnTo>
                <a:close/>
                <a:moveTo>
                  <a:pt x="894" y="800"/>
                </a:moveTo>
                <a:lnTo>
                  <a:pt x="887" y="802"/>
                </a:lnTo>
                <a:lnTo>
                  <a:pt x="880" y="806"/>
                </a:lnTo>
                <a:lnTo>
                  <a:pt x="875" y="807"/>
                </a:lnTo>
                <a:lnTo>
                  <a:pt x="873" y="811"/>
                </a:lnTo>
                <a:lnTo>
                  <a:pt x="871" y="816"/>
                </a:lnTo>
                <a:lnTo>
                  <a:pt x="869" y="823"/>
                </a:lnTo>
                <a:lnTo>
                  <a:pt x="869" y="834"/>
                </a:lnTo>
                <a:lnTo>
                  <a:pt x="869" y="846"/>
                </a:lnTo>
                <a:lnTo>
                  <a:pt x="878" y="846"/>
                </a:lnTo>
                <a:lnTo>
                  <a:pt x="885" y="845"/>
                </a:lnTo>
                <a:lnTo>
                  <a:pt x="892" y="843"/>
                </a:lnTo>
                <a:lnTo>
                  <a:pt x="898" y="843"/>
                </a:lnTo>
                <a:lnTo>
                  <a:pt x="903" y="841"/>
                </a:lnTo>
                <a:lnTo>
                  <a:pt x="908" y="843"/>
                </a:lnTo>
                <a:lnTo>
                  <a:pt x="914" y="843"/>
                </a:lnTo>
                <a:lnTo>
                  <a:pt x="921" y="846"/>
                </a:lnTo>
                <a:lnTo>
                  <a:pt x="938" y="827"/>
                </a:lnTo>
                <a:lnTo>
                  <a:pt x="921" y="807"/>
                </a:lnTo>
                <a:lnTo>
                  <a:pt x="894" y="800"/>
                </a:lnTo>
                <a:close/>
                <a:moveTo>
                  <a:pt x="843" y="809"/>
                </a:moveTo>
                <a:lnTo>
                  <a:pt x="831" y="809"/>
                </a:lnTo>
                <a:lnTo>
                  <a:pt x="822" y="809"/>
                </a:lnTo>
                <a:lnTo>
                  <a:pt x="816" y="807"/>
                </a:lnTo>
                <a:lnTo>
                  <a:pt x="809" y="807"/>
                </a:lnTo>
                <a:lnTo>
                  <a:pt x="806" y="804"/>
                </a:lnTo>
                <a:lnTo>
                  <a:pt x="800" y="802"/>
                </a:lnTo>
                <a:lnTo>
                  <a:pt x="797" y="797"/>
                </a:lnTo>
                <a:lnTo>
                  <a:pt x="790" y="792"/>
                </a:lnTo>
                <a:lnTo>
                  <a:pt x="783" y="792"/>
                </a:lnTo>
                <a:lnTo>
                  <a:pt x="776" y="792"/>
                </a:lnTo>
                <a:lnTo>
                  <a:pt x="769" y="790"/>
                </a:lnTo>
                <a:lnTo>
                  <a:pt x="760" y="790"/>
                </a:lnTo>
                <a:lnTo>
                  <a:pt x="753" y="788"/>
                </a:lnTo>
                <a:lnTo>
                  <a:pt x="744" y="786"/>
                </a:lnTo>
                <a:lnTo>
                  <a:pt x="737" y="784"/>
                </a:lnTo>
                <a:lnTo>
                  <a:pt x="730" y="781"/>
                </a:lnTo>
                <a:lnTo>
                  <a:pt x="739" y="779"/>
                </a:lnTo>
                <a:lnTo>
                  <a:pt x="749" y="776"/>
                </a:lnTo>
                <a:lnTo>
                  <a:pt x="758" y="774"/>
                </a:lnTo>
                <a:lnTo>
                  <a:pt x="767" y="772"/>
                </a:lnTo>
                <a:lnTo>
                  <a:pt x="774" y="774"/>
                </a:lnTo>
                <a:lnTo>
                  <a:pt x="781" y="776"/>
                </a:lnTo>
                <a:lnTo>
                  <a:pt x="786" y="783"/>
                </a:lnTo>
                <a:lnTo>
                  <a:pt x="790" y="792"/>
                </a:lnTo>
                <a:lnTo>
                  <a:pt x="793" y="790"/>
                </a:lnTo>
                <a:lnTo>
                  <a:pt x="797" y="790"/>
                </a:lnTo>
                <a:lnTo>
                  <a:pt x="800" y="788"/>
                </a:lnTo>
                <a:lnTo>
                  <a:pt x="804" y="786"/>
                </a:lnTo>
                <a:lnTo>
                  <a:pt x="808" y="784"/>
                </a:lnTo>
                <a:lnTo>
                  <a:pt x="811" y="783"/>
                </a:lnTo>
                <a:lnTo>
                  <a:pt x="813" y="783"/>
                </a:lnTo>
                <a:lnTo>
                  <a:pt x="816" y="781"/>
                </a:lnTo>
                <a:lnTo>
                  <a:pt x="820" y="783"/>
                </a:lnTo>
                <a:lnTo>
                  <a:pt x="825" y="784"/>
                </a:lnTo>
                <a:lnTo>
                  <a:pt x="829" y="788"/>
                </a:lnTo>
                <a:lnTo>
                  <a:pt x="834" y="792"/>
                </a:lnTo>
                <a:lnTo>
                  <a:pt x="839" y="795"/>
                </a:lnTo>
                <a:lnTo>
                  <a:pt x="843" y="797"/>
                </a:lnTo>
                <a:lnTo>
                  <a:pt x="848" y="800"/>
                </a:lnTo>
                <a:lnTo>
                  <a:pt x="852" y="800"/>
                </a:lnTo>
                <a:lnTo>
                  <a:pt x="843" y="809"/>
                </a:lnTo>
                <a:close/>
                <a:moveTo>
                  <a:pt x="98" y="380"/>
                </a:moveTo>
                <a:lnTo>
                  <a:pt x="89" y="380"/>
                </a:lnTo>
                <a:lnTo>
                  <a:pt x="80" y="383"/>
                </a:lnTo>
                <a:lnTo>
                  <a:pt x="69" y="383"/>
                </a:lnTo>
                <a:lnTo>
                  <a:pt x="69" y="382"/>
                </a:lnTo>
                <a:lnTo>
                  <a:pt x="69" y="380"/>
                </a:lnTo>
                <a:lnTo>
                  <a:pt x="71" y="380"/>
                </a:lnTo>
                <a:lnTo>
                  <a:pt x="73" y="380"/>
                </a:lnTo>
                <a:lnTo>
                  <a:pt x="75" y="380"/>
                </a:lnTo>
                <a:lnTo>
                  <a:pt x="75" y="378"/>
                </a:lnTo>
                <a:lnTo>
                  <a:pt x="75" y="376"/>
                </a:lnTo>
                <a:lnTo>
                  <a:pt x="76" y="376"/>
                </a:lnTo>
                <a:lnTo>
                  <a:pt x="80" y="376"/>
                </a:lnTo>
                <a:lnTo>
                  <a:pt x="80" y="378"/>
                </a:lnTo>
                <a:lnTo>
                  <a:pt x="82" y="378"/>
                </a:lnTo>
                <a:lnTo>
                  <a:pt x="83" y="378"/>
                </a:lnTo>
                <a:lnTo>
                  <a:pt x="85" y="378"/>
                </a:lnTo>
                <a:lnTo>
                  <a:pt x="87" y="378"/>
                </a:lnTo>
                <a:lnTo>
                  <a:pt x="87" y="376"/>
                </a:lnTo>
                <a:lnTo>
                  <a:pt x="85" y="376"/>
                </a:lnTo>
                <a:lnTo>
                  <a:pt x="85" y="374"/>
                </a:lnTo>
                <a:lnTo>
                  <a:pt x="83" y="374"/>
                </a:lnTo>
                <a:lnTo>
                  <a:pt x="85" y="374"/>
                </a:lnTo>
                <a:lnTo>
                  <a:pt x="87" y="374"/>
                </a:lnTo>
                <a:lnTo>
                  <a:pt x="89" y="374"/>
                </a:lnTo>
                <a:lnTo>
                  <a:pt x="91" y="374"/>
                </a:lnTo>
                <a:lnTo>
                  <a:pt x="91" y="376"/>
                </a:lnTo>
                <a:lnTo>
                  <a:pt x="92" y="376"/>
                </a:lnTo>
                <a:lnTo>
                  <a:pt x="94" y="376"/>
                </a:lnTo>
                <a:lnTo>
                  <a:pt x="96" y="378"/>
                </a:lnTo>
                <a:lnTo>
                  <a:pt x="98" y="380"/>
                </a:lnTo>
                <a:close/>
                <a:moveTo>
                  <a:pt x="145" y="367"/>
                </a:moveTo>
                <a:lnTo>
                  <a:pt x="136" y="371"/>
                </a:lnTo>
                <a:lnTo>
                  <a:pt x="122" y="376"/>
                </a:lnTo>
                <a:lnTo>
                  <a:pt x="110" y="374"/>
                </a:lnTo>
                <a:lnTo>
                  <a:pt x="110" y="373"/>
                </a:lnTo>
                <a:lnTo>
                  <a:pt x="110" y="371"/>
                </a:lnTo>
                <a:lnTo>
                  <a:pt x="112" y="371"/>
                </a:lnTo>
                <a:lnTo>
                  <a:pt x="113" y="371"/>
                </a:lnTo>
                <a:lnTo>
                  <a:pt x="115" y="371"/>
                </a:lnTo>
                <a:lnTo>
                  <a:pt x="117" y="371"/>
                </a:lnTo>
                <a:lnTo>
                  <a:pt x="117" y="369"/>
                </a:lnTo>
                <a:lnTo>
                  <a:pt x="117" y="367"/>
                </a:lnTo>
                <a:lnTo>
                  <a:pt x="117" y="366"/>
                </a:lnTo>
                <a:lnTo>
                  <a:pt x="119" y="366"/>
                </a:lnTo>
                <a:lnTo>
                  <a:pt x="122" y="366"/>
                </a:lnTo>
                <a:lnTo>
                  <a:pt x="124" y="366"/>
                </a:lnTo>
                <a:lnTo>
                  <a:pt x="124" y="367"/>
                </a:lnTo>
                <a:lnTo>
                  <a:pt x="126" y="367"/>
                </a:lnTo>
                <a:lnTo>
                  <a:pt x="128" y="367"/>
                </a:lnTo>
                <a:lnTo>
                  <a:pt x="129" y="366"/>
                </a:lnTo>
                <a:lnTo>
                  <a:pt x="131" y="367"/>
                </a:lnTo>
                <a:lnTo>
                  <a:pt x="133" y="366"/>
                </a:lnTo>
                <a:lnTo>
                  <a:pt x="133" y="364"/>
                </a:lnTo>
                <a:lnTo>
                  <a:pt x="131" y="364"/>
                </a:lnTo>
                <a:lnTo>
                  <a:pt x="129" y="362"/>
                </a:lnTo>
                <a:lnTo>
                  <a:pt x="131" y="362"/>
                </a:lnTo>
                <a:lnTo>
                  <a:pt x="133" y="362"/>
                </a:lnTo>
                <a:lnTo>
                  <a:pt x="135" y="360"/>
                </a:lnTo>
                <a:lnTo>
                  <a:pt x="135" y="362"/>
                </a:lnTo>
                <a:lnTo>
                  <a:pt x="136" y="362"/>
                </a:lnTo>
                <a:lnTo>
                  <a:pt x="138" y="364"/>
                </a:lnTo>
                <a:lnTo>
                  <a:pt x="136" y="364"/>
                </a:lnTo>
                <a:lnTo>
                  <a:pt x="138" y="364"/>
                </a:lnTo>
                <a:lnTo>
                  <a:pt x="140" y="364"/>
                </a:lnTo>
                <a:lnTo>
                  <a:pt x="142" y="364"/>
                </a:lnTo>
                <a:lnTo>
                  <a:pt x="144" y="364"/>
                </a:lnTo>
                <a:lnTo>
                  <a:pt x="144" y="366"/>
                </a:lnTo>
                <a:lnTo>
                  <a:pt x="145" y="367"/>
                </a:lnTo>
                <a:close/>
                <a:moveTo>
                  <a:pt x="32" y="387"/>
                </a:moveTo>
                <a:lnTo>
                  <a:pt x="59" y="387"/>
                </a:lnTo>
                <a:lnTo>
                  <a:pt x="57" y="385"/>
                </a:lnTo>
                <a:lnTo>
                  <a:pt x="55" y="385"/>
                </a:lnTo>
                <a:lnTo>
                  <a:pt x="53" y="385"/>
                </a:lnTo>
                <a:lnTo>
                  <a:pt x="52" y="385"/>
                </a:lnTo>
                <a:lnTo>
                  <a:pt x="50" y="383"/>
                </a:lnTo>
                <a:lnTo>
                  <a:pt x="48" y="383"/>
                </a:lnTo>
                <a:lnTo>
                  <a:pt x="46" y="383"/>
                </a:lnTo>
                <a:lnTo>
                  <a:pt x="45" y="385"/>
                </a:lnTo>
                <a:lnTo>
                  <a:pt x="43" y="385"/>
                </a:lnTo>
                <a:lnTo>
                  <a:pt x="41" y="385"/>
                </a:lnTo>
                <a:lnTo>
                  <a:pt x="39" y="385"/>
                </a:lnTo>
                <a:lnTo>
                  <a:pt x="39" y="383"/>
                </a:lnTo>
                <a:lnTo>
                  <a:pt x="38" y="383"/>
                </a:lnTo>
                <a:lnTo>
                  <a:pt x="38" y="382"/>
                </a:lnTo>
                <a:lnTo>
                  <a:pt x="36" y="382"/>
                </a:lnTo>
                <a:lnTo>
                  <a:pt x="32" y="385"/>
                </a:lnTo>
                <a:lnTo>
                  <a:pt x="32" y="387"/>
                </a:lnTo>
                <a:close/>
                <a:moveTo>
                  <a:pt x="0" y="387"/>
                </a:moveTo>
                <a:lnTo>
                  <a:pt x="18" y="387"/>
                </a:lnTo>
                <a:lnTo>
                  <a:pt x="16" y="385"/>
                </a:lnTo>
                <a:lnTo>
                  <a:pt x="15" y="385"/>
                </a:lnTo>
                <a:lnTo>
                  <a:pt x="13" y="385"/>
                </a:lnTo>
                <a:lnTo>
                  <a:pt x="11" y="385"/>
                </a:lnTo>
                <a:lnTo>
                  <a:pt x="9" y="385"/>
                </a:lnTo>
                <a:lnTo>
                  <a:pt x="8" y="385"/>
                </a:lnTo>
                <a:lnTo>
                  <a:pt x="6" y="385"/>
                </a:lnTo>
                <a:lnTo>
                  <a:pt x="6" y="383"/>
                </a:lnTo>
                <a:lnTo>
                  <a:pt x="2" y="383"/>
                </a:lnTo>
                <a:lnTo>
                  <a:pt x="0" y="387"/>
                </a:lnTo>
                <a:close/>
              </a:path>
            </a:pathLst>
          </a:custGeom>
          <a:solidFill>
            <a:srgbClr val="808080">
              <a:alpha val="25098"/>
            </a:srgbClr>
          </a:solidFill>
          <a:ln w="9525" cap="rnd">
            <a:noFill/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39" name="Freeform 3"/>
          <p:cNvSpPr>
            <a:spLocks noEditPoints="1"/>
          </p:cNvSpPr>
          <p:nvPr/>
        </p:nvSpPr>
        <p:spPr bwMode="auto">
          <a:xfrm>
            <a:off x="2152650" y="942975"/>
            <a:ext cx="6135688" cy="5475288"/>
          </a:xfrm>
          <a:custGeom>
            <a:avLst/>
            <a:gdLst>
              <a:gd name="T0" fmla="*/ 2147483647 w 3482"/>
              <a:gd name="T1" fmla="*/ 2147483647 h 2177"/>
              <a:gd name="T2" fmla="*/ 2147483647 w 3482"/>
              <a:gd name="T3" fmla="*/ 2147483647 h 2177"/>
              <a:gd name="T4" fmla="*/ 2147483647 w 3482"/>
              <a:gd name="T5" fmla="*/ 2147483647 h 2177"/>
              <a:gd name="T6" fmla="*/ 2147483647 w 3482"/>
              <a:gd name="T7" fmla="*/ 2147483647 h 2177"/>
              <a:gd name="T8" fmla="*/ 2147483647 w 3482"/>
              <a:gd name="T9" fmla="*/ 2147483647 h 2177"/>
              <a:gd name="T10" fmla="*/ 2147483647 w 3482"/>
              <a:gd name="T11" fmla="*/ 2147483647 h 2177"/>
              <a:gd name="T12" fmla="*/ 2147483647 w 3482"/>
              <a:gd name="T13" fmla="*/ 2147483647 h 2177"/>
              <a:gd name="T14" fmla="*/ 2147483647 w 3482"/>
              <a:gd name="T15" fmla="*/ 2147483647 h 2177"/>
              <a:gd name="T16" fmla="*/ 2147483647 w 3482"/>
              <a:gd name="T17" fmla="*/ 2147483647 h 2177"/>
              <a:gd name="T18" fmla="*/ 2147483647 w 3482"/>
              <a:gd name="T19" fmla="*/ 2147483647 h 2177"/>
              <a:gd name="T20" fmla="*/ 2147483647 w 3482"/>
              <a:gd name="T21" fmla="*/ 2147483647 h 2177"/>
              <a:gd name="T22" fmla="*/ 2147483647 w 3482"/>
              <a:gd name="T23" fmla="*/ 2147483647 h 2177"/>
              <a:gd name="T24" fmla="*/ 2147483647 w 3482"/>
              <a:gd name="T25" fmla="*/ 2147483647 h 2177"/>
              <a:gd name="T26" fmla="*/ 2147483647 w 3482"/>
              <a:gd name="T27" fmla="*/ 2147483647 h 2177"/>
              <a:gd name="T28" fmla="*/ 2147483647 w 3482"/>
              <a:gd name="T29" fmla="*/ 2147483647 h 2177"/>
              <a:gd name="T30" fmla="*/ 2147483647 w 3482"/>
              <a:gd name="T31" fmla="*/ 2147483647 h 2177"/>
              <a:gd name="T32" fmla="*/ 2147483647 w 3482"/>
              <a:gd name="T33" fmla="*/ 2147483647 h 2177"/>
              <a:gd name="T34" fmla="*/ 2147483647 w 3482"/>
              <a:gd name="T35" fmla="*/ 2147483647 h 2177"/>
              <a:gd name="T36" fmla="*/ 2147483647 w 3482"/>
              <a:gd name="T37" fmla="*/ 2147483647 h 2177"/>
              <a:gd name="T38" fmla="*/ 2147483647 w 3482"/>
              <a:gd name="T39" fmla="*/ 2147483647 h 2177"/>
              <a:gd name="T40" fmla="*/ 2147483647 w 3482"/>
              <a:gd name="T41" fmla="*/ 2147483647 h 2177"/>
              <a:gd name="T42" fmla="*/ 2147483647 w 3482"/>
              <a:gd name="T43" fmla="*/ 2147483647 h 2177"/>
              <a:gd name="T44" fmla="*/ 2147483647 w 3482"/>
              <a:gd name="T45" fmla="*/ 2147483647 h 2177"/>
              <a:gd name="T46" fmla="*/ 2147483647 w 3482"/>
              <a:gd name="T47" fmla="*/ 2147483647 h 2177"/>
              <a:gd name="T48" fmla="*/ 2147483647 w 3482"/>
              <a:gd name="T49" fmla="*/ 2147483647 h 2177"/>
              <a:gd name="T50" fmla="*/ 2147483647 w 3482"/>
              <a:gd name="T51" fmla="*/ 2147483647 h 2177"/>
              <a:gd name="T52" fmla="*/ 2147483647 w 3482"/>
              <a:gd name="T53" fmla="*/ 2147483647 h 2177"/>
              <a:gd name="T54" fmla="*/ 2147483647 w 3482"/>
              <a:gd name="T55" fmla="*/ 2147483647 h 2177"/>
              <a:gd name="T56" fmla="*/ 2147483647 w 3482"/>
              <a:gd name="T57" fmla="*/ 2147483647 h 2177"/>
              <a:gd name="T58" fmla="*/ 2147483647 w 3482"/>
              <a:gd name="T59" fmla="*/ 2147483647 h 2177"/>
              <a:gd name="T60" fmla="*/ 2147483647 w 3482"/>
              <a:gd name="T61" fmla="*/ 2147483647 h 2177"/>
              <a:gd name="T62" fmla="*/ 2147483647 w 3482"/>
              <a:gd name="T63" fmla="*/ 2147483647 h 2177"/>
              <a:gd name="T64" fmla="*/ 2147483647 w 3482"/>
              <a:gd name="T65" fmla="*/ 2147483647 h 2177"/>
              <a:gd name="T66" fmla="*/ 2147483647 w 3482"/>
              <a:gd name="T67" fmla="*/ 2147483647 h 2177"/>
              <a:gd name="T68" fmla="*/ 2147483647 w 3482"/>
              <a:gd name="T69" fmla="*/ 2147483647 h 2177"/>
              <a:gd name="T70" fmla="*/ 2147483647 w 3482"/>
              <a:gd name="T71" fmla="*/ 2147483647 h 2177"/>
              <a:gd name="T72" fmla="*/ 2147483647 w 3482"/>
              <a:gd name="T73" fmla="*/ 2147483647 h 2177"/>
              <a:gd name="T74" fmla="*/ 2147483647 w 3482"/>
              <a:gd name="T75" fmla="*/ 2147483647 h 2177"/>
              <a:gd name="T76" fmla="*/ 2147483647 w 3482"/>
              <a:gd name="T77" fmla="*/ 2147483647 h 2177"/>
              <a:gd name="T78" fmla="*/ 2147483647 w 3482"/>
              <a:gd name="T79" fmla="*/ 2147483647 h 2177"/>
              <a:gd name="T80" fmla="*/ 2147483647 w 3482"/>
              <a:gd name="T81" fmla="*/ 2147483647 h 2177"/>
              <a:gd name="T82" fmla="*/ 2147483647 w 3482"/>
              <a:gd name="T83" fmla="*/ 2147483647 h 2177"/>
              <a:gd name="T84" fmla="*/ 2147483647 w 3482"/>
              <a:gd name="T85" fmla="*/ 2147483647 h 2177"/>
              <a:gd name="T86" fmla="*/ 2147483647 w 3482"/>
              <a:gd name="T87" fmla="*/ 2147483647 h 2177"/>
              <a:gd name="T88" fmla="*/ 2147483647 w 3482"/>
              <a:gd name="T89" fmla="*/ 2147483647 h 2177"/>
              <a:gd name="T90" fmla="*/ 2147483647 w 3482"/>
              <a:gd name="T91" fmla="*/ 2147483647 h 2177"/>
              <a:gd name="T92" fmla="*/ 2147483647 w 3482"/>
              <a:gd name="T93" fmla="*/ 2147483647 h 2177"/>
              <a:gd name="T94" fmla="*/ 2147483647 w 3482"/>
              <a:gd name="T95" fmla="*/ 2147483647 h 2177"/>
              <a:gd name="T96" fmla="*/ 2147483647 w 3482"/>
              <a:gd name="T97" fmla="*/ 2147483647 h 2177"/>
              <a:gd name="T98" fmla="*/ 2147483647 w 3482"/>
              <a:gd name="T99" fmla="*/ 2147483647 h 2177"/>
              <a:gd name="T100" fmla="*/ 2147483647 w 3482"/>
              <a:gd name="T101" fmla="*/ 2147483647 h 2177"/>
              <a:gd name="T102" fmla="*/ 2147483647 w 3482"/>
              <a:gd name="T103" fmla="*/ 2147483647 h 2177"/>
              <a:gd name="T104" fmla="*/ 2147483647 w 3482"/>
              <a:gd name="T105" fmla="*/ 2147483647 h 2177"/>
              <a:gd name="T106" fmla="*/ 2147483647 w 3482"/>
              <a:gd name="T107" fmla="*/ 2147483647 h 2177"/>
              <a:gd name="T108" fmla="*/ 2147483647 w 3482"/>
              <a:gd name="T109" fmla="*/ 2147483647 h 2177"/>
              <a:gd name="T110" fmla="*/ 2147483647 w 3482"/>
              <a:gd name="T111" fmla="*/ 2147483647 h 2177"/>
              <a:gd name="T112" fmla="*/ 2147483647 w 3482"/>
              <a:gd name="T113" fmla="*/ 2147483647 h 2177"/>
              <a:gd name="T114" fmla="*/ 2147483647 w 3482"/>
              <a:gd name="T115" fmla="*/ 2147483647 h 2177"/>
              <a:gd name="T116" fmla="*/ 2147483647 w 3482"/>
              <a:gd name="T117" fmla="*/ 2147483647 h 2177"/>
              <a:gd name="T118" fmla="*/ 2147483647 w 3482"/>
              <a:gd name="T119" fmla="*/ 2147483647 h 2177"/>
              <a:gd name="T120" fmla="*/ 2147483647 w 3482"/>
              <a:gd name="T121" fmla="*/ 2147483647 h 2177"/>
              <a:gd name="T122" fmla="*/ 2147483647 w 3482"/>
              <a:gd name="T123" fmla="*/ 2147483647 h 2177"/>
              <a:gd name="T124" fmla="*/ 2147483647 w 3482"/>
              <a:gd name="T125" fmla="*/ 2147483647 h 217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482"/>
              <a:gd name="T190" fmla="*/ 0 h 2177"/>
              <a:gd name="T191" fmla="*/ 3482 w 3482"/>
              <a:gd name="T192" fmla="*/ 2177 h 217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482" h="2177">
                <a:moveTo>
                  <a:pt x="2645" y="2108"/>
                </a:moveTo>
                <a:lnTo>
                  <a:pt x="2635" y="2106"/>
                </a:lnTo>
                <a:lnTo>
                  <a:pt x="2628" y="2105"/>
                </a:lnTo>
                <a:lnTo>
                  <a:pt x="2622" y="2105"/>
                </a:lnTo>
                <a:lnTo>
                  <a:pt x="2619" y="2106"/>
                </a:lnTo>
                <a:lnTo>
                  <a:pt x="2617" y="2108"/>
                </a:lnTo>
                <a:lnTo>
                  <a:pt x="2612" y="2110"/>
                </a:lnTo>
                <a:lnTo>
                  <a:pt x="2605" y="2112"/>
                </a:lnTo>
                <a:lnTo>
                  <a:pt x="2594" y="2112"/>
                </a:lnTo>
                <a:lnTo>
                  <a:pt x="2590" y="2108"/>
                </a:lnTo>
                <a:lnTo>
                  <a:pt x="2587" y="2101"/>
                </a:lnTo>
                <a:lnTo>
                  <a:pt x="2582" y="2096"/>
                </a:lnTo>
                <a:lnTo>
                  <a:pt x="2578" y="2089"/>
                </a:lnTo>
                <a:lnTo>
                  <a:pt x="2575" y="2082"/>
                </a:lnTo>
                <a:lnTo>
                  <a:pt x="2571" y="2075"/>
                </a:lnTo>
                <a:lnTo>
                  <a:pt x="2569" y="2069"/>
                </a:lnTo>
                <a:lnTo>
                  <a:pt x="2567" y="2066"/>
                </a:lnTo>
                <a:lnTo>
                  <a:pt x="2578" y="2062"/>
                </a:lnTo>
                <a:lnTo>
                  <a:pt x="2587" y="2057"/>
                </a:lnTo>
                <a:lnTo>
                  <a:pt x="2598" y="2052"/>
                </a:lnTo>
                <a:lnTo>
                  <a:pt x="2608" y="2044"/>
                </a:lnTo>
                <a:lnTo>
                  <a:pt x="2617" y="2037"/>
                </a:lnTo>
                <a:lnTo>
                  <a:pt x="2628" y="2029"/>
                </a:lnTo>
                <a:lnTo>
                  <a:pt x="2636" y="2020"/>
                </a:lnTo>
                <a:lnTo>
                  <a:pt x="2647" y="2011"/>
                </a:lnTo>
                <a:lnTo>
                  <a:pt x="2652" y="2011"/>
                </a:lnTo>
                <a:lnTo>
                  <a:pt x="2658" y="2011"/>
                </a:lnTo>
                <a:lnTo>
                  <a:pt x="2663" y="2013"/>
                </a:lnTo>
                <a:lnTo>
                  <a:pt x="2668" y="2014"/>
                </a:lnTo>
                <a:lnTo>
                  <a:pt x="2672" y="2016"/>
                </a:lnTo>
                <a:lnTo>
                  <a:pt x="2677" y="2018"/>
                </a:lnTo>
                <a:lnTo>
                  <a:pt x="2682" y="2018"/>
                </a:lnTo>
                <a:lnTo>
                  <a:pt x="2689" y="2018"/>
                </a:lnTo>
                <a:lnTo>
                  <a:pt x="2700" y="2009"/>
                </a:lnTo>
                <a:lnTo>
                  <a:pt x="2712" y="2000"/>
                </a:lnTo>
                <a:lnTo>
                  <a:pt x="2725" y="1993"/>
                </a:lnTo>
                <a:lnTo>
                  <a:pt x="2737" y="1986"/>
                </a:lnTo>
                <a:lnTo>
                  <a:pt x="2749" y="1979"/>
                </a:lnTo>
                <a:lnTo>
                  <a:pt x="2764" y="1972"/>
                </a:lnTo>
                <a:lnTo>
                  <a:pt x="2774" y="1963"/>
                </a:lnTo>
                <a:lnTo>
                  <a:pt x="2785" y="1954"/>
                </a:lnTo>
                <a:lnTo>
                  <a:pt x="2788" y="1954"/>
                </a:lnTo>
                <a:lnTo>
                  <a:pt x="2794" y="1956"/>
                </a:lnTo>
                <a:lnTo>
                  <a:pt x="2797" y="1960"/>
                </a:lnTo>
                <a:lnTo>
                  <a:pt x="2802" y="1963"/>
                </a:lnTo>
                <a:lnTo>
                  <a:pt x="2808" y="1967"/>
                </a:lnTo>
                <a:lnTo>
                  <a:pt x="2811" y="1970"/>
                </a:lnTo>
                <a:lnTo>
                  <a:pt x="2817" y="1972"/>
                </a:lnTo>
                <a:lnTo>
                  <a:pt x="2820" y="1972"/>
                </a:lnTo>
                <a:lnTo>
                  <a:pt x="2824" y="1965"/>
                </a:lnTo>
                <a:lnTo>
                  <a:pt x="2825" y="1960"/>
                </a:lnTo>
                <a:lnTo>
                  <a:pt x="2825" y="1954"/>
                </a:lnTo>
                <a:lnTo>
                  <a:pt x="2825" y="1949"/>
                </a:lnTo>
                <a:lnTo>
                  <a:pt x="2824" y="1944"/>
                </a:lnTo>
                <a:lnTo>
                  <a:pt x="2822" y="1938"/>
                </a:lnTo>
                <a:lnTo>
                  <a:pt x="2817" y="1933"/>
                </a:lnTo>
                <a:lnTo>
                  <a:pt x="2811" y="1926"/>
                </a:lnTo>
                <a:lnTo>
                  <a:pt x="2758" y="1926"/>
                </a:lnTo>
                <a:lnTo>
                  <a:pt x="2741" y="1907"/>
                </a:lnTo>
                <a:lnTo>
                  <a:pt x="2739" y="1908"/>
                </a:lnTo>
                <a:lnTo>
                  <a:pt x="2735" y="1908"/>
                </a:lnTo>
                <a:lnTo>
                  <a:pt x="2732" y="1910"/>
                </a:lnTo>
                <a:lnTo>
                  <a:pt x="2728" y="1912"/>
                </a:lnTo>
                <a:lnTo>
                  <a:pt x="2725" y="1914"/>
                </a:lnTo>
                <a:lnTo>
                  <a:pt x="2721" y="1915"/>
                </a:lnTo>
                <a:lnTo>
                  <a:pt x="2719" y="1915"/>
                </a:lnTo>
                <a:lnTo>
                  <a:pt x="2716" y="1917"/>
                </a:lnTo>
                <a:lnTo>
                  <a:pt x="2698" y="1898"/>
                </a:lnTo>
                <a:lnTo>
                  <a:pt x="2686" y="1898"/>
                </a:lnTo>
                <a:lnTo>
                  <a:pt x="2672" y="1898"/>
                </a:lnTo>
                <a:lnTo>
                  <a:pt x="2659" y="1898"/>
                </a:lnTo>
                <a:lnTo>
                  <a:pt x="2647" y="1894"/>
                </a:lnTo>
                <a:lnTo>
                  <a:pt x="2635" y="1891"/>
                </a:lnTo>
                <a:lnTo>
                  <a:pt x="2624" y="1887"/>
                </a:lnTo>
                <a:lnTo>
                  <a:pt x="2613" y="1880"/>
                </a:lnTo>
                <a:lnTo>
                  <a:pt x="2603" y="1870"/>
                </a:lnTo>
                <a:lnTo>
                  <a:pt x="2585" y="1875"/>
                </a:lnTo>
                <a:lnTo>
                  <a:pt x="2566" y="1878"/>
                </a:lnTo>
                <a:lnTo>
                  <a:pt x="2543" y="1880"/>
                </a:lnTo>
                <a:lnTo>
                  <a:pt x="2520" y="1880"/>
                </a:lnTo>
                <a:lnTo>
                  <a:pt x="2497" y="1880"/>
                </a:lnTo>
                <a:lnTo>
                  <a:pt x="2476" y="1880"/>
                </a:lnTo>
                <a:lnTo>
                  <a:pt x="2456" y="1884"/>
                </a:lnTo>
                <a:lnTo>
                  <a:pt x="2439" y="1889"/>
                </a:lnTo>
                <a:lnTo>
                  <a:pt x="2433" y="1889"/>
                </a:lnTo>
                <a:lnTo>
                  <a:pt x="2428" y="1885"/>
                </a:lnTo>
                <a:lnTo>
                  <a:pt x="2421" y="1884"/>
                </a:lnTo>
                <a:lnTo>
                  <a:pt x="2414" y="1880"/>
                </a:lnTo>
                <a:lnTo>
                  <a:pt x="2407" y="1877"/>
                </a:lnTo>
                <a:lnTo>
                  <a:pt x="2400" y="1873"/>
                </a:lnTo>
                <a:lnTo>
                  <a:pt x="2393" y="1871"/>
                </a:lnTo>
                <a:lnTo>
                  <a:pt x="2386" y="1870"/>
                </a:lnTo>
                <a:lnTo>
                  <a:pt x="2368" y="1889"/>
                </a:lnTo>
                <a:lnTo>
                  <a:pt x="2318" y="1889"/>
                </a:lnTo>
                <a:lnTo>
                  <a:pt x="2265" y="1887"/>
                </a:lnTo>
                <a:lnTo>
                  <a:pt x="2213" y="1887"/>
                </a:lnTo>
                <a:lnTo>
                  <a:pt x="2160" y="1887"/>
                </a:lnTo>
                <a:lnTo>
                  <a:pt x="2133" y="1889"/>
                </a:lnTo>
                <a:lnTo>
                  <a:pt x="2107" y="1892"/>
                </a:lnTo>
                <a:lnTo>
                  <a:pt x="2082" y="1896"/>
                </a:lnTo>
                <a:lnTo>
                  <a:pt x="2055" y="1901"/>
                </a:lnTo>
                <a:lnTo>
                  <a:pt x="2031" y="1907"/>
                </a:lnTo>
                <a:lnTo>
                  <a:pt x="2006" y="1915"/>
                </a:lnTo>
                <a:lnTo>
                  <a:pt x="1981" y="1924"/>
                </a:lnTo>
                <a:lnTo>
                  <a:pt x="1958" y="1935"/>
                </a:lnTo>
                <a:lnTo>
                  <a:pt x="1956" y="1926"/>
                </a:lnTo>
                <a:lnTo>
                  <a:pt x="1953" y="1921"/>
                </a:lnTo>
                <a:lnTo>
                  <a:pt x="1951" y="1919"/>
                </a:lnTo>
                <a:lnTo>
                  <a:pt x="1949" y="1917"/>
                </a:lnTo>
                <a:lnTo>
                  <a:pt x="1946" y="1915"/>
                </a:lnTo>
                <a:lnTo>
                  <a:pt x="1942" y="1912"/>
                </a:lnTo>
                <a:lnTo>
                  <a:pt x="1939" y="1907"/>
                </a:lnTo>
                <a:lnTo>
                  <a:pt x="1932" y="1898"/>
                </a:lnTo>
                <a:lnTo>
                  <a:pt x="1921" y="1898"/>
                </a:lnTo>
                <a:lnTo>
                  <a:pt x="1911" y="1898"/>
                </a:lnTo>
                <a:lnTo>
                  <a:pt x="1898" y="1900"/>
                </a:lnTo>
                <a:lnTo>
                  <a:pt x="1886" y="1900"/>
                </a:lnTo>
                <a:lnTo>
                  <a:pt x="1873" y="1901"/>
                </a:lnTo>
                <a:lnTo>
                  <a:pt x="1863" y="1901"/>
                </a:lnTo>
                <a:lnTo>
                  <a:pt x="1854" y="1905"/>
                </a:lnTo>
                <a:lnTo>
                  <a:pt x="1845" y="1907"/>
                </a:lnTo>
                <a:lnTo>
                  <a:pt x="1845" y="1903"/>
                </a:lnTo>
                <a:lnTo>
                  <a:pt x="1843" y="1901"/>
                </a:lnTo>
                <a:lnTo>
                  <a:pt x="1843" y="1898"/>
                </a:lnTo>
                <a:lnTo>
                  <a:pt x="1842" y="1894"/>
                </a:lnTo>
                <a:lnTo>
                  <a:pt x="1840" y="1891"/>
                </a:lnTo>
                <a:lnTo>
                  <a:pt x="1838" y="1887"/>
                </a:lnTo>
                <a:lnTo>
                  <a:pt x="1836" y="1884"/>
                </a:lnTo>
                <a:lnTo>
                  <a:pt x="1836" y="1880"/>
                </a:lnTo>
                <a:lnTo>
                  <a:pt x="1785" y="1880"/>
                </a:lnTo>
                <a:lnTo>
                  <a:pt x="1767" y="1898"/>
                </a:lnTo>
                <a:lnTo>
                  <a:pt x="1741" y="1900"/>
                </a:lnTo>
                <a:lnTo>
                  <a:pt x="1713" y="1900"/>
                </a:lnTo>
                <a:lnTo>
                  <a:pt x="1684" y="1903"/>
                </a:lnTo>
                <a:lnTo>
                  <a:pt x="1654" y="1907"/>
                </a:lnTo>
                <a:lnTo>
                  <a:pt x="1626" y="1912"/>
                </a:lnTo>
                <a:lnTo>
                  <a:pt x="1600" y="1917"/>
                </a:lnTo>
                <a:lnTo>
                  <a:pt x="1573" y="1926"/>
                </a:lnTo>
                <a:lnTo>
                  <a:pt x="1548" y="1935"/>
                </a:lnTo>
                <a:lnTo>
                  <a:pt x="1540" y="1931"/>
                </a:lnTo>
                <a:lnTo>
                  <a:pt x="1527" y="1926"/>
                </a:lnTo>
                <a:lnTo>
                  <a:pt x="1515" y="1924"/>
                </a:lnTo>
                <a:lnTo>
                  <a:pt x="1503" y="1923"/>
                </a:lnTo>
                <a:lnTo>
                  <a:pt x="1476" y="1921"/>
                </a:lnTo>
                <a:lnTo>
                  <a:pt x="1448" y="1921"/>
                </a:lnTo>
                <a:lnTo>
                  <a:pt x="1420" y="1921"/>
                </a:lnTo>
                <a:lnTo>
                  <a:pt x="1391" y="1924"/>
                </a:lnTo>
                <a:lnTo>
                  <a:pt x="1365" y="1926"/>
                </a:lnTo>
                <a:lnTo>
                  <a:pt x="1340" y="1926"/>
                </a:lnTo>
                <a:lnTo>
                  <a:pt x="1322" y="1945"/>
                </a:lnTo>
                <a:lnTo>
                  <a:pt x="1308" y="1938"/>
                </a:lnTo>
                <a:lnTo>
                  <a:pt x="1294" y="1935"/>
                </a:lnTo>
                <a:lnTo>
                  <a:pt x="1280" y="1935"/>
                </a:lnTo>
                <a:lnTo>
                  <a:pt x="1266" y="1935"/>
                </a:lnTo>
                <a:lnTo>
                  <a:pt x="1252" y="1937"/>
                </a:lnTo>
                <a:lnTo>
                  <a:pt x="1238" y="1940"/>
                </a:lnTo>
                <a:lnTo>
                  <a:pt x="1225" y="1944"/>
                </a:lnTo>
                <a:lnTo>
                  <a:pt x="1211" y="1949"/>
                </a:lnTo>
                <a:lnTo>
                  <a:pt x="1185" y="1960"/>
                </a:lnTo>
                <a:lnTo>
                  <a:pt x="1158" y="1970"/>
                </a:lnTo>
                <a:lnTo>
                  <a:pt x="1144" y="1976"/>
                </a:lnTo>
                <a:lnTo>
                  <a:pt x="1132" y="1979"/>
                </a:lnTo>
                <a:lnTo>
                  <a:pt x="1118" y="1981"/>
                </a:lnTo>
                <a:lnTo>
                  <a:pt x="1105" y="1983"/>
                </a:lnTo>
                <a:lnTo>
                  <a:pt x="1088" y="1997"/>
                </a:lnTo>
                <a:lnTo>
                  <a:pt x="1070" y="2009"/>
                </a:lnTo>
                <a:lnTo>
                  <a:pt x="1050" y="2020"/>
                </a:lnTo>
                <a:lnTo>
                  <a:pt x="1031" y="2029"/>
                </a:lnTo>
                <a:lnTo>
                  <a:pt x="1012" y="2037"/>
                </a:lnTo>
                <a:lnTo>
                  <a:pt x="992" y="2046"/>
                </a:lnTo>
                <a:lnTo>
                  <a:pt x="974" y="2059"/>
                </a:lnTo>
                <a:lnTo>
                  <a:pt x="957" y="2075"/>
                </a:lnTo>
                <a:lnTo>
                  <a:pt x="941" y="2067"/>
                </a:lnTo>
                <a:lnTo>
                  <a:pt x="921" y="2060"/>
                </a:lnTo>
                <a:lnTo>
                  <a:pt x="902" y="2055"/>
                </a:lnTo>
                <a:lnTo>
                  <a:pt x="883" y="2050"/>
                </a:lnTo>
                <a:lnTo>
                  <a:pt x="861" y="2044"/>
                </a:lnTo>
                <a:lnTo>
                  <a:pt x="840" y="2041"/>
                </a:lnTo>
                <a:lnTo>
                  <a:pt x="821" y="2039"/>
                </a:lnTo>
                <a:lnTo>
                  <a:pt x="801" y="2037"/>
                </a:lnTo>
                <a:lnTo>
                  <a:pt x="784" y="2018"/>
                </a:lnTo>
                <a:lnTo>
                  <a:pt x="784" y="2016"/>
                </a:lnTo>
                <a:lnTo>
                  <a:pt x="784" y="2013"/>
                </a:lnTo>
                <a:lnTo>
                  <a:pt x="786" y="2009"/>
                </a:lnTo>
                <a:lnTo>
                  <a:pt x="787" y="2006"/>
                </a:lnTo>
                <a:lnTo>
                  <a:pt x="789" y="2002"/>
                </a:lnTo>
                <a:lnTo>
                  <a:pt x="791" y="1999"/>
                </a:lnTo>
                <a:lnTo>
                  <a:pt x="791" y="1995"/>
                </a:lnTo>
                <a:lnTo>
                  <a:pt x="791" y="1991"/>
                </a:lnTo>
                <a:lnTo>
                  <a:pt x="786" y="1984"/>
                </a:lnTo>
                <a:lnTo>
                  <a:pt x="778" y="1976"/>
                </a:lnTo>
                <a:lnTo>
                  <a:pt x="771" y="1968"/>
                </a:lnTo>
                <a:lnTo>
                  <a:pt x="764" y="1961"/>
                </a:lnTo>
                <a:lnTo>
                  <a:pt x="757" y="1954"/>
                </a:lnTo>
                <a:lnTo>
                  <a:pt x="748" y="1949"/>
                </a:lnTo>
                <a:lnTo>
                  <a:pt x="740" y="1945"/>
                </a:lnTo>
                <a:lnTo>
                  <a:pt x="731" y="1945"/>
                </a:lnTo>
                <a:lnTo>
                  <a:pt x="729" y="1937"/>
                </a:lnTo>
                <a:lnTo>
                  <a:pt x="727" y="1930"/>
                </a:lnTo>
                <a:lnTo>
                  <a:pt x="722" y="1921"/>
                </a:lnTo>
                <a:lnTo>
                  <a:pt x="717" y="1914"/>
                </a:lnTo>
                <a:lnTo>
                  <a:pt x="711" y="1907"/>
                </a:lnTo>
                <a:lnTo>
                  <a:pt x="704" y="1900"/>
                </a:lnTo>
                <a:lnTo>
                  <a:pt x="699" y="1894"/>
                </a:lnTo>
                <a:lnTo>
                  <a:pt x="695" y="1889"/>
                </a:lnTo>
                <a:lnTo>
                  <a:pt x="699" y="1885"/>
                </a:lnTo>
                <a:lnTo>
                  <a:pt x="703" y="1880"/>
                </a:lnTo>
                <a:lnTo>
                  <a:pt x="706" y="1875"/>
                </a:lnTo>
                <a:lnTo>
                  <a:pt x="710" y="1870"/>
                </a:lnTo>
                <a:lnTo>
                  <a:pt x="713" y="1864"/>
                </a:lnTo>
                <a:lnTo>
                  <a:pt x="715" y="1861"/>
                </a:lnTo>
                <a:lnTo>
                  <a:pt x="718" y="1855"/>
                </a:lnTo>
                <a:lnTo>
                  <a:pt x="722" y="1852"/>
                </a:lnTo>
                <a:lnTo>
                  <a:pt x="725" y="1852"/>
                </a:lnTo>
                <a:lnTo>
                  <a:pt x="729" y="1854"/>
                </a:lnTo>
                <a:lnTo>
                  <a:pt x="733" y="1854"/>
                </a:lnTo>
                <a:lnTo>
                  <a:pt x="734" y="1855"/>
                </a:lnTo>
                <a:lnTo>
                  <a:pt x="738" y="1857"/>
                </a:lnTo>
                <a:lnTo>
                  <a:pt x="741" y="1859"/>
                </a:lnTo>
                <a:lnTo>
                  <a:pt x="745" y="1861"/>
                </a:lnTo>
                <a:lnTo>
                  <a:pt x="748" y="1861"/>
                </a:lnTo>
                <a:lnTo>
                  <a:pt x="731" y="1841"/>
                </a:lnTo>
                <a:lnTo>
                  <a:pt x="713" y="1841"/>
                </a:lnTo>
                <a:lnTo>
                  <a:pt x="710" y="1845"/>
                </a:lnTo>
                <a:lnTo>
                  <a:pt x="703" y="1850"/>
                </a:lnTo>
                <a:lnTo>
                  <a:pt x="695" y="1857"/>
                </a:lnTo>
                <a:lnTo>
                  <a:pt x="687" y="1866"/>
                </a:lnTo>
                <a:lnTo>
                  <a:pt x="680" y="1877"/>
                </a:lnTo>
                <a:lnTo>
                  <a:pt x="672" y="1885"/>
                </a:lnTo>
                <a:lnTo>
                  <a:pt x="665" y="1894"/>
                </a:lnTo>
                <a:lnTo>
                  <a:pt x="662" y="1898"/>
                </a:lnTo>
                <a:lnTo>
                  <a:pt x="667" y="1905"/>
                </a:lnTo>
                <a:lnTo>
                  <a:pt x="671" y="1912"/>
                </a:lnTo>
                <a:lnTo>
                  <a:pt x="674" y="1919"/>
                </a:lnTo>
                <a:lnTo>
                  <a:pt x="678" y="1926"/>
                </a:lnTo>
                <a:lnTo>
                  <a:pt x="681" y="1933"/>
                </a:lnTo>
                <a:lnTo>
                  <a:pt x="685" y="1940"/>
                </a:lnTo>
                <a:lnTo>
                  <a:pt x="690" y="1947"/>
                </a:lnTo>
                <a:lnTo>
                  <a:pt x="695" y="1954"/>
                </a:lnTo>
                <a:lnTo>
                  <a:pt x="685" y="1963"/>
                </a:lnTo>
                <a:lnTo>
                  <a:pt x="674" y="1970"/>
                </a:lnTo>
                <a:lnTo>
                  <a:pt x="660" y="1976"/>
                </a:lnTo>
                <a:lnTo>
                  <a:pt x="646" y="1979"/>
                </a:lnTo>
                <a:lnTo>
                  <a:pt x="632" y="1981"/>
                </a:lnTo>
                <a:lnTo>
                  <a:pt x="618" y="1981"/>
                </a:lnTo>
                <a:lnTo>
                  <a:pt x="605" y="1983"/>
                </a:lnTo>
                <a:lnTo>
                  <a:pt x="591" y="1983"/>
                </a:lnTo>
                <a:lnTo>
                  <a:pt x="574" y="1963"/>
                </a:lnTo>
                <a:lnTo>
                  <a:pt x="567" y="1963"/>
                </a:lnTo>
                <a:lnTo>
                  <a:pt x="558" y="1965"/>
                </a:lnTo>
                <a:lnTo>
                  <a:pt x="547" y="1967"/>
                </a:lnTo>
                <a:lnTo>
                  <a:pt x="535" y="1968"/>
                </a:lnTo>
                <a:lnTo>
                  <a:pt x="524" y="1972"/>
                </a:lnTo>
                <a:lnTo>
                  <a:pt x="514" y="1976"/>
                </a:lnTo>
                <a:lnTo>
                  <a:pt x="503" y="1979"/>
                </a:lnTo>
                <a:lnTo>
                  <a:pt x="496" y="1983"/>
                </a:lnTo>
                <a:lnTo>
                  <a:pt x="478" y="1963"/>
                </a:lnTo>
                <a:lnTo>
                  <a:pt x="475" y="1963"/>
                </a:lnTo>
                <a:lnTo>
                  <a:pt x="469" y="1965"/>
                </a:lnTo>
                <a:lnTo>
                  <a:pt x="466" y="1967"/>
                </a:lnTo>
                <a:lnTo>
                  <a:pt x="461" y="1968"/>
                </a:lnTo>
                <a:lnTo>
                  <a:pt x="455" y="1970"/>
                </a:lnTo>
                <a:lnTo>
                  <a:pt x="452" y="1970"/>
                </a:lnTo>
                <a:lnTo>
                  <a:pt x="446" y="1972"/>
                </a:lnTo>
                <a:lnTo>
                  <a:pt x="443" y="1972"/>
                </a:lnTo>
                <a:lnTo>
                  <a:pt x="439" y="1968"/>
                </a:lnTo>
                <a:lnTo>
                  <a:pt x="436" y="1965"/>
                </a:lnTo>
                <a:lnTo>
                  <a:pt x="431" y="1960"/>
                </a:lnTo>
                <a:lnTo>
                  <a:pt x="425" y="1956"/>
                </a:lnTo>
                <a:lnTo>
                  <a:pt x="418" y="1953"/>
                </a:lnTo>
                <a:lnTo>
                  <a:pt x="413" y="1951"/>
                </a:lnTo>
                <a:lnTo>
                  <a:pt x="406" y="1951"/>
                </a:lnTo>
                <a:lnTo>
                  <a:pt x="401" y="1954"/>
                </a:lnTo>
                <a:lnTo>
                  <a:pt x="452" y="2011"/>
                </a:lnTo>
                <a:lnTo>
                  <a:pt x="441" y="2011"/>
                </a:lnTo>
                <a:lnTo>
                  <a:pt x="431" y="2011"/>
                </a:lnTo>
                <a:lnTo>
                  <a:pt x="420" y="2007"/>
                </a:lnTo>
                <a:lnTo>
                  <a:pt x="409" y="2002"/>
                </a:lnTo>
                <a:lnTo>
                  <a:pt x="397" y="1997"/>
                </a:lnTo>
                <a:lnTo>
                  <a:pt x="386" y="1991"/>
                </a:lnTo>
                <a:lnTo>
                  <a:pt x="376" y="1986"/>
                </a:lnTo>
                <a:lnTo>
                  <a:pt x="365" y="1983"/>
                </a:lnTo>
                <a:lnTo>
                  <a:pt x="355" y="1984"/>
                </a:lnTo>
                <a:lnTo>
                  <a:pt x="344" y="1986"/>
                </a:lnTo>
                <a:lnTo>
                  <a:pt x="333" y="1984"/>
                </a:lnTo>
                <a:lnTo>
                  <a:pt x="325" y="1983"/>
                </a:lnTo>
                <a:lnTo>
                  <a:pt x="316" y="1979"/>
                </a:lnTo>
                <a:lnTo>
                  <a:pt x="310" y="1976"/>
                </a:lnTo>
                <a:lnTo>
                  <a:pt x="305" y="1970"/>
                </a:lnTo>
                <a:lnTo>
                  <a:pt x="303" y="1963"/>
                </a:lnTo>
                <a:lnTo>
                  <a:pt x="298" y="1963"/>
                </a:lnTo>
                <a:lnTo>
                  <a:pt x="286" y="1965"/>
                </a:lnTo>
                <a:lnTo>
                  <a:pt x="272" y="1965"/>
                </a:lnTo>
                <a:lnTo>
                  <a:pt x="256" y="1967"/>
                </a:lnTo>
                <a:lnTo>
                  <a:pt x="238" y="1967"/>
                </a:lnTo>
                <a:lnTo>
                  <a:pt x="222" y="1967"/>
                </a:lnTo>
                <a:lnTo>
                  <a:pt x="208" y="1965"/>
                </a:lnTo>
                <a:lnTo>
                  <a:pt x="199" y="1963"/>
                </a:lnTo>
                <a:lnTo>
                  <a:pt x="199" y="1967"/>
                </a:lnTo>
                <a:lnTo>
                  <a:pt x="201" y="1972"/>
                </a:lnTo>
                <a:lnTo>
                  <a:pt x="203" y="1977"/>
                </a:lnTo>
                <a:lnTo>
                  <a:pt x="204" y="1981"/>
                </a:lnTo>
                <a:lnTo>
                  <a:pt x="206" y="1986"/>
                </a:lnTo>
                <a:lnTo>
                  <a:pt x="206" y="1991"/>
                </a:lnTo>
                <a:lnTo>
                  <a:pt x="208" y="1997"/>
                </a:lnTo>
                <a:lnTo>
                  <a:pt x="208" y="2000"/>
                </a:lnTo>
                <a:lnTo>
                  <a:pt x="197" y="2000"/>
                </a:lnTo>
                <a:lnTo>
                  <a:pt x="187" y="2000"/>
                </a:lnTo>
                <a:lnTo>
                  <a:pt x="176" y="1999"/>
                </a:lnTo>
                <a:lnTo>
                  <a:pt x="166" y="1999"/>
                </a:lnTo>
                <a:lnTo>
                  <a:pt x="155" y="1999"/>
                </a:lnTo>
                <a:lnTo>
                  <a:pt x="146" y="1997"/>
                </a:lnTo>
                <a:lnTo>
                  <a:pt x="137" y="1993"/>
                </a:lnTo>
                <a:lnTo>
                  <a:pt x="130" y="1991"/>
                </a:lnTo>
                <a:lnTo>
                  <a:pt x="123" y="1993"/>
                </a:lnTo>
                <a:lnTo>
                  <a:pt x="114" y="1997"/>
                </a:lnTo>
                <a:lnTo>
                  <a:pt x="107" y="1999"/>
                </a:lnTo>
                <a:lnTo>
                  <a:pt x="99" y="1999"/>
                </a:lnTo>
                <a:lnTo>
                  <a:pt x="91" y="1999"/>
                </a:lnTo>
                <a:lnTo>
                  <a:pt x="83" y="2000"/>
                </a:lnTo>
                <a:lnTo>
                  <a:pt x="76" y="2000"/>
                </a:lnTo>
                <a:lnTo>
                  <a:pt x="68" y="2000"/>
                </a:lnTo>
                <a:lnTo>
                  <a:pt x="68" y="2007"/>
                </a:lnTo>
                <a:lnTo>
                  <a:pt x="67" y="2013"/>
                </a:lnTo>
                <a:lnTo>
                  <a:pt x="65" y="2018"/>
                </a:lnTo>
                <a:lnTo>
                  <a:pt x="63" y="2021"/>
                </a:lnTo>
                <a:lnTo>
                  <a:pt x="61" y="2027"/>
                </a:lnTo>
                <a:lnTo>
                  <a:pt x="58" y="2030"/>
                </a:lnTo>
                <a:lnTo>
                  <a:pt x="54" y="2034"/>
                </a:lnTo>
                <a:lnTo>
                  <a:pt x="51" y="2037"/>
                </a:lnTo>
                <a:lnTo>
                  <a:pt x="44" y="2034"/>
                </a:lnTo>
                <a:lnTo>
                  <a:pt x="38" y="2032"/>
                </a:lnTo>
                <a:lnTo>
                  <a:pt x="31" y="2030"/>
                </a:lnTo>
                <a:lnTo>
                  <a:pt x="24" y="2030"/>
                </a:lnTo>
                <a:lnTo>
                  <a:pt x="19" y="2030"/>
                </a:lnTo>
                <a:lnTo>
                  <a:pt x="12" y="2032"/>
                </a:lnTo>
                <a:lnTo>
                  <a:pt x="5" y="2034"/>
                </a:lnTo>
                <a:lnTo>
                  <a:pt x="0" y="2037"/>
                </a:lnTo>
                <a:lnTo>
                  <a:pt x="5" y="2041"/>
                </a:lnTo>
                <a:lnTo>
                  <a:pt x="10" y="2041"/>
                </a:lnTo>
                <a:lnTo>
                  <a:pt x="15" y="2041"/>
                </a:lnTo>
                <a:lnTo>
                  <a:pt x="23" y="2041"/>
                </a:lnTo>
                <a:lnTo>
                  <a:pt x="28" y="2041"/>
                </a:lnTo>
                <a:lnTo>
                  <a:pt x="35" y="2039"/>
                </a:lnTo>
                <a:lnTo>
                  <a:pt x="42" y="2037"/>
                </a:lnTo>
                <a:lnTo>
                  <a:pt x="51" y="2037"/>
                </a:lnTo>
                <a:lnTo>
                  <a:pt x="63" y="2046"/>
                </a:lnTo>
                <a:lnTo>
                  <a:pt x="77" y="2053"/>
                </a:lnTo>
                <a:lnTo>
                  <a:pt x="91" y="2059"/>
                </a:lnTo>
                <a:lnTo>
                  <a:pt x="109" y="2062"/>
                </a:lnTo>
                <a:lnTo>
                  <a:pt x="125" y="2067"/>
                </a:lnTo>
                <a:lnTo>
                  <a:pt x="141" y="2073"/>
                </a:lnTo>
                <a:lnTo>
                  <a:pt x="155" y="2078"/>
                </a:lnTo>
                <a:lnTo>
                  <a:pt x="167" y="2087"/>
                </a:lnTo>
                <a:lnTo>
                  <a:pt x="174" y="2087"/>
                </a:lnTo>
                <a:lnTo>
                  <a:pt x="182" y="2089"/>
                </a:lnTo>
                <a:lnTo>
                  <a:pt x="189" y="2092"/>
                </a:lnTo>
                <a:lnTo>
                  <a:pt x="197" y="2097"/>
                </a:lnTo>
                <a:lnTo>
                  <a:pt x="204" y="2103"/>
                </a:lnTo>
                <a:lnTo>
                  <a:pt x="213" y="2108"/>
                </a:lnTo>
                <a:lnTo>
                  <a:pt x="220" y="2113"/>
                </a:lnTo>
                <a:lnTo>
                  <a:pt x="227" y="2113"/>
                </a:lnTo>
                <a:lnTo>
                  <a:pt x="234" y="2120"/>
                </a:lnTo>
                <a:lnTo>
                  <a:pt x="238" y="2122"/>
                </a:lnTo>
                <a:lnTo>
                  <a:pt x="243" y="2124"/>
                </a:lnTo>
                <a:lnTo>
                  <a:pt x="250" y="2126"/>
                </a:lnTo>
                <a:lnTo>
                  <a:pt x="256" y="2129"/>
                </a:lnTo>
                <a:lnTo>
                  <a:pt x="263" y="2133"/>
                </a:lnTo>
                <a:lnTo>
                  <a:pt x="268" y="2136"/>
                </a:lnTo>
                <a:lnTo>
                  <a:pt x="273" y="2138"/>
                </a:lnTo>
                <a:lnTo>
                  <a:pt x="277" y="2138"/>
                </a:lnTo>
                <a:lnTo>
                  <a:pt x="272" y="2142"/>
                </a:lnTo>
                <a:lnTo>
                  <a:pt x="266" y="2143"/>
                </a:lnTo>
                <a:lnTo>
                  <a:pt x="261" y="2145"/>
                </a:lnTo>
                <a:lnTo>
                  <a:pt x="256" y="2145"/>
                </a:lnTo>
                <a:lnTo>
                  <a:pt x="250" y="2143"/>
                </a:lnTo>
                <a:lnTo>
                  <a:pt x="245" y="2140"/>
                </a:lnTo>
                <a:lnTo>
                  <a:pt x="240" y="2136"/>
                </a:lnTo>
                <a:lnTo>
                  <a:pt x="234" y="2129"/>
                </a:lnTo>
                <a:lnTo>
                  <a:pt x="227" y="2129"/>
                </a:lnTo>
                <a:lnTo>
                  <a:pt x="224" y="2128"/>
                </a:lnTo>
                <a:lnTo>
                  <a:pt x="219" y="2126"/>
                </a:lnTo>
                <a:lnTo>
                  <a:pt x="215" y="2122"/>
                </a:lnTo>
                <a:lnTo>
                  <a:pt x="212" y="2120"/>
                </a:lnTo>
                <a:lnTo>
                  <a:pt x="208" y="2119"/>
                </a:lnTo>
                <a:lnTo>
                  <a:pt x="203" y="2117"/>
                </a:lnTo>
                <a:lnTo>
                  <a:pt x="197" y="2117"/>
                </a:lnTo>
                <a:lnTo>
                  <a:pt x="192" y="2113"/>
                </a:lnTo>
                <a:lnTo>
                  <a:pt x="187" y="2112"/>
                </a:lnTo>
                <a:lnTo>
                  <a:pt x="180" y="2112"/>
                </a:lnTo>
                <a:lnTo>
                  <a:pt x="173" y="2110"/>
                </a:lnTo>
                <a:lnTo>
                  <a:pt x="164" y="2110"/>
                </a:lnTo>
                <a:lnTo>
                  <a:pt x="157" y="2112"/>
                </a:lnTo>
                <a:lnTo>
                  <a:pt x="151" y="2112"/>
                </a:lnTo>
                <a:lnTo>
                  <a:pt x="148" y="2112"/>
                </a:lnTo>
                <a:lnTo>
                  <a:pt x="144" y="2110"/>
                </a:lnTo>
                <a:lnTo>
                  <a:pt x="141" y="2108"/>
                </a:lnTo>
                <a:lnTo>
                  <a:pt x="136" y="2106"/>
                </a:lnTo>
                <a:lnTo>
                  <a:pt x="132" y="2103"/>
                </a:lnTo>
                <a:lnTo>
                  <a:pt x="127" y="2099"/>
                </a:lnTo>
                <a:lnTo>
                  <a:pt x="121" y="2097"/>
                </a:lnTo>
                <a:lnTo>
                  <a:pt x="116" y="2096"/>
                </a:lnTo>
                <a:lnTo>
                  <a:pt x="109" y="2094"/>
                </a:lnTo>
                <a:lnTo>
                  <a:pt x="107" y="2108"/>
                </a:lnTo>
                <a:lnTo>
                  <a:pt x="143" y="2119"/>
                </a:lnTo>
                <a:lnTo>
                  <a:pt x="176" y="2129"/>
                </a:lnTo>
                <a:lnTo>
                  <a:pt x="208" y="2138"/>
                </a:lnTo>
                <a:lnTo>
                  <a:pt x="238" y="2145"/>
                </a:lnTo>
                <a:lnTo>
                  <a:pt x="266" y="2154"/>
                </a:lnTo>
                <a:lnTo>
                  <a:pt x="295" y="2161"/>
                </a:lnTo>
                <a:lnTo>
                  <a:pt x="321" y="2168"/>
                </a:lnTo>
                <a:lnTo>
                  <a:pt x="348" y="2175"/>
                </a:lnTo>
                <a:lnTo>
                  <a:pt x="2405" y="2177"/>
                </a:lnTo>
                <a:lnTo>
                  <a:pt x="2442" y="2166"/>
                </a:lnTo>
                <a:lnTo>
                  <a:pt x="2474" y="2158"/>
                </a:lnTo>
                <a:lnTo>
                  <a:pt x="2504" y="2149"/>
                </a:lnTo>
                <a:lnTo>
                  <a:pt x="2532" y="2142"/>
                </a:lnTo>
                <a:lnTo>
                  <a:pt x="2559" y="2135"/>
                </a:lnTo>
                <a:lnTo>
                  <a:pt x="2585" y="2126"/>
                </a:lnTo>
                <a:lnTo>
                  <a:pt x="2613" y="2119"/>
                </a:lnTo>
                <a:lnTo>
                  <a:pt x="2645" y="2108"/>
                </a:lnTo>
                <a:close/>
                <a:moveTo>
                  <a:pt x="1958" y="921"/>
                </a:moveTo>
                <a:lnTo>
                  <a:pt x="1956" y="936"/>
                </a:lnTo>
                <a:lnTo>
                  <a:pt x="1951" y="954"/>
                </a:lnTo>
                <a:lnTo>
                  <a:pt x="1944" y="972"/>
                </a:lnTo>
                <a:lnTo>
                  <a:pt x="1935" y="989"/>
                </a:lnTo>
                <a:lnTo>
                  <a:pt x="1923" y="1007"/>
                </a:lnTo>
                <a:lnTo>
                  <a:pt x="1911" y="1019"/>
                </a:lnTo>
                <a:lnTo>
                  <a:pt x="1903" y="1025"/>
                </a:lnTo>
                <a:lnTo>
                  <a:pt x="1896" y="1028"/>
                </a:lnTo>
                <a:lnTo>
                  <a:pt x="1888" y="1032"/>
                </a:lnTo>
                <a:lnTo>
                  <a:pt x="1880" y="1032"/>
                </a:lnTo>
                <a:lnTo>
                  <a:pt x="1879" y="1039"/>
                </a:lnTo>
                <a:lnTo>
                  <a:pt x="1877" y="1046"/>
                </a:lnTo>
                <a:lnTo>
                  <a:pt x="1873" y="1053"/>
                </a:lnTo>
                <a:lnTo>
                  <a:pt x="1870" y="1060"/>
                </a:lnTo>
                <a:lnTo>
                  <a:pt x="1859" y="1073"/>
                </a:lnTo>
                <a:lnTo>
                  <a:pt x="1847" y="1085"/>
                </a:lnTo>
                <a:lnTo>
                  <a:pt x="1835" y="1097"/>
                </a:lnTo>
                <a:lnTo>
                  <a:pt x="1820" y="1108"/>
                </a:lnTo>
                <a:lnTo>
                  <a:pt x="1810" y="1117"/>
                </a:lnTo>
                <a:lnTo>
                  <a:pt x="1801" y="1126"/>
                </a:lnTo>
                <a:lnTo>
                  <a:pt x="1801" y="1163"/>
                </a:lnTo>
                <a:lnTo>
                  <a:pt x="1819" y="1180"/>
                </a:lnTo>
                <a:lnTo>
                  <a:pt x="1819" y="1191"/>
                </a:lnTo>
                <a:lnTo>
                  <a:pt x="1817" y="1198"/>
                </a:lnTo>
                <a:lnTo>
                  <a:pt x="1817" y="1205"/>
                </a:lnTo>
                <a:lnTo>
                  <a:pt x="1815" y="1212"/>
                </a:lnTo>
                <a:lnTo>
                  <a:pt x="1815" y="1217"/>
                </a:lnTo>
                <a:lnTo>
                  <a:pt x="1815" y="1224"/>
                </a:lnTo>
                <a:lnTo>
                  <a:pt x="1817" y="1230"/>
                </a:lnTo>
                <a:lnTo>
                  <a:pt x="1819" y="1237"/>
                </a:lnTo>
                <a:lnTo>
                  <a:pt x="1815" y="1240"/>
                </a:lnTo>
                <a:lnTo>
                  <a:pt x="1813" y="1246"/>
                </a:lnTo>
                <a:lnTo>
                  <a:pt x="1812" y="1249"/>
                </a:lnTo>
                <a:lnTo>
                  <a:pt x="1810" y="1255"/>
                </a:lnTo>
                <a:lnTo>
                  <a:pt x="1808" y="1260"/>
                </a:lnTo>
                <a:lnTo>
                  <a:pt x="1806" y="1265"/>
                </a:lnTo>
                <a:lnTo>
                  <a:pt x="1805" y="1270"/>
                </a:lnTo>
                <a:lnTo>
                  <a:pt x="1801" y="1274"/>
                </a:lnTo>
                <a:lnTo>
                  <a:pt x="1792" y="1283"/>
                </a:lnTo>
                <a:lnTo>
                  <a:pt x="1776" y="1283"/>
                </a:lnTo>
                <a:lnTo>
                  <a:pt x="1767" y="1292"/>
                </a:lnTo>
                <a:lnTo>
                  <a:pt x="1764" y="1297"/>
                </a:lnTo>
                <a:lnTo>
                  <a:pt x="1762" y="1302"/>
                </a:lnTo>
                <a:lnTo>
                  <a:pt x="1762" y="1308"/>
                </a:lnTo>
                <a:lnTo>
                  <a:pt x="1760" y="1313"/>
                </a:lnTo>
                <a:lnTo>
                  <a:pt x="1759" y="1318"/>
                </a:lnTo>
                <a:lnTo>
                  <a:pt x="1755" y="1322"/>
                </a:lnTo>
                <a:lnTo>
                  <a:pt x="1748" y="1322"/>
                </a:lnTo>
                <a:lnTo>
                  <a:pt x="1741" y="1320"/>
                </a:lnTo>
                <a:lnTo>
                  <a:pt x="1741" y="1327"/>
                </a:lnTo>
                <a:lnTo>
                  <a:pt x="1741" y="1332"/>
                </a:lnTo>
                <a:lnTo>
                  <a:pt x="1743" y="1338"/>
                </a:lnTo>
                <a:lnTo>
                  <a:pt x="1744" y="1343"/>
                </a:lnTo>
                <a:lnTo>
                  <a:pt x="1746" y="1348"/>
                </a:lnTo>
                <a:lnTo>
                  <a:pt x="1748" y="1355"/>
                </a:lnTo>
                <a:lnTo>
                  <a:pt x="1748" y="1361"/>
                </a:lnTo>
                <a:lnTo>
                  <a:pt x="1750" y="1368"/>
                </a:lnTo>
                <a:lnTo>
                  <a:pt x="1746" y="1371"/>
                </a:lnTo>
                <a:lnTo>
                  <a:pt x="1743" y="1373"/>
                </a:lnTo>
                <a:lnTo>
                  <a:pt x="1739" y="1376"/>
                </a:lnTo>
                <a:lnTo>
                  <a:pt x="1734" y="1380"/>
                </a:lnTo>
                <a:lnTo>
                  <a:pt x="1730" y="1382"/>
                </a:lnTo>
                <a:lnTo>
                  <a:pt x="1725" y="1384"/>
                </a:lnTo>
                <a:lnTo>
                  <a:pt x="1720" y="1385"/>
                </a:lnTo>
                <a:lnTo>
                  <a:pt x="1714" y="1385"/>
                </a:lnTo>
                <a:lnTo>
                  <a:pt x="1714" y="1389"/>
                </a:lnTo>
                <a:lnTo>
                  <a:pt x="1713" y="1394"/>
                </a:lnTo>
                <a:lnTo>
                  <a:pt x="1713" y="1398"/>
                </a:lnTo>
                <a:lnTo>
                  <a:pt x="1711" y="1401"/>
                </a:lnTo>
                <a:lnTo>
                  <a:pt x="1711" y="1405"/>
                </a:lnTo>
                <a:lnTo>
                  <a:pt x="1711" y="1407"/>
                </a:lnTo>
                <a:lnTo>
                  <a:pt x="1713" y="1407"/>
                </a:lnTo>
                <a:lnTo>
                  <a:pt x="1714" y="1405"/>
                </a:lnTo>
                <a:lnTo>
                  <a:pt x="1714" y="1422"/>
                </a:lnTo>
                <a:lnTo>
                  <a:pt x="1707" y="1429"/>
                </a:lnTo>
                <a:lnTo>
                  <a:pt x="1697" y="1435"/>
                </a:lnTo>
                <a:lnTo>
                  <a:pt x="1688" y="1442"/>
                </a:lnTo>
                <a:lnTo>
                  <a:pt x="1677" y="1449"/>
                </a:lnTo>
                <a:lnTo>
                  <a:pt x="1669" y="1456"/>
                </a:lnTo>
                <a:lnTo>
                  <a:pt x="1660" y="1465"/>
                </a:lnTo>
                <a:lnTo>
                  <a:pt x="1658" y="1470"/>
                </a:lnTo>
                <a:lnTo>
                  <a:pt x="1656" y="1475"/>
                </a:lnTo>
                <a:lnTo>
                  <a:pt x="1654" y="1481"/>
                </a:lnTo>
                <a:lnTo>
                  <a:pt x="1653" y="1488"/>
                </a:lnTo>
                <a:lnTo>
                  <a:pt x="1635" y="1491"/>
                </a:lnTo>
                <a:lnTo>
                  <a:pt x="1617" y="1495"/>
                </a:lnTo>
                <a:lnTo>
                  <a:pt x="1600" y="1498"/>
                </a:lnTo>
                <a:lnTo>
                  <a:pt x="1584" y="1500"/>
                </a:lnTo>
                <a:lnTo>
                  <a:pt x="1568" y="1502"/>
                </a:lnTo>
                <a:lnTo>
                  <a:pt x="1550" y="1504"/>
                </a:lnTo>
                <a:lnTo>
                  <a:pt x="1533" y="1505"/>
                </a:lnTo>
                <a:lnTo>
                  <a:pt x="1513" y="1505"/>
                </a:lnTo>
                <a:lnTo>
                  <a:pt x="1504" y="1495"/>
                </a:lnTo>
                <a:lnTo>
                  <a:pt x="1497" y="1482"/>
                </a:lnTo>
                <a:lnTo>
                  <a:pt x="1490" y="1468"/>
                </a:lnTo>
                <a:lnTo>
                  <a:pt x="1483" y="1454"/>
                </a:lnTo>
                <a:lnTo>
                  <a:pt x="1478" y="1442"/>
                </a:lnTo>
                <a:lnTo>
                  <a:pt x="1471" y="1428"/>
                </a:lnTo>
                <a:lnTo>
                  <a:pt x="1462" y="1415"/>
                </a:lnTo>
                <a:lnTo>
                  <a:pt x="1453" y="1405"/>
                </a:lnTo>
                <a:lnTo>
                  <a:pt x="1453" y="1401"/>
                </a:lnTo>
                <a:lnTo>
                  <a:pt x="1455" y="1398"/>
                </a:lnTo>
                <a:lnTo>
                  <a:pt x="1455" y="1394"/>
                </a:lnTo>
                <a:lnTo>
                  <a:pt x="1457" y="1391"/>
                </a:lnTo>
                <a:lnTo>
                  <a:pt x="1458" y="1387"/>
                </a:lnTo>
                <a:lnTo>
                  <a:pt x="1460" y="1384"/>
                </a:lnTo>
                <a:lnTo>
                  <a:pt x="1462" y="1380"/>
                </a:lnTo>
                <a:lnTo>
                  <a:pt x="1462" y="1376"/>
                </a:lnTo>
                <a:lnTo>
                  <a:pt x="1458" y="1368"/>
                </a:lnTo>
                <a:lnTo>
                  <a:pt x="1457" y="1361"/>
                </a:lnTo>
                <a:lnTo>
                  <a:pt x="1455" y="1352"/>
                </a:lnTo>
                <a:lnTo>
                  <a:pt x="1453" y="1343"/>
                </a:lnTo>
                <a:lnTo>
                  <a:pt x="1453" y="1334"/>
                </a:lnTo>
                <a:lnTo>
                  <a:pt x="1453" y="1325"/>
                </a:lnTo>
                <a:lnTo>
                  <a:pt x="1453" y="1318"/>
                </a:lnTo>
                <a:lnTo>
                  <a:pt x="1453" y="1311"/>
                </a:lnTo>
                <a:lnTo>
                  <a:pt x="1448" y="1308"/>
                </a:lnTo>
                <a:lnTo>
                  <a:pt x="1442" y="1304"/>
                </a:lnTo>
                <a:lnTo>
                  <a:pt x="1439" y="1300"/>
                </a:lnTo>
                <a:lnTo>
                  <a:pt x="1437" y="1295"/>
                </a:lnTo>
                <a:lnTo>
                  <a:pt x="1434" y="1292"/>
                </a:lnTo>
                <a:lnTo>
                  <a:pt x="1432" y="1286"/>
                </a:lnTo>
                <a:lnTo>
                  <a:pt x="1430" y="1281"/>
                </a:lnTo>
                <a:lnTo>
                  <a:pt x="1427" y="1274"/>
                </a:lnTo>
                <a:lnTo>
                  <a:pt x="1428" y="1269"/>
                </a:lnTo>
                <a:lnTo>
                  <a:pt x="1430" y="1263"/>
                </a:lnTo>
                <a:lnTo>
                  <a:pt x="1434" y="1258"/>
                </a:lnTo>
                <a:lnTo>
                  <a:pt x="1437" y="1251"/>
                </a:lnTo>
                <a:lnTo>
                  <a:pt x="1441" y="1244"/>
                </a:lnTo>
                <a:lnTo>
                  <a:pt x="1446" y="1237"/>
                </a:lnTo>
                <a:lnTo>
                  <a:pt x="1450" y="1232"/>
                </a:lnTo>
                <a:lnTo>
                  <a:pt x="1453" y="1228"/>
                </a:lnTo>
                <a:lnTo>
                  <a:pt x="1453" y="1171"/>
                </a:lnTo>
                <a:lnTo>
                  <a:pt x="1427" y="1143"/>
                </a:lnTo>
                <a:lnTo>
                  <a:pt x="1427" y="1106"/>
                </a:lnTo>
                <a:lnTo>
                  <a:pt x="1420" y="1095"/>
                </a:lnTo>
                <a:lnTo>
                  <a:pt x="1412" y="1085"/>
                </a:lnTo>
                <a:lnTo>
                  <a:pt x="1411" y="1074"/>
                </a:lnTo>
                <a:lnTo>
                  <a:pt x="1409" y="1064"/>
                </a:lnTo>
                <a:lnTo>
                  <a:pt x="1407" y="1051"/>
                </a:lnTo>
                <a:lnTo>
                  <a:pt x="1409" y="1039"/>
                </a:lnTo>
                <a:lnTo>
                  <a:pt x="1409" y="1027"/>
                </a:lnTo>
                <a:lnTo>
                  <a:pt x="1409" y="1014"/>
                </a:lnTo>
                <a:lnTo>
                  <a:pt x="1398" y="1004"/>
                </a:lnTo>
                <a:lnTo>
                  <a:pt x="1386" y="997"/>
                </a:lnTo>
                <a:lnTo>
                  <a:pt x="1372" y="991"/>
                </a:lnTo>
                <a:lnTo>
                  <a:pt x="1356" y="989"/>
                </a:lnTo>
                <a:lnTo>
                  <a:pt x="1340" y="986"/>
                </a:lnTo>
                <a:lnTo>
                  <a:pt x="1326" y="986"/>
                </a:lnTo>
                <a:lnTo>
                  <a:pt x="1310" y="986"/>
                </a:lnTo>
                <a:lnTo>
                  <a:pt x="1296" y="986"/>
                </a:lnTo>
                <a:lnTo>
                  <a:pt x="1278" y="1004"/>
                </a:lnTo>
                <a:lnTo>
                  <a:pt x="1269" y="1004"/>
                </a:lnTo>
                <a:lnTo>
                  <a:pt x="1257" y="1002"/>
                </a:lnTo>
                <a:lnTo>
                  <a:pt x="1246" y="998"/>
                </a:lnTo>
                <a:lnTo>
                  <a:pt x="1236" y="995"/>
                </a:lnTo>
                <a:lnTo>
                  <a:pt x="1223" y="991"/>
                </a:lnTo>
                <a:lnTo>
                  <a:pt x="1213" y="988"/>
                </a:lnTo>
                <a:lnTo>
                  <a:pt x="1202" y="986"/>
                </a:lnTo>
                <a:lnTo>
                  <a:pt x="1192" y="986"/>
                </a:lnTo>
                <a:lnTo>
                  <a:pt x="1174" y="1004"/>
                </a:lnTo>
                <a:lnTo>
                  <a:pt x="1158" y="995"/>
                </a:lnTo>
                <a:lnTo>
                  <a:pt x="1142" y="984"/>
                </a:lnTo>
                <a:lnTo>
                  <a:pt x="1126" y="970"/>
                </a:lnTo>
                <a:lnTo>
                  <a:pt x="1110" y="956"/>
                </a:lnTo>
                <a:lnTo>
                  <a:pt x="1095" y="940"/>
                </a:lnTo>
                <a:lnTo>
                  <a:pt x="1080" y="924"/>
                </a:lnTo>
                <a:lnTo>
                  <a:pt x="1066" y="908"/>
                </a:lnTo>
                <a:lnTo>
                  <a:pt x="1052" y="894"/>
                </a:lnTo>
                <a:lnTo>
                  <a:pt x="1056" y="887"/>
                </a:lnTo>
                <a:lnTo>
                  <a:pt x="1057" y="882"/>
                </a:lnTo>
                <a:lnTo>
                  <a:pt x="1057" y="878"/>
                </a:lnTo>
                <a:lnTo>
                  <a:pt x="1059" y="875"/>
                </a:lnTo>
                <a:lnTo>
                  <a:pt x="1057" y="871"/>
                </a:lnTo>
                <a:lnTo>
                  <a:pt x="1057" y="868"/>
                </a:lnTo>
                <a:lnTo>
                  <a:pt x="1056" y="862"/>
                </a:lnTo>
                <a:lnTo>
                  <a:pt x="1052" y="857"/>
                </a:lnTo>
                <a:lnTo>
                  <a:pt x="1056" y="848"/>
                </a:lnTo>
                <a:lnTo>
                  <a:pt x="1057" y="841"/>
                </a:lnTo>
                <a:lnTo>
                  <a:pt x="1059" y="832"/>
                </a:lnTo>
                <a:lnTo>
                  <a:pt x="1059" y="823"/>
                </a:lnTo>
                <a:lnTo>
                  <a:pt x="1061" y="814"/>
                </a:lnTo>
                <a:lnTo>
                  <a:pt x="1061" y="806"/>
                </a:lnTo>
                <a:lnTo>
                  <a:pt x="1061" y="799"/>
                </a:lnTo>
                <a:lnTo>
                  <a:pt x="1061" y="792"/>
                </a:lnTo>
                <a:lnTo>
                  <a:pt x="1043" y="774"/>
                </a:lnTo>
                <a:lnTo>
                  <a:pt x="1201" y="604"/>
                </a:lnTo>
                <a:lnTo>
                  <a:pt x="1204" y="606"/>
                </a:lnTo>
                <a:lnTo>
                  <a:pt x="1211" y="606"/>
                </a:lnTo>
                <a:lnTo>
                  <a:pt x="1216" y="606"/>
                </a:lnTo>
                <a:lnTo>
                  <a:pt x="1223" y="608"/>
                </a:lnTo>
                <a:lnTo>
                  <a:pt x="1229" y="606"/>
                </a:lnTo>
                <a:lnTo>
                  <a:pt x="1231" y="604"/>
                </a:lnTo>
                <a:lnTo>
                  <a:pt x="1231" y="601"/>
                </a:lnTo>
                <a:lnTo>
                  <a:pt x="1227" y="595"/>
                </a:lnTo>
                <a:lnTo>
                  <a:pt x="1232" y="595"/>
                </a:lnTo>
                <a:lnTo>
                  <a:pt x="1243" y="595"/>
                </a:lnTo>
                <a:lnTo>
                  <a:pt x="1255" y="595"/>
                </a:lnTo>
                <a:lnTo>
                  <a:pt x="1271" y="594"/>
                </a:lnTo>
                <a:lnTo>
                  <a:pt x="1287" y="594"/>
                </a:lnTo>
                <a:lnTo>
                  <a:pt x="1301" y="592"/>
                </a:lnTo>
                <a:lnTo>
                  <a:pt x="1314" y="590"/>
                </a:lnTo>
                <a:lnTo>
                  <a:pt x="1322" y="587"/>
                </a:lnTo>
                <a:lnTo>
                  <a:pt x="1333" y="588"/>
                </a:lnTo>
                <a:lnTo>
                  <a:pt x="1344" y="590"/>
                </a:lnTo>
                <a:lnTo>
                  <a:pt x="1354" y="590"/>
                </a:lnTo>
                <a:lnTo>
                  <a:pt x="1365" y="590"/>
                </a:lnTo>
                <a:lnTo>
                  <a:pt x="1377" y="588"/>
                </a:lnTo>
                <a:lnTo>
                  <a:pt x="1388" y="588"/>
                </a:lnTo>
                <a:lnTo>
                  <a:pt x="1398" y="587"/>
                </a:lnTo>
                <a:lnTo>
                  <a:pt x="1409" y="587"/>
                </a:lnTo>
                <a:lnTo>
                  <a:pt x="1416" y="599"/>
                </a:lnTo>
                <a:lnTo>
                  <a:pt x="1425" y="610"/>
                </a:lnTo>
                <a:lnTo>
                  <a:pt x="1432" y="618"/>
                </a:lnTo>
                <a:lnTo>
                  <a:pt x="1441" y="627"/>
                </a:lnTo>
                <a:lnTo>
                  <a:pt x="1450" y="634"/>
                </a:lnTo>
                <a:lnTo>
                  <a:pt x="1460" y="643"/>
                </a:lnTo>
                <a:lnTo>
                  <a:pt x="1469" y="650"/>
                </a:lnTo>
                <a:lnTo>
                  <a:pt x="1480" y="661"/>
                </a:lnTo>
                <a:lnTo>
                  <a:pt x="1513" y="661"/>
                </a:lnTo>
                <a:lnTo>
                  <a:pt x="1515" y="657"/>
                </a:lnTo>
                <a:lnTo>
                  <a:pt x="1515" y="654"/>
                </a:lnTo>
                <a:lnTo>
                  <a:pt x="1517" y="650"/>
                </a:lnTo>
                <a:lnTo>
                  <a:pt x="1518" y="647"/>
                </a:lnTo>
                <a:lnTo>
                  <a:pt x="1520" y="643"/>
                </a:lnTo>
                <a:lnTo>
                  <a:pt x="1522" y="640"/>
                </a:lnTo>
                <a:lnTo>
                  <a:pt x="1522" y="636"/>
                </a:lnTo>
                <a:lnTo>
                  <a:pt x="1522" y="632"/>
                </a:lnTo>
                <a:lnTo>
                  <a:pt x="1538" y="634"/>
                </a:lnTo>
                <a:lnTo>
                  <a:pt x="1554" y="638"/>
                </a:lnTo>
                <a:lnTo>
                  <a:pt x="1570" y="641"/>
                </a:lnTo>
                <a:lnTo>
                  <a:pt x="1586" y="645"/>
                </a:lnTo>
                <a:lnTo>
                  <a:pt x="1601" y="650"/>
                </a:lnTo>
                <a:lnTo>
                  <a:pt x="1617" y="652"/>
                </a:lnTo>
                <a:lnTo>
                  <a:pt x="1635" y="654"/>
                </a:lnTo>
                <a:lnTo>
                  <a:pt x="1653" y="652"/>
                </a:lnTo>
                <a:lnTo>
                  <a:pt x="1658" y="652"/>
                </a:lnTo>
                <a:lnTo>
                  <a:pt x="1661" y="654"/>
                </a:lnTo>
                <a:lnTo>
                  <a:pt x="1665" y="655"/>
                </a:lnTo>
                <a:lnTo>
                  <a:pt x="1670" y="655"/>
                </a:lnTo>
                <a:lnTo>
                  <a:pt x="1674" y="657"/>
                </a:lnTo>
                <a:lnTo>
                  <a:pt x="1676" y="659"/>
                </a:lnTo>
                <a:lnTo>
                  <a:pt x="1679" y="661"/>
                </a:lnTo>
                <a:lnTo>
                  <a:pt x="1688" y="670"/>
                </a:lnTo>
                <a:lnTo>
                  <a:pt x="1732" y="754"/>
                </a:lnTo>
                <a:lnTo>
                  <a:pt x="1750" y="754"/>
                </a:lnTo>
                <a:lnTo>
                  <a:pt x="1752" y="760"/>
                </a:lnTo>
                <a:lnTo>
                  <a:pt x="1753" y="767"/>
                </a:lnTo>
                <a:lnTo>
                  <a:pt x="1755" y="776"/>
                </a:lnTo>
                <a:lnTo>
                  <a:pt x="1757" y="786"/>
                </a:lnTo>
                <a:lnTo>
                  <a:pt x="1757" y="797"/>
                </a:lnTo>
                <a:lnTo>
                  <a:pt x="1757" y="806"/>
                </a:lnTo>
                <a:lnTo>
                  <a:pt x="1759" y="814"/>
                </a:lnTo>
                <a:lnTo>
                  <a:pt x="1759" y="820"/>
                </a:lnTo>
                <a:lnTo>
                  <a:pt x="1767" y="830"/>
                </a:lnTo>
                <a:lnTo>
                  <a:pt x="1782" y="846"/>
                </a:lnTo>
                <a:lnTo>
                  <a:pt x="1799" y="864"/>
                </a:lnTo>
                <a:lnTo>
                  <a:pt x="1819" y="885"/>
                </a:lnTo>
                <a:lnTo>
                  <a:pt x="1838" y="903"/>
                </a:lnTo>
                <a:lnTo>
                  <a:pt x="1856" y="919"/>
                </a:lnTo>
                <a:lnTo>
                  <a:pt x="1863" y="924"/>
                </a:lnTo>
                <a:lnTo>
                  <a:pt x="1870" y="929"/>
                </a:lnTo>
                <a:lnTo>
                  <a:pt x="1875" y="931"/>
                </a:lnTo>
                <a:lnTo>
                  <a:pt x="1880" y="929"/>
                </a:lnTo>
                <a:lnTo>
                  <a:pt x="1882" y="931"/>
                </a:lnTo>
                <a:lnTo>
                  <a:pt x="1888" y="931"/>
                </a:lnTo>
                <a:lnTo>
                  <a:pt x="1895" y="933"/>
                </a:lnTo>
                <a:lnTo>
                  <a:pt x="1903" y="935"/>
                </a:lnTo>
                <a:lnTo>
                  <a:pt x="1914" y="936"/>
                </a:lnTo>
                <a:lnTo>
                  <a:pt x="1925" y="938"/>
                </a:lnTo>
                <a:lnTo>
                  <a:pt x="1933" y="938"/>
                </a:lnTo>
                <a:lnTo>
                  <a:pt x="1941" y="938"/>
                </a:lnTo>
                <a:lnTo>
                  <a:pt x="1958" y="921"/>
                </a:lnTo>
                <a:lnTo>
                  <a:pt x="1960" y="924"/>
                </a:lnTo>
                <a:lnTo>
                  <a:pt x="1962" y="928"/>
                </a:lnTo>
                <a:lnTo>
                  <a:pt x="1963" y="929"/>
                </a:lnTo>
                <a:lnTo>
                  <a:pt x="1963" y="931"/>
                </a:lnTo>
                <a:lnTo>
                  <a:pt x="1962" y="929"/>
                </a:lnTo>
                <a:lnTo>
                  <a:pt x="1960" y="926"/>
                </a:lnTo>
                <a:lnTo>
                  <a:pt x="1958" y="921"/>
                </a:lnTo>
                <a:close/>
                <a:moveTo>
                  <a:pt x="1888" y="1368"/>
                </a:moveTo>
                <a:lnTo>
                  <a:pt x="1845" y="1368"/>
                </a:lnTo>
                <a:lnTo>
                  <a:pt x="1828" y="1348"/>
                </a:lnTo>
                <a:lnTo>
                  <a:pt x="1845" y="1331"/>
                </a:lnTo>
                <a:lnTo>
                  <a:pt x="1840" y="1327"/>
                </a:lnTo>
                <a:lnTo>
                  <a:pt x="1836" y="1323"/>
                </a:lnTo>
                <a:lnTo>
                  <a:pt x="1835" y="1320"/>
                </a:lnTo>
                <a:lnTo>
                  <a:pt x="1836" y="1315"/>
                </a:lnTo>
                <a:lnTo>
                  <a:pt x="1838" y="1311"/>
                </a:lnTo>
                <a:lnTo>
                  <a:pt x="1842" y="1306"/>
                </a:lnTo>
                <a:lnTo>
                  <a:pt x="1847" y="1300"/>
                </a:lnTo>
                <a:lnTo>
                  <a:pt x="1854" y="1293"/>
                </a:lnTo>
                <a:lnTo>
                  <a:pt x="1852" y="1290"/>
                </a:lnTo>
                <a:lnTo>
                  <a:pt x="1852" y="1286"/>
                </a:lnTo>
                <a:lnTo>
                  <a:pt x="1850" y="1283"/>
                </a:lnTo>
                <a:lnTo>
                  <a:pt x="1849" y="1279"/>
                </a:lnTo>
                <a:lnTo>
                  <a:pt x="1847" y="1276"/>
                </a:lnTo>
                <a:lnTo>
                  <a:pt x="1845" y="1272"/>
                </a:lnTo>
                <a:lnTo>
                  <a:pt x="1845" y="1269"/>
                </a:lnTo>
                <a:lnTo>
                  <a:pt x="1845" y="1265"/>
                </a:lnTo>
                <a:lnTo>
                  <a:pt x="1863" y="1246"/>
                </a:lnTo>
                <a:lnTo>
                  <a:pt x="1896" y="1246"/>
                </a:lnTo>
                <a:lnTo>
                  <a:pt x="1902" y="1239"/>
                </a:lnTo>
                <a:lnTo>
                  <a:pt x="1907" y="1232"/>
                </a:lnTo>
                <a:lnTo>
                  <a:pt x="1911" y="1226"/>
                </a:lnTo>
                <a:lnTo>
                  <a:pt x="1914" y="1219"/>
                </a:lnTo>
                <a:lnTo>
                  <a:pt x="1918" y="1212"/>
                </a:lnTo>
                <a:lnTo>
                  <a:pt x="1921" y="1205"/>
                </a:lnTo>
                <a:lnTo>
                  <a:pt x="1925" y="1198"/>
                </a:lnTo>
                <a:lnTo>
                  <a:pt x="1932" y="1191"/>
                </a:lnTo>
                <a:lnTo>
                  <a:pt x="1932" y="1198"/>
                </a:lnTo>
                <a:lnTo>
                  <a:pt x="1933" y="1207"/>
                </a:lnTo>
                <a:lnTo>
                  <a:pt x="1937" y="1214"/>
                </a:lnTo>
                <a:lnTo>
                  <a:pt x="1941" y="1223"/>
                </a:lnTo>
                <a:lnTo>
                  <a:pt x="1942" y="1230"/>
                </a:lnTo>
                <a:lnTo>
                  <a:pt x="1946" y="1237"/>
                </a:lnTo>
                <a:lnTo>
                  <a:pt x="1948" y="1242"/>
                </a:lnTo>
                <a:lnTo>
                  <a:pt x="1948" y="1246"/>
                </a:lnTo>
                <a:lnTo>
                  <a:pt x="1944" y="1247"/>
                </a:lnTo>
                <a:lnTo>
                  <a:pt x="1942" y="1249"/>
                </a:lnTo>
                <a:lnTo>
                  <a:pt x="1937" y="1255"/>
                </a:lnTo>
                <a:lnTo>
                  <a:pt x="1933" y="1260"/>
                </a:lnTo>
                <a:lnTo>
                  <a:pt x="1926" y="1274"/>
                </a:lnTo>
                <a:lnTo>
                  <a:pt x="1919" y="1292"/>
                </a:lnTo>
                <a:lnTo>
                  <a:pt x="1912" y="1311"/>
                </a:lnTo>
                <a:lnTo>
                  <a:pt x="1905" y="1329"/>
                </a:lnTo>
                <a:lnTo>
                  <a:pt x="1900" y="1345"/>
                </a:lnTo>
                <a:lnTo>
                  <a:pt x="1896" y="1359"/>
                </a:lnTo>
                <a:lnTo>
                  <a:pt x="1893" y="1359"/>
                </a:lnTo>
                <a:lnTo>
                  <a:pt x="1889" y="1359"/>
                </a:lnTo>
                <a:lnTo>
                  <a:pt x="1888" y="1359"/>
                </a:lnTo>
                <a:lnTo>
                  <a:pt x="1886" y="1359"/>
                </a:lnTo>
                <a:lnTo>
                  <a:pt x="1884" y="1361"/>
                </a:lnTo>
                <a:lnTo>
                  <a:pt x="1884" y="1362"/>
                </a:lnTo>
                <a:lnTo>
                  <a:pt x="1886" y="1364"/>
                </a:lnTo>
                <a:lnTo>
                  <a:pt x="1888" y="1368"/>
                </a:lnTo>
                <a:close/>
                <a:moveTo>
                  <a:pt x="2855" y="373"/>
                </a:moveTo>
                <a:lnTo>
                  <a:pt x="2855" y="385"/>
                </a:lnTo>
                <a:lnTo>
                  <a:pt x="2857" y="394"/>
                </a:lnTo>
                <a:lnTo>
                  <a:pt x="2861" y="403"/>
                </a:lnTo>
                <a:lnTo>
                  <a:pt x="2862" y="410"/>
                </a:lnTo>
                <a:lnTo>
                  <a:pt x="2866" y="417"/>
                </a:lnTo>
                <a:lnTo>
                  <a:pt x="2869" y="424"/>
                </a:lnTo>
                <a:lnTo>
                  <a:pt x="2871" y="433"/>
                </a:lnTo>
                <a:lnTo>
                  <a:pt x="2871" y="445"/>
                </a:lnTo>
                <a:lnTo>
                  <a:pt x="2875" y="447"/>
                </a:lnTo>
                <a:lnTo>
                  <a:pt x="2878" y="447"/>
                </a:lnTo>
                <a:lnTo>
                  <a:pt x="2882" y="449"/>
                </a:lnTo>
                <a:lnTo>
                  <a:pt x="2885" y="450"/>
                </a:lnTo>
                <a:lnTo>
                  <a:pt x="2887" y="452"/>
                </a:lnTo>
                <a:lnTo>
                  <a:pt x="2891" y="454"/>
                </a:lnTo>
                <a:lnTo>
                  <a:pt x="2894" y="456"/>
                </a:lnTo>
                <a:lnTo>
                  <a:pt x="2898" y="456"/>
                </a:lnTo>
                <a:lnTo>
                  <a:pt x="2900" y="463"/>
                </a:lnTo>
                <a:lnTo>
                  <a:pt x="2901" y="470"/>
                </a:lnTo>
                <a:lnTo>
                  <a:pt x="2905" y="475"/>
                </a:lnTo>
                <a:lnTo>
                  <a:pt x="2908" y="481"/>
                </a:lnTo>
                <a:lnTo>
                  <a:pt x="2914" y="486"/>
                </a:lnTo>
                <a:lnTo>
                  <a:pt x="2919" y="489"/>
                </a:lnTo>
                <a:lnTo>
                  <a:pt x="2926" y="493"/>
                </a:lnTo>
                <a:lnTo>
                  <a:pt x="2933" y="493"/>
                </a:lnTo>
                <a:lnTo>
                  <a:pt x="2926" y="486"/>
                </a:lnTo>
                <a:lnTo>
                  <a:pt x="2921" y="479"/>
                </a:lnTo>
                <a:lnTo>
                  <a:pt x="2917" y="472"/>
                </a:lnTo>
                <a:lnTo>
                  <a:pt x="2914" y="465"/>
                </a:lnTo>
                <a:lnTo>
                  <a:pt x="2912" y="458"/>
                </a:lnTo>
                <a:lnTo>
                  <a:pt x="2912" y="450"/>
                </a:lnTo>
                <a:lnTo>
                  <a:pt x="2912" y="443"/>
                </a:lnTo>
                <a:lnTo>
                  <a:pt x="2915" y="436"/>
                </a:lnTo>
                <a:lnTo>
                  <a:pt x="2905" y="433"/>
                </a:lnTo>
                <a:lnTo>
                  <a:pt x="2896" y="427"/>
                </a:lnTo>
                <a:lnTo>
                  <a:pt x="2887" y="420"/>
                </a:lnTo>
                <a:lnTo>
                  <a:pt x="2878" y="412"/>
                </a:lnTo>
                <a:lnTo>
                  <a:pt x="2869" y="403"/>
                </a:lnTo>
                <a:lnTo>
                  <a:pt x="2864" y="392"/>
                </a:lnTo>
                <a:lnTo>
                  <a:pt x="2859" y="382"/>
                </a:lnTo>
                <a:lnTo>
                  <a:pt x="2855" y="373"/>
                </a:lnTo>
                <a:close/>
                <a:moveTo>
                  <a:pt x="2960" y="521"/>
                </a:moveTo>
                <a:lnTo>
                  <a:pt x="2963" y="519"/>
                </a:lnTo>
                <a:lnTo>
                  <a:pt x="2967" y="519"/>
                </a:lnTo>
                <a:lnTo>
                  <a:pt x="2972" y="518"/>
                </a:lnTo>
                <a:lnTo>
                  <a:pt x="2975" y="516"/>
                </a:lnTo>
                <a:lnTo>
                  <a:pt x="2981" y="514"/>
                </a:lnTo>
                <a:lnTo>
                  <a:pt x="2986" y="512"/>
                </a:lnTo>
                <a:lnTo>
                  <a:pt x="2990" y="512"/>
                </a:lnTo>
                <a:lnTo>
                  <a:pt x="2993" y="511"/>
                </a:lnTo>
                <a:lnTo>
                  <a:pt x="2990" y="511"/>
                </a:lnTo>
                <a:lnTo>
                  <a:pt x="2984" y="509"/>
                </a:lnTo>
                <a:lnTo>
                  <a:pt x="2979" y="505"/>
                </a:lnTo>
                <a:lnTo>
                  <a:pt x="2972" y="502"/>
                </a:lnTo>
                <a:lnTo>
                  <a:pt x="2965" y="496"/>
                </a:lnTo>
                <a:lnTo>
                  <a:pt x="2960" y="491"/>
                </a:lnTo>
                <a:lnTo>
                  <a:pt x="2954" y="488"/>
                </a:lnTo>
                <a:lnTo>
                  <a:pt x="2951" y="484"/>
                </a:lnTo>
                <a:lnTo>
                  <a:pt x="2933" y="502"/>
                </a:lnTo>
                <a:lnTo>
                  <a:pt x="2933" y="507"/>
                </a:lnTo>
                <a:lnTo>
                  <a:pt x="2935" y="512"/>
                </a:lnTo>
                <a:lnTo>
                  <a:pt x="2937" y="518"/>
                </a:lnTo>
                <a:lnTo>
                  <a:pt x="2938" y="525"/>
                </a:lnTo>
                <a:lnTo>
                  <a:pt x="2940" y="532"/>
                </a:lnTo>
                <a:lnTo>
                  <a:pt x="2940" y="539"/>
                </a:lnTo>
                <a:lnTo>
                  <a:pt x="2942" y="544"/>
                </a:lnTo>
                <a:lnTo>
                  <a:pt x="2942" y="548"/>
                </a:lnTo>
                <a:lnTo>
                  <a:pt x="2960" y="548"/>
                </a:lnTo>
                <a:lnTo>
                  <a:pt x="2960" y="604"/>
                </a:lnTo>
                <a:lnTo>
                  <a:pt x="2956" y="604"/>
                </a:lnTo>
                <a:lnTo>
                  <a:pt x="2951" y="606"/>
                </a:lnTo>
                <a:lnTo>
                  <a:pt x="2947" y="606"/>
                </a:lnTo>
                <a:lnTo>
                  <a:pt x="2944" y="608"/>
                </a:lnTo>
                <a:lnTo>
                  <a:pt x="2940" y="610"/>
                </a:lnTo>
                <a:lnTo>
                  <a:pt x="2937" y="611"/>
                </a:lnTo>
                <a:lnTo>
                  <a:pt x="2935" y="613"/>
                </a:lnTo>
                <a:lnTo>
                  <a:pt x="2933" y="613"/>
                </a:lnTo>
                <a:lnTo>
                  <a:pt x="2933" y="631"/>
                </a:lnTo>
                <a:lnTo>
                  <a:pt x="2930" y="632"/>
                </a:lnTo>
                <a:lnTo>
                  <a:pt x="2926" y="632"/>
                </a:lnTo>
                <a:lnTo>
                  <a:pt x="2921" y="634"/>
                </a:lnTo>
                <a:lnTo>
                  <a:pt x="2915" y="638"/>
                </a:lnTo>
                <a:lnTo>
                  <a:pt x="2912" y="640"/>
                </a:lnTo>
                <a:lnTo>
                  <a:pt x="2907" y="643"/>
                </a:lnTo>
                <a:lnTo>
                  <a:pt x="2903" y="647"/>
                </a:lnTo>
                <a:lnTo>
                  <a:pt x="2900" y="650"/>
                </a:lnTo>
                <a:lnTo>
                  <a:pt x="2926" y="678"/>
                </a:lnTo>
                <a:lnTo>
                  <a:pt x="2926" y="650"/>
                </a:lnTo>
                <a:lnTo>
                  <a:pt x="2933" y="647"/>
                </a:lnTo>
                <a:lnTo>
                  <a:pt x="2942" y="643"/>
                </a:lnTo>
                <a:lnTo>
                  <a:pt x="2952" y="640"/>
                </a:lnTo>
                <a:lnTo>
                  <a:pt x="2965" y="638"/>
                </a:lnTo>
                <a:lnTo>
                  <a:pt x="2977" y="634"/>
                </a:lnTo>
                <a:lnTo>
                  <a:pt x="2990" y="632"/>
                </a:lnTo>
                <a:lnTo>
                  <a:pt x="3000" y="632"/>
                </a:lnTo>
                <a:lnTo>
                  <a:pt x="3011" y="631"/>
                </a:lnTo>
                <a:lnTo>
                  <a:pt x="3011" y="625"/>
                </a:lnTo>
                <a:lnTo>
                  <a:pt x="3009" y="618"/>
                </a:lnTo>
                <a:lnTo>
                  <a:pt x="3005" y="611"/>
                </a:lnTo>
                <a:lnTo>
                  <a:pt x="3002" y="604"/>
                </a:lnTo>
                <a:lnTo>
                  <a:pt x="2997" y="599"/>
                </a:lnTo>
                <a:lnTo>
                  <a:pt x="2993" y="594"/>
                </a:lnTo>
                <a:lnTo>
                  <a:pt x="2988" y="588"/>
                </a:lnTo>
                <a:lnTo>
                  <a:pt x="2984" y="585"/>
                </a:lnTo>
                <a:lnTo>
                  <a:pt x="3002" y="567"/>
                </a:lnTo>
                <a:lnTo>
                  <a:pt x="2960" y="521"/>
                </a:lnTo>
                <a:close/>
                <a:moveTo>
                  <a:pt x="1278" y="325"/>
                </a:moveTo>
                <a:lnTo>
                  <a:pt x="1275" y="327"/>
                </a:lnTo>
                <a:lnTo>
                  <a:pt x="1271" y="327"/>
                </a:lnTo>
                <a:lnTo>
                  <a:pt x="1266" y="329"/>
                </a:lnTo>
                <a:lnTo>
                  <a:pt x="1261" y="330"/>
                </a:lnTo>
                <a:lnTo>
                  <a:pt x="1257" y="332"/>
                </a:lnTo>
                <a:lnTo>
                  <a:pt x="1252" y="334"/>
                </a:lnTo>
                <a:lnTo>
                  <a:pt x="1248" y="334"/>
                </a:lnTo>
                <a:lnTo>
                  <a:pt x="1245" y="334"/>
                </a:lnTo>
                <a:lnTo>
                  <a:pt x="1245" y="341"/>
                </a:lnTo>
                <a:lnTo>
                  <a:pt x="1246" y="348"/>
                </a:lnTo>
                <a:lnTo>
                  <a:pt x="1250" y="355"/>
                </a:lnTo>
                <a:lnTo>
                  <a:pt x="1254" y="362"/>
                </a:lnTo>
                <a:lnTo>
                  <a:pt x="1259" y="367"/>
                </a:lnTo>
                <a:lnTo>
                  <a:pt x="1262" y="373"/>
                </a:lnTo>
                <a:lnTo>
                  <a:pt x="1266" y="376"/>
                </a:lnTo>
                <a:lnTo>
                  <a:pt x="1269" y="380"/>
                </a:lnTo>
                <a:lnTo>
                  <a:pt x="1245" y="410"/>
                </a:lnTo>
                <a:lnTo>
                  <a:pt x="1246" y="415"/>
                </a:lnTo>
                <a:lnTo>
                  <a:pt x="1248" y="419"/>
                </a:lnTo>
                <a:lnTo>
                  <a:pt x="1248" y="420"/>
                </a:lnTo>
                <a:lnTo>
                  <a:pt x="1248" y="422"/>
                </a:lnTo>
                <a:lnTo>
                  <a:pt x="1248" y="424"/>
                </a:lnTo>
                <a:lnTo>
                  <a:pt x="1248" y="427"/>
                </a:lnTo>
                <a:lnTo>
                  <a:pt x="1250" y="431"/>
                </a:lnTo>
                <a:lnTo>
                  <a:pt x="1254" y="436"/>
                </a:lnTo>
                <a:lnTo>
                  <a:pt x="1261" y="429"/>
                </a:lnTo>
                <a:lnTo>
                  <a:pt x="1268" y="424"/>
                </a:lnTo>
                <a:lnTo>
                  <a:pt x="1278" y="419"/>
                </a:lnTo>
                <a:lnTo>
                  <a:pt x="1289" y="415"/>
                </a:lnTo>
                <a:lnTo>
                  <a:pt x="1299" y="410"/>
                </a:lnTo>
                <a:lnTo>
                  <a:pt x="1310" y="406"/>
                </a:lnTo>
                <a:lnTo>
                  <a:pt x="1321" y="403"/>
                </a:lnTo>
                <a:lnTo>
                  <a:pt x="1331" y="399"/>
                </a:lnTo>
                <a:lnTo>
                  <a:pt x="1324" y="396"/>
                </a:lnTo>
                <a:lnTo>
                  <a:pt x="1317" y="392"/>
                </a:lnTo>
                <a:lnTo>
                  <a:pt x="1310" y="389"/>
                </a:lnTo>
                <a:lnTo>
                  <a:pt x="1305" y="385"/>
                </a:lnTo>
                <a:lnTo>
                  <a:pt x="1298" y="380"/>
                </a:lnTo>
                <a:lnTo>
                  <a:pt x="1291" y="374"/>
                </a:lnTo>
                <a:lnTo>
                  <a:pt x="1285" y="369"/>
                </a:lnTo>
                <a:lnTo>
                  <a:pt x="1278" y="362"/>
                </a:lnTo>
                <a:lnTo>
                  <a:pt x="1278" y="353"/>
                </a:lnTo>
                <a:lnTo>
                  <a:pt x="1280" y="346"/>
                </a:lnTo>
                <a:lnTo>
                  <a:pt x="1280" y="341"/>
                </a:lnTo>
                <a:lnTo>
                  <a:pt x="1282" y="337"/>
                </a:lnTo>
                <a:lnTo>
                  <a:pt x="1282" y="334"/>
                </a:lnTo>
                <a:lnTo>
                  <a:pt x="1282" y="330"/>
                </a:lnTo>
                <a:lnTo>
                  <a:pt x="1280" y="329"/>
                </a:lnTo>
                <a:lnTo>
                  <a:pt x="1278" y="325"/>
                </a:lnTo>
                <a:close/>
                <a:moveTo>
                  <a:pt x="1227" y="362"/>
                </a:moveTo>
                <a:lnTo>
                  <a:pt x="1225" y="366"/>
                </a:lnTo>
                <a:lnTo>
                  <a:pt x="1225" y="371"/>
                </a:lnTo>
                <a:lnTo>
                  <a:pt x="1223" y="376"/>
                </a:lnTo>
                <a:lnTo>
                  <a:pt x="1222" y="380"/>
                </a:lnTo>
                <a:lnTo>
                  <a:pt x="1222" y="385"/>
                </a:lnTo>
                <a:lnTo>
                  <a:pt x="1220" y="390"/>
                </a:lnTo>
                <a:lnTo>
                  <a:pt x="1218" y="396"/>
                </a:lnTo>
                <a:lnTo>
                  <a:pt x="1218" y="399"/>
                </a:lnTo>
                <a:lnTo>
                  <a:pt x="1213" y="399"/>
                </a:lnTo>
                <a:lnTo>
                  <a:pt x="1206" y="401"/>
                </a:lnTo>
                <a:lnTo>
                  <a:pt x="1202" y="403"/>
                </a:lnTo>
                <a:lnTo>
                  <a:pt x="1197" y="405"/>
                </a:lnTo>
                <a:lnTo>
                  <a:pt x="1193" y="408"/>
                </a:lnTo>
                <a:lnTo>
                  <a:pt x="1190" y="412"/>
                </a:lnTo>
                <a:lnTo>
                  <a:pt x="1186" y="415"/>
                </a:lnTo>
                <a:lnTo>
                  <a:pt x="1183" y="417"/>
                </a:lnTo>
                <a:lnTo>
                  <a:pt x="1183" y="412"/>
                </a:lnTo>
                <a:lnTo>
                  <a:pt x="1185" y="406"/>
                </a:lnTo>
                <a:lnTo>
                  <a:pt x="1185" y="403"/>
                </a:lnTo>
                <a:lnTo>
                  <a:pt x="1186" y="399"/>
                </a:lnTo>
                <a:lnTo>
                  <a:pt x="1186" y="396"/>
                </a:lnTo>
                <a:lnTo>
                  <a:pt x="1186" y="392"/>
                </a:lnTo>
                <a:lnTo>
                  <a:pt x="1186" y="387"/>
                </a:lnTo>
                <a:lnTo>
                  <a:pt x="1183" y="380"/>
                </a:lnTo>
                <a:lnTo>
                  <a:pt x="1186" y="380"/>
                </a:lnTo>
                <a:lnTo>
                  <a:pt x="1192" y="378"/>
                </a:lnTo>
                <a:lnTo>
                  <a:pt x="1197" y="374"/>
                </a:lnTo>
                <a:lnTo>
                  <a:pt x="1202" y="371"/>
                </a:lnTo>
                <a:lnTo>
                  <a:pt x="1208" y="369"/>
                </a:lnTo>
                <a:lnTo>
                  <a:pt x="1213" y="366"/>
                </a:lnTo>
                <a:lnTo>
                  <a:pt x="1220" y="364"/>
                </a:lnTo>
                <a:lnTo>
                  <a:pt x="1227" y="362"/>
                </a:lnTo>
                <a:close/>
                <a:moveTo>
                  <a:pt x="2567" y="986"/>
                </a:moveTo>
                <a:lnTo>
                  <a:pt x="2576" y="989"/>
                </a:lnTo>
                <a:lnTo>
                  <a:pt x="2582" y="993"/>
                </a:lnTo>
                <a:lnTo>
                  <a:pt x="2587" y="997"/>
                </a:lnTo>
                <a:lnTo>
                  <a:pt x="2592" y="1000"/>
                </a:lnTo>
                <a:lnTo>
                  <a:pt x="2596" y="1005"/>
                </a:lnTo>
                <a:lnTo>
                  <a:pt x="2599" y="1011"/>
                </a:lnTo>
                <a:lnTo>
                  <a:pt x="2605" y="1016"/>
                </a:lnTo>
                <a:lnTo>
                  <a:pt x="2610" y="1023"/>
                </a:lnTo>
                <a:lnTo>
                  <a:pt x="2620" y="1023"/>
                </a:lnTo>
                <a:lnTo>
                  <a:pt x="2629" y="1027"/>
                </a:lnTo>
                <a:lnTo>
                  <a:pt x="2636" y="1030"/>
                </a:lnTo>
                <a:lnTo>
                  <a:pt x="2643" y="1035"/>
                </a:lnTo>
                <a:lnTo>
                  <a:pt x="2658" y="1048"/>
                </a:lnTo>
                <a:lnTo>
                  <a:pt x="2668" y="1064"/>
                </a:lnTo>
                <a:lnTo>
                  <a:pt x="2679" y="1081"/>
                </a:lnTo>
                <a:lnTo>
                  <a:pt x="2688" y="1097"/>
                </a:lnTo>
                <a:lnTo>
                  <a:pt x="2696" y="1113"/>
                </a:lnTo>
                <a:lnTo>
                  <a:pt x="2705" y="1126"/>
                </a:lnTo>
                <a:lnTo>
                  <a:pt x="2702" y="1126"/>
                </a:lnTo>
                <a:lnTo>
                  <a:pt x="2698" y="1127"/>
                </a:lnTo>
                <a:lnTo>
                  <a:pt x="2693" y="1127"/>
                </a:lnTo>
                <a:lnTo>
                  <a:pt x="2689" y="1129"/>
                </a:lnTo>
                <a:lnTo>
                  <a:pt x="2684" y="1131"/>
                </a:lnTo>
                <a:lnTo>
                  <a:pt x="2679" y="1133"/>
                </a:lnTo>
                <a:lnTo>
                  <a:pt x="2675" y="1134"/>
                </a:lnTo>
                <a:lnTo>
                  <a:pt x="2670" y="1134"/>
                </a:lnTo>
                <a:lnTo>
                  <a:pt x="2658" y="1120"/>
                </a:lnTo>
                <a:lnTo>
                  <a:pt x="2643" y="1103"/>
                </a:lnTo>
                <a:lnTo>
                  <a:pt x="2629" y="1083"/>
                </a:lnTo>
                <a:lnTo>
                  <a:pt x="2615" y="1064"/>
                </a:lnTo>
                <a:lnTo>
                  <a:pt x="2603" y="1044"/>
                </a:lnTo>
                <a:lnTo>
                  <a:pt x="2589" y="1023"/>
                </a:lnTo>
                <a:lnTo>
                  <a:pt x="2578" y="1004"/>
                </a:lnTo>
                <a:lnTo>
                  <a:pt x="2567" y="986"/>
                </a:lnTo>
                <a:close/>
                <a:moveTo>
                  <a:pt x="2698" y="1143"/>
                </a:moveTo>
                <a:lnTo>
                  <a:pt x="2714" y="1140"/>
                </a:lnTo>
                <a:lnTo>
                  <a:pt x="2730" y="1138"/>
                </a:lnTo>
                <a:lnTo>
                  <a:pt x="2744" y="1138"/>
                </a:lnTo>
                <a:lnTo>
                  <a:pt x="2758" y="1141"/>
                </a:lnTo>
                <a:lnTo>
                  <a:pt x="2774" y="1145"/>
                </a:lnTo>
                <a:lnTo>
                  <a:pt x="2788" y="1148"/>
                </a:lnTo>
                <a:lnTo>
                  <a:pt x="2804" y="1152"/>
                </a:lnTo>
                <a:lnTo>
                  <a:pt x="2820" y="1152"/>
                </a:lnTo>
                <a:lnTo>
                  <a:pt x="2808" y="1156"/>
                </a:lnTo>
                <a:lnTo>
                  <a:pt x="2794" y="1156"/>
                </a:lnTo>
                <a:lnTo>
                  <a:pt x="2778" y="1156"/>
                </a:lnTo>
                <a:lnTo>
                  <a:pt x="2762" y="1156"/>
                </a:lnTo>
                <a:lnTo>
                  <a:pt x="2744" y="1152"/>
                </a:lnTo>
                <a:lnTo>
                  <a:pt x="2728" y="1150"/>
                </a:lnTo>
                <a:lnTo>
                  <a:pt x="2712" y="1147"/>
                </a:lnTo>
                <a:lnTo>
                  <a:pt x="2698" y="1143"/>
                </a:lnTo>
                <a:close/>
                <a:moveTo>
                  <a:pt x="2855" y="1097"/>
                </a:moveTo>
                <a:lnTo>
                  <a:pt x="2850" y="1097"/>
                </a:lnTo>
                <a:lnTo>
                  <a:pt x="2847" y="1099"/>
                </a:lnTo>
                <a:lnTo>
                  <a:pt x="2841" y="1101"/>
                </a:lnTo>
                <a:lnTo>
                  <a:pt x="2838" y="1103"/>
                </a:lnTo>
                <a:lnTo>
                  <a:pt x="2832" y="1103"/>
                </a:lnTo>
                <a:lnTo>
                  <a:pt x="2827" y="1104"/>
                </a:lnTo>
                <a:lnTo>
                  <a:pt x="2824" y="1106"/>
                </a:lnTo>
                <a:lnTo>
                  <a:pt x="2820" y="1106"/>
                </a:lnTo>
                <a:lnTo>
                  <a:pt x="2813" y="1103"/>
                </a:lnTo>
                <a:lnTo>
                  <a:pt x="2806" y="1099"/>
                </a:lnTo>
                <a:lnTo>
                  <a:pt x="2797" y="1097"/>
                </a:lnTo>
                <a:lnTo>
                  <a:pt x="2790" y="1095"/>
                </a:lnTo>
                <a:lnTo>
                  <a:pt x="2781" y="1094"/>
                </a:lnTo>
                <a:lnTo>
                  <a:pt x="2774" y="1094"/>
                </a:lnTo>
                <a:lnTo>
                  <a:pt x="2765" y="1095"/>
                </a:lnTo>
                <a:lnTo>
                  <a:pt x="2758" y="1097"/>
                </a:lnTo>
                <a:lnTo>
                  <a:pt x="2756" y="1092"/>
                </a:lnTo>
                <a:lnTo>
                  <a:pt x="2755" y="1087"/>
                </a:lnTo>
                <a:lnTo>
                  <a:pt x="2753" y="1083"/>
                </a:lnTo>
                <a:lnTo>
                  <a:pt x="2753" y="1080"/>
                </a:lnTo>
                <a:lnTo>
                  <a:pt x="2753" y="1076"/>
                </a:lnTo>
                <a:lnTo>
                  <a:pt x="2755" y="1073"/>
                </a:lnTo>
                <a:lnTo>
                  <a:pt x="2756" y="1067"/>
                </a:lnTo>
                <a:lnTo>
                  <a:pt x="2758" y="1060"/>
                </a:lnTo>
                <a:lnTo>
                  <a:pt x="2741" y="1042"/>
                </a:lnTo>
                <a:lnTo>
                  <a:pt x="2749" y="1039"/>
                </a:lnTo>
                <a:lnTo>
                  <a:pt x="2758" y="1034"/>
                </a:lnTo>
                <a:lnTo>
                  <a:pt x="2767" y="1030"/>
                </a:lnTo>
                <a:lnTo>
                  <a:pt x="2776" y="1025"/>
                </a:lnTo>
                <a:lnTo>
                  <a:pt x="2786" y="1021"/>
                </a:lnTo>
                <a:lnTo>
                  <a:pt x="2795" y="1018"/>
                </a:lnTo>
                <a:lnTo>
                  <a:pt x="2804" y="1014"/>
                </a:lnTo>
                <a:lnTo>
                  <a:pt x="2811" y="1014"/>
                </a:lnTo>
                <a:lnTo>
                  <a:pt x="2811" y="1011"/>
                </a:lnTo>
                <a:lnTo>
                  <a:pt x="2811" y="1007"/>
                </a:lnTo>
                <a:lnTo>
                  <a:pt x="2813" y="1004"/>
                </a:lnTo>
                <a:lnTo>
                  <a:pt x="2813" y="1002"/>
                </a:lnTo>
                <a:lnTo>
                  <a:pt x="2815" y="998"/>
                </a:lnTo>
                <a:lnTo>
                  <a:pt x="2818" y="997"/>
                </a:lnTo>
                <a:lnTo>
                  <a:pt x="2824" y="997"/>
                </a:lnTo>
                <a:lnTo>
                  <a:pt x="2829" y="995"/>
                </a:lnTo>
                <a:lnTo>
                  <a:pt x="2832" y="988"/>
                </a:lnTo>
                <a:lnTo>
                  <a:pt x="2839" y="979"/>
                </a:lnTo>
                <a:lnTo>
                  <a:pt x="2847" y="968"/>
                </a:lnTo>
                <a:lnTo>
                  <a:pt x="2854" y="958"/>
                </a:lnTo>
                <a:lnTo>
                  <a:pt x="2861" y="947"/>
                </a:lnTo>
                <a:lnTo>
                  <a:pt x="2866" y="938"/>
                </a:lnTo>
                <a:lnTo>
                  <a:pt x="2869" y="929"/>
                </a:lnTo>
                <a:lnTo>
                  <a:pt x="2871" y="921"/>
                </a:lnTo>
                <a:lnTo>
                  <a:pt x="2871" y="926"/>
                </a:lnTo>
                <a:lnTo>
                  <a:pt x="2869" y="933"/>
                </a:lnTo>
                <a:lnTo>
                  <a:pt x="2866" y="940"/>
                </a:lnTo>
                <a:lnTo>
                  <a:pt x="2862" y="949"/>
                </a:lnTo>
                <a:lnTo>
                  <a:pt x="2861" y="958"/>
                </a:lnTo>
                <a:lnTo>
                  <a:pt x="2857" y="965"/>
                </a:lnTo>
                <a:lnTo>
                  <a:pt x="2855" y="972"/>
                </a:lnTo>
                <a:lnTo>
                  <a:pt x="2855" y="977"/>
                </a:lnTo>
                <a:lnTo>
                  <a:pt x="2871" y="977"/>
                </a:lnTo>
                <a:lnTo>
                  <a:pt x="2873" y="981"/>
                </a:lnTo>
                <a:lnTo>
                  <a:pt x="2873" y="986"/>
                </a:lnTo>
                <a:lnTo>
                  <a:pt x="2869" y="993"/>
                </a:lnTo>
                <a:lnTo>
                  <a:pt x="2866" y="998"/>
                </a:lnTo>
                <a:lnTo>
                  <a:pt x="2862" y="1005"/>
                </a:lnTo>
                <a:lnTo>
                  <a:pt x="2859" y="1009"/>
                </a:lnTo>
                <a:lnTo>
                  <a:pt x="2855" y="1012"/>
                </a:lnTo>
                <a:lnTo>
                  <a:pt x="2855" y="1014"/>
                </a:lnTo>
                <a:lnTo>
                  <a:pt x="2880" y="1042"/>
                </a:lnTo>
                <a:lnTo>
                  <a:pt x="2855" y="1071"/>
                </a:lnTo>
                <a:lnTo>
                  <a:pt x="2855" y="1076"/>
                </a:lnTo>
                <a:lnTo>
                  <a:pt x="2855" y="1081"/>
                </a:lnTo>
                <a:lnTo>
                  <a:pt x="2857" y="1085"/>
                </a:lnTo>
                <a:lnTo>
                  <a:pt x="2857" y="1087"/>
                </a:lnTo>
                <a:lnTo>
                  <a:pt x="2859" y="1090"/>
                </a:lnTo>
                <a:lnTo>
                  <a:pt x="2857" y="1092"/>
                </a:lnTo>
                <a:lnTo>
                  <a:pt x="2857" y="1094"/>
                </a:lnTo>
                <a:lnTo>
                  <a:pt x="2855" y="1097"/>
                </a:lnTo>
                <a:close/>
                <a:moveTo>
                  <a:pt x="2864" y="781"/>
                </a:moveTo>
                <a:lnTo>
                  <a:pt x="2864" y="784"/>
                </a:lnTo>
                <a:lnTo>
                  <a:pt x="2864" y="790"/>
                </a:lnTo>
                <a:lnTo>
                  <a:pt x="2866" y="795"/>
                </a:lnTo>
                <a:lnTo>
                  <a:pt x="2868" y="800"/>
                </a:lnTo>
                <a:lnTo>
                  <a:pt x="2869" y="806"/>
                </a:lnTo>
                <a:lnTo>
                  <a:pt x="2871" y="809"/>
                </a:lnTo>
                <a:lnTo>
                  <a:pt x="2871" y="814"/>
                </a:lnTo>
                <a:lnTo>
                  <a:pt x="2873" y="818"/>
                </a:lnTo>
                <a:lnTo>
                  <a:pt x="2855" y="837"/>
                </a:lnTo>
                <a:lnTo>
                  <a:pt x="2855" y="855"/>
                </a:lnTo>
                <a:lnTo>
                  <a:pt x="2855" y="859"/>
                </a:lnTo>
                <a:lnTo>
                  <a:pt x="2859" y="864"/>
                </a:lnTo>
                <a:lnTo>
                  <a:pt x="2862" y="868"/>
                </a:lnTo>
                <a:lnTo>
                  <a:pt x="2868" y="873"/>
                </a:lnTo>
                <a:lnTo>
                  <a:pt x="2880" y="882"/>
                </a:lnTo>
                <a:lnTo>
                  <a:pt x="2894" y="890"/>
                </a:lnTo>
                <a:lnTo>
                  <a:pt x="2910" y="899"/>
                </a:lnTo>
                <a:lnTo>
                  <a:pt x="2924" y="905"/>
                </a:lnTo>
                <a:lnTo>
                  <a:pt x="2935" y="910"/>
                </a:lnTo>
                <a:lnTo>
                  <a:pt x="2942" y="912"/>
                </a:lnTo>
                <a:lnTo>
                  <a:pt x="2938" y="905"/>
                </a:lnTo>
                <a:lnTo>
                  <a:pt x="2931" y="890"/>
                </a:lnTo>
                <a:lnTo>
                  <a:pt x="2921" y="873"/>
                </a:lnTo>
                <a:lnTo>
                  <a:pt x="2908" y="853"/>
                </a:lnTo>
                <a:lnTo>
                  <a:pt x="2896" y="832"/>
                </a:lnTo>
                <a:lnTo>
                  <a:pt x="2882" y="813"/>
                </a:lnTo>
                <a:lnTo>
                  <a:pt x="2871" y="795"/>
                </a:lnTo>
                <a:lnTo>
                  <a:pt x="2864" y="781"/>
                </a:lnTo>
                <a:close/>
                <a:moveTo>
                  <a:pt x="2915" y="1060"/>
                </a:moveTo>
                <a:lnTo>
                  <a:pt x="2912" y="1062"/>
                </a:lnTo>
                <a:lnTo>
                  <a:pt x="2908" y="1065"/>
                </a:lnTo>
                <a:lnTo>
                  <a:pt x="2903" y="1069"/>
                </a:lnTo>
                <a:lnTo>
                  <a:pt x="2898" y="1074"/>
                </a:lnTo>
                <a:lnTo>
                  <a:pt x="2894" y="1080"/>
                </a:lnTo>
                <a:lnTo>
                  <a:pt x="2889" y="1083"/>
                </a:lnTo>
                <a:lnTo>
                  <a:pt x="2885" y="1087"/>
                </a:lnTo>
                <a:lnTo>
                  <a:pt x="2882" y="1088"/>
                </a:lnTo>
                <a:lnTo>
                  <a:pt x="2882" y="1095"/>
                </a:lnTo>
                <a:lnTo>
                  <a:pt x="2882" y="1104"/>
                </a:lnTo>
                <a:lnTo>
                  <a:pt x="2884" y="1115"/>
                </a:lnTo>
                <a:lnTo>
                  <a:pt x="2885" y="1124"/>
                </a:lnTo>
                <a:lnTo>
                  <a:pt x="2887" y="1134"/>
                </a:lnTo>
                <a:lnTo>
                  <a:pt x="2889" y="1141"/>
                </a:lnTo>
                <a:lnTo>
                  <a:pt x="2889" y="1148"/>
                </a:lnTo>
                <a:lnTo>
                  <a:pt x="2891" y="1154"/>
                </a:lnTo>
                <a:lnTo>
                  <a:pt x="2891" y="1150"/>
                </a:lnTo>
                <a:lnTo>
                  <a:pt x="2892" y="1145"/>
                </a:lnTo>
                <a:lnTo>
                  <a:pt x="2896" y="1140"/>
                </a:lnTo>
                <a:lnTo>
                  <a:pt x="2900" y="1136"/>
                </a:lnTo>
                <a:lnTo>
                  <a:pt x="2901" y="1131"/>
                </a:lnTo>
                <a:lnTo>
                  <a:pt x="2905" y="1127"/>
                </a:lnTo>
                <a:lnTo>
                  <a:pt x="2907" y="1126"/>
                </a:lnTo>
                <a:lnTo>
                  <a:pt x="2908" y="1126"/>
                </a:lnTo>
                <a:lnTo>
                  <a:pt x="2910" y="1126"/>
                </a:lnTo>
                <a:lnTo>
                  <a:pt x="2914" y="1126"/>
                </a:lnTo>
                <a:lnTo>
                  <a:pt x="2917" y="1124"/>
                </a:lnTo>
                <a:lnTo>
                  <a:pt x="2921" y="1124"/>
                </a:lnTo>
                <a:lnTo>
                  <a:pt x="2922" y="1122"/>
                </a:lnTo>
                <a:lnTo>
                  <a:pt x="2926" y="1120"/>
                </a:lnTo>
                <a:lnTo>
                  <a:pt x="2930" y="1118"/>
                </a:lnTo>
                <a:lnTo>
                  <a:pt x="2933" y="1115"/>
                </a:lnTo>
                <a:lnTo>
                  <a:pt x="2915" y="1097"/>
                </a:lnTo>
                <a:lnTo>
                  <a:pt x="2915" y="1090"/>
                </a:lnTo>
                <a:lnTo>
                  <a:pt x="2917" y="1083"/>
                </a:lnTo>
                <a:lnTo>
                  <a:pt x="2921" y="1078"/>
                </a:lnTo>
                <a:lnTo>
                  <a:pt x="2922" y="1073"/>
                </a:lnTo>
                <a:lnTo>
                  <a:pt x="2922" y="1067"/>
                </a:lnTo>
                <a:lnTo>
                  <a:pt x="2922" y="1064"/>
                </a:lnTo>
                <a:lnTo>
                  <a:pt x="2921" y="1062"/>
                </a:lnTo>
                <a:lnTo>
                  <a:pt x="2915" y="1060"/>
                </a:lnTo>
                <a:close/>
                <a:moveTo>
                  <a:pt x="3081" y="1097"/>
                </a:moveTo>
                <a:lnTo>
                  <a:pt x="3071" y="1101"/>
                </a:lnTo>
                <a:lnTo>
                  <a:pt x="3066" y="1101"/>
                </a:lnTo>
                <a:lnTo>
                  <a:pt x="3062" y="1101"/>
                </a:lnTo>
                <a:lnTo>
                  <a:pt x="3062" y="1099"/>
                </a:lnTo>
                <a:lnTo>
                  <a:pt x="3064" y="1097"/>
                </a:lnTo>
                <a:lnTo>
                  <a:pt x="3066" y="1095"/>
                </a:lnTo>
                <a:lnTo>
                  <a:pt x="3069" y="1092"/>
                </a:lnTo>
                <a:lnTo>
                  <a:pt x="3073" y="1088"/>
                </a:lnTo>
                <a:lnTo>
                  <a:pt x="3069" y="1085"/>
                </a:lnTo>
                <a:lnTo>
                  <a:pt x="3067" y="1081"/>
                </a:lnTo>
                <a:lnTo>
                  <a:pt x="3064" y="1078"/>
                </a:lnTo>
                <a:lnTo>
                  <a:pt x="3058" y="1076"/>
                </a:lnTo>
                <a:lnTo>
                  <a:pt x="3055" y="1074"/>
                </a:lnTo>
                <a:lnTo>
                  <a:pt x="3050" y="1073"/>
                </a:lnTo>
                <a:lnTo>
                  <a:pt x="3044" y="1071"/>
                </a:lnTo>
                <a:lnTo>
                  <a:pt x="3039" y="1071"/>
                </a:lnTo>
                <a:lnTo>
                  <a:pt x="3057" y="1051"/>
                </a:lnTo>
                <a:lnTo>
                  <a:pt x="3060" y="1051"/>
                </a:lnTo>
                <a:lnTo>
                  <a:pt x="3062" y="1053"/>
                </a:lnTo>
                <a:lnTo>
                  <a:pt x="3066" y="1055"/>
                </a:lnTo>
                <a:lnTo>
                  <a:pt x="3069" y="1057"/>
                </a:lnTo>
                <a:lnTo>
                  <a:pt x="3073" y="1058"/>
                </a:lnTo>
                <a:lnTo>
                  <a:pt x="3076" y="1058"/>
                </a:lnTo>
                <a:lnTo>
                  <a:pt x="3078" y="1060"/>
                </a:lnTo>
                <a:lnTo>
                  <a:pt x="3081" y="1060"/>
                </a:lnTo>
                <a:lnTo>
                  <a:pt x="3081" y="1064"/>
                </a:lnTo>
                <a:lnTo>
                  <a:pt x="3083" y="1067"/>
                </a:lnTo>
                <a:lnTo>
                  <a:pt x="3085" y="1071"/>
                </a:lnTo>
                <a:lnTo>
                  <a:pt x="3085" y="1074"/>
                </a:lnTo>
                <a:lnTo>
                  <a:pt x="3087" y="1078"/>
                </a:lnTo>
                <a:lnTo>
                  <a:pt x="3088" y="1081"/>
                </a:lnTo>
                <a:lnTo>
                  <a:pt x="3090" y="1085"/>
                </a:lnTo>
                <a:lnTo>
                  <a:pt x="3090" y="1088"/>
                </a:lnTo>
                <a:lnTo>
                  <a:pt x="3096" y="1088"/>
                </a:lnTo>
                <a:lnTo>
                  <a:pt x="3101" y="1087"/>
                </a:lnTo>
                <a:lnTo>
                  <a:pt x="3106" y="1085"/>
                </a:lnTo>
                <a:lnTo>
                  <a:pt x="3111" y="1083"/>
                </a:lnTo>
                <a:lnTo>
                  <a:pt x="3115" y="1080"/>
                </a:lnTo>
                <a:lnTo>
                  <a:pt x="3119" y="1076"/>
                </a:lnTo>
                <a:lnTo>
                  <a:pt x="3122" y="1074"/>
                </a:lnTo>
                <a:lnTo>
                  <a:pt x="3126" y="1071"/>
                </a:lnTo>
                <a:lnTo>
                  <a:pt x="3136" y="1071"/>
                </a:lnTo>
                <a:lnTo>
                  <a:pt x="3150" y="1074"/>
                </a:lnTo>
                <a:lnTo>
                  <a:pt x="3166" y="1078"/>
                </a:lnTo>
                <a:lnTo>
                  <a:pt x="3182" y="1083"/>
                </a:lnTo>
                <a:lnTo>
                  <a:pt x="3198" y="1092"/>
                </a:lnTo>
                <a:lnTo>
                  <a:pt x="3209" y="1101"/>
                </a:lnTo>
                <a:lnTo>
                  <a:pt x="3214" y="1106"/>
                </a:lnTo>
                <a:lnTo>
                  <a:pt x="3217" y="1111"/>
                </a:lnTo>
                <a:lnTo>
                  <a:pt x="3219" y="1118"/>
                </a:lnTo>
                <a:lnTo>
                  <a:pt x="3221" y="1126"/>
                </a:lnTo>
                <a:lnTo>
                  <a:pt x="3233" y="1129"/>
                </a:lnTo>
                <a:lnTo>
                  <a:pt x="3246" y="1134"/>
                </a:lnTo>
                <a:lnTo>
                  <a:pt x="3258" y="1143"/>
                </a:lnTo>
                <a:lnTo>
                  <a:pt x="3269" y="1152"/>
                </a:lnTo>
                <a:lnTo>
                  <a:pt x="3277" y="1164"/>
                </a:lnTo>
                <a:lnTo>
                  <a:pt x="3285" y="1177"/>
                </a:lnTo>
                <a:lnTo>
                  <a:pt x="3288" y="1191"/>
                </a:lnTo>
                <a:lnTo>
                  <a:pt x="3290" y="1209"/>
                </a:lnTo>
                <a:lnTo>
                  <a:pt x="3281" y="1203"/>
                </a:lnTo>
                <a:lnTo>
                  <a:pt x="3270" y="1198"/>
                </a:lnTo>
                <a:lnTo>
                  <a:pt x="3262" y="1191"/>
                </a:lnTo>
                <a:lnTo>
                  <a:pt x="3253" y="1184"/>
                </a:lnTo>
                <a:lnTo>
                  <a:pt x="3244" y="1177"/>
                </a:lnTo>
                <a:lnTo>
                  <a:pt x="3235" y="1168"/>
                </a:lnTo>
                <a:lnTo>
                  <a:pt x="3228" y="1159"/>
                </a:lnTo>
                <a:lnTo>
                  <a:pt x="3221" y="1152"/>
                </a:lnTo>
                <a:lnTo>
                  <a:pt x="3217" y="1154"/>
                </a:lnTo>
                <a:lnTo>
                  <a:pt x="3212" y="1156"/>
                </a:lnTo>
                <a:lnTo>
                  <a:pt x="3209" y="1159"/>
                </a:lnTo>
                <a:lnTo>
                  <a:pt x="3205" y="1163"/>
                </a:lnTo>
                <a:lnTo>
                  <a:pt x="3202" y="1166"/>
                </a:lnTo>
                <a:lnTo>
                  <a:pt x="3198" y="1168"/>
                </a:lnTo>
                <a:lnTo>
                  <a:pt x="3196" y="1170"/>
                </a:lnTo>
                <a:lnTo>
                  <a:pt x="3194" y="1171"/>
                </a:lnTo>
                <a:lnTo>
                  <a:pt x="3189" y="1171"/>
                </a:lnTo>
                <a:lnTo>
                  <a:pt x="3184" y="1170"/>
                </a:lnTo>
                <a:lnTo>
                  <a:pt x="3179" y="1168"/>
                </a:lnTo>
                <a:lnTo>
                  <a:pt x="3173" y="1166"/>
                </a:lnTo>
                <a:lnTo>
                  <a:pt x="3168" y="1164"/>
                </a:lnTo>
                <a:lnTo>
                  <a:pt x="3163" y="1163"/>
                </a:lnTo>
                <a:lnTo>
                  <a:pt x="3157" y="1163"/>
                </a:lnTo>
                <a:lnTo>
                  <a:pt x="3150" y="1163"/>
                </a:lnTo>
                <a:lnTo>
                  <a:pt x="3150" y="1159"/>
                </a:lnTo>
                <a:lnTo>
                  <a:pt x="3149" y="1156"/>
                </a:lnTo>
                <a:lnTo>
                  <a:pt x="3147" y="1152"/>
                </a:lnTo>
                <a:lnTo>
                  <a:pt x="3145" y="1148"/>
                </a:lnTo>
                <a:lnTo>
                  <a:pt x="3143" y="1147"/>
                </a:lnTo>
                <a:lnTo>
                  <a:pt x="3140" y="1145"/>
                </a:lnTo>
                <a:lnTo>
                  <a:pt x="3136" y="1145"/>
                </a:lnTo>
                <a:lnTo>
                  <a:pt x="3134" y="1143"/>
                </a:lnTo>
                <a:lnTo>
                  <a:pt x="3134" y="1140"/>
                </a:lnTo>
                <a:lnTo>
                  <a:pt x="3134" y="1136"/>
                </a:lnTo>
                <a:lnTo>
                  <a:pt x="3133" y="1133"/>
                </a:lnTo>
                <a:lnTo>
                  <a:pt x="3133" y="1129"/>
                </a:lnTo>
                <a:lnTo>
                  <a:pt x="3133" y="1126"/>
                </a:lnTo>
                <a:lnTo>
                  <a:pt x="3131" y="1122"/>
                </a:lnTo>
                <a:lnTo>
                  <a:pt x="3127" y="1118"/>
                </a:lnTo>
                <a:lnTo>
                  <a:pt x="3126" y="1115"/>
                </a:lnTo>
                <a:lnTo>
                  <a:pt x="3090" y="1115"/>
                </a:lnTo>
                <a:lnTo>
                  <a:pt x="3090" y="1106"/>
                </a:lnTo>
                <a:lnTo>
                  <a:pt x="3088" y="1101"/>
                </a:lnTo>
                <a:lnTo>
                  <a:pt x="3087" y="1097"/>
                </a:lnTo>
                <a:lnTo>
                  <a:pt x="3085" y="1095"/>
                </a:lnTo>
                <a:lnTo>
                  <a:pt x="3083" y="1097"/>
                </a:lnTo>
                <a:lnTo>
                  <a:pt x="3081" y="1097"/>
                </a:lnTo>
                <a:close/>
                <a:moveTo>
                  <a:pt x="3186" y="1191"/>
                </a:moveTo>
                <a:lnTo>
                  <a:pt x="3182" y="1200"/>
                </a:lnTo>
                <a:lnTo>
                  <a:pt x="3179" y="1207"/>
                </a:lnTo>
                <a:lnTo>
                  <a:pt x="3175" y="1212"/>
                </a:lnTo>
                <a:lnTo>
                  <a:pt x="3170" y="1217"/>
                </a:lnTo>
                <a:lnTo>
                  <a:pt x="3168" y="1221"/>
                </a:lnTo>
                <a:lnTo>
                  <a:pt x="3166" y="1224"/>
                </a:lnTo>
                <a:lnTo>
                  <a:pt x="3166" y="1230"/>
                </a:lnTo>
                <a:lnTo>
                  <a:pt x="3168" y="1237"/>
                </a:lnTo>
                <a:lnTo>
                  <a:pt x="3164" y="1240"/>
                </a:lnTo>
                <a:lnTo>
                  <a:pt x="3161" y="1244"/>
                </a:lnTo>
                <a:lnTo>
                  <a:pt x="3156" y="1249"/>
                </a:lnTo>
                <a:lnTo>
                  <a:pt x="3152" y="1256"/>
                </a:lnTo>
                <a:lnTo>
                  <a:pt x="3149" y="1262"/>
                </a:lnTo>
                <a:lnTo>
                  <a:pt x="3145" y="1269"/>
                </a:lnTo>
                <a:lnTo>
                  <a:pt x="3143" y="1276"/>
                </a:lnTo>
                <a:lnTo>
                  <a:pt x="3141" y="1283"/>
                </a:lnTo>
                <a:lnTo>
                  <a:pt x="3108" y="1283"/>
                </a:lnTo>
                <a:lnTo>
                  <a:pt x="3103" y="1279"/>
                </a:lnTo>
                <a:lnTo>
                  <a:pt x="3097" y="1274"/>
                </a:lnTo>
                <a:lnTo>
                  <a:pt x="3092" y="1269"/>
                </a:lnTo>
                <a:lnTo>
                  <a:pt x="3085" y="1263"/>
                </a:lnTo>
                <a:lnTo>
                  <a:pt x="3080" y="1258"/>
                </a:lnTo>
                <a:lnTo>
                  <a:pt x="3073" y="1255"/>
                </a:lnTo>
                <a:lnTo>
                  <a:pt x="3067" y="1249"/>
                </a:lnTo>
                <a:lnTo>
                  <a:pt x="3064" y="1246"/>
                </a:lnTo>
                <a:lnTo>
                  <a:pt x="3081" y="1246"/>
                </a:lnTo>
                <a:lnTo>
                  <a:pt x="3080" y="1239"/>
                </a:lnTo>
                <a:lnTo>
                  <a:pt x="3080" y="1233"/>
                </a:lnTo>
                <a:lnTo>
                  <a:pt x="3081" y="1228"/>
                </a:lnTo>
                <a:lnTo>
                  <a:pt x="3083" y="1223"/>
                </a:lnTo>
                <a:lnTo>
                  <a:pt x="3087" y="1219"/>
                </a:lnTo>
                <a:lnTo>
                  <a:pt x="3090" y="1216"/>
                </a:lnTo>
                <a:lnTo>
                  <a:pt x="3096" y="1212"/>
                </a:lnTo>
                <a:lnTo>
                  <a:pt x="3099" y="1209"/>
                </a:lnTo>
                <a:lnTo>
                  <a:pt x="3094" y="1207"/>
                </a:lnTo>
                <a:lnTo>
                  <a:pt x="3090" y="1205"/>
                </a:lnTo>
                <a:lnTo>
                  <a:pt x="3083" y="1202"/>
                </a:lnTo>
                <a:lnTo>
                  <a:pt x="3076" y="1198"/>
                </a:lnTo>
                <a:lnTo>
                  <a:pt x="3071" y="1194"/>
                </a:lnTo>
                <a:lnTo>
                  <a:pt x="3064" y="1189"/>
                </a:lnTo>
                <a:lnTo>
                  <a:pt x="3058" y="1184"/>
                </a:lnTo>
                <a:lnTo>
                  <a:pt x="3055" y="1180"/>
                </a:lnTo>
                <a:lnTo>
                  <a:pt x="3050" y="1186"/>
                </a:lnTo>
                <a:lnTo>
                  <a:pt x="3043" y="1194"/>
                </a:lnTo>
                <a:lnTo>
                  <a:pt x="3037" y="1205"/>
                </a:lnTo>
                <a:lnTo>
                  <a:pt x="3032" y="1216"/>
                </a:lnTo>
                <a:lnTo>
                  <a:pt x="3027" y="1228"/>
                </a:lnTo>
                <a:lnTo>
                  <a:pt x="3020" y="1237"/>
                </a:lnTo>
                <a:lnTo>
                  <a:pt x="3016" y="1240"/>
                </a:lnTo>
                <a:lnTo>
                  <a:pt x="3013" y="1242"/>
                </a:lnTo>
                <a:lnTo>
                  <a:pt x="3007" y="1244"/>
                </a:lnTo>
                <a:lnTo>
                  <a:pt x="3004" y="1246"/>
                </a:lnTo>
                <a:lnTo>
                  <a:pt x="2986" y="1246"/>
                </a:lnTo>
                <a:lnTo>
                  <a:pt x="2968" y="1228"/>
                </a:lnTo>
                <a:lnTo>
                  <a:pt x="2951" y="1228"/>
                </a:lnTo>
                <a:lnTo>
                  <a:pt x="2947" y="1230"/>
                </a:lnTo>
                <a:lnTo>
                  <a:pt x="2942" y="1235"/>
                </a:lnTo>
                <a:lnTo>
                  <a:pt x="2935" y="1242"/>
                </a:lnTo>
                <a:lnTo>
                  <a:pt x="2930" y="1251"/>
                </a:lnTo>
                <a:lnTo>
                  <a:pt x="2922" y="1258"/>
                </a:lnTo>
                <a:lnTo>
                  <a:pt x="2917" y="1267"/>
                </a:lnTo>
                <a:lnTo>
                  <a:pt x="2912" y="1272"/>
                </a:lnTo>
                <a:lnTo>
                  <a:pt x="2908" y="1274"/>
                </a:lnTo>
                <a:lnTo>
                  <a:pt x="2900" y="1263"/>
                </a:lnTo>
                <a:lnTo>
                  <a:pt x="2894" y="1265"/>
                </a:lnTo>
                <a:lnTo>
                  <a:pt x="2889" y="1270"/>
                </a:lnTo>
                <a:lnTo>
                  <a:pt x="2884" y="1276"/>
                </a:lnTo>
                <a:lnTo>
                  <a:pt x="2878" y="1283"/>
                </a:lnTo>
                <a:lnTo>
                  <a:pt x="2873" y="1290"/>
                </a:lnTo>
                <a:lnTo>
                  <a:pt x="2868" y="1295"/>
                </a:lnTo>
                <a:lnTo>
                  <a:pt x="2864" y="1299"/>
                </a:lnTo>
                <a:lnTo>
                  <a:pt x="2864" y="1300"/>
                </a:lnTo>
                <a:lnTo>
                  <a:pt x="2861" y="1300"/>
                </a:lnTo>
                <a:lnTo>
                  <a:pt x="2857" y="1300"/>
                </a:lnTo>
                <a:lnTo>
                  <a:pt x="2854" y="1299"/>
                </a:lnTo>
                <a:lnTo>
                  <a:pt x="2850" y="1297"/>
                </a:lnTo>
                <a:lnTo>
                  <a:pt x="2847" y="1295"/>
                </a:lnTo>
                <a:lnTo>
                  <a:pt x="2845" y="1293"/>
                </a:lnTo>
                <a:lnTo>
                  <a:pt x="2841" y="1293"/>
                </a:lnTo>
                <a:lnTo>
                  <a:pt x="2838" y="1292"/>
                </a:lnTo>
                <a:lnTo>
                  <a:pt x="2785" y="1339"/>
                </a:lnTo>
                <a:lnTo>
                  <a:pt x="2781" y="1338"/>
                </a:lnTo>
                <a:lnTo>
                  <a:pt x="2778" y="1338"/>
                </a:lnTo>
                <a:lnTo>
                  <a:pt x="2772" y="1336"/>
                </a:lnTo>
                <a:lnTo>
                  <a:pt x="2767" y="1334"/>
                </a:lnTo>
                <a:lnTo>
                  <a:pt x="2764" y="1332"/>
                </a:lnTo>
                <a:lnTo>
                  <a:pt x="2758" y="1331"/>
                </a:lnTo>
                <a:lnTo>
                  <a:pt x="2755" y="1331"/>
                </a:lnTo>
                <a:lnTo>
                  <a:pt x="2749" y="1329"/>
                </a:lnTo>
                <a:lnTo>
                  <a:pt x="2748" y="1332"/>
                </a:lnTo>
                <a:lnTo>
                  <a:pt x="2744" y="1334"/>
                </a:lnTo>
                <a:lnTo>
                  <a:pt x="2741" y="1336"/>
                </a:lnTo>
                <a:lnTo>
                  <a:pt x="2737" y="1338"/>
                </a:lnTo>
                <a:lnTo>
                  <a:pt x="2734" y="1338"/>
                </a:lnTo>
                <a:lnTo>
                  <a:pt x="2730" y="1339"/>
                </a:lnTo>
                <a:lnTo>
                  <a:pt x="2728" y="1339"/>
                </a:lnTo>
                <a:lnTo>
                  <a:pt x="2725" y="1339"/>
                </a:lnTo>
                <a:lnTo>
                  <a:pt x="2725" y="1346"/>
                </a:lnTo>
                <a:lnTo>
                  <a:pt x="2726" y="1353"/>
                </a:lnTo>
                <a:lnTo>
                  <a:pt x="2726" y="1359"/>
                </a:lnTo>
                <a:lnTo>
                  <a:pt x="2728" y="1366"/>
                </a:lnTo>
                <a:lnTo>
                  <a:pt x="2730" y="1371"/>
                </a:lnTo>
                <a:lnTo>
                  <a:pt x="2732" y="1376"/>
                </a:lnTo>
                <a:lnTo>
                  <a:pt x="2732" y="1382"/>
                </a:lnTo>
                <a:lnTo>
                  <a:pt x="2732" y="1385"/>
                </a:lnTo>
                <a:lnTo>
                  <a:pt x="2716" y="1405"/>
                </a:lnTo>
                <a:lnTo>
                  <a:pt x="2716" y="1410"/>
                </a:lnTo>
                <a:lnTo>
                  <a:pt x="2718" y="1417"/>
                </a:lnTo>
                <a:lnTo>
                  <a:pt x="2718" y="1424"/>
                </a:lnTo>
                <a:lnTo>
                  <a:pt x="2719" y="1431"/>
                </a:lnTo>
                <a:lnTo>
                  <a:pt x="2721" y="1437"/>
                </a:lnTo>
                <a:lnTo>
                  <a:pt x="2723" y="1442"/>
                </a:lnTo>
                <a:lnTo>
                  <a:pt x="2725" y="1447"/>
                </a:lnTo>
                <a:lnTo>
                  <a:pt x="2725" y="1451"/>
                </a:lnTo>
                <a:lnTo>
                  <a:pt x="2721" y="1458"/>
                </a:lnTo>
                <a:lnTo>
                  <a:pt x="2718" y="1467"/>
                </a:lnTo>
                <a:lnTo>
                  <a:pt x="2716" y="1474"/>
                </a:lnTo>
                <a:lnTo>
                  <a:pt x="2712" y="1482"/>
                </a:lnTo>
                <a:lnTo>
                  <a:pt x="2711" y="1491"/>
                </a:lnTo>
                <a:lnTo>
                  <a:pt x="2709" y="1500"/>
                </a:lnTo>
                <a:lnTo>
                  <a:pt x="2707" y="1509"/>
                </a:lnTo>
                <a:lnTo>
                  <a:pt x="2707" y="1516"/>
                </a:lnTo>
                <a:lnTo>
                  <a:pt x="2728" y="1514"/>
                </a:lnTo>
                <a:lnTo>
                  <a:pt x="2755" y="1513"/>
                </a:lnTo>
                <a:lnTo>
                  <a:pt x="2781" y="1507"/>
                </a:lnTo>
                <a:lnTo>
                  <a:pt x="2809" y="1502"/>
                </a:lnTo>
                <a:lnTo>
                  <a:pt x="2836" y="1493"/>
                </a:lnTo>
                <a:lnTo>
                  <a:pt x="2861" y="1484"/>
                </a:lnTo>
                <a:lnTo>
                  <a:pt x="2873" y="1479"/>
                </a:lnTo>
                <a:lnTo>
                  <a:pt x="2882" y="1472"/>
                </a:lnTo>
                <a:lnTo>
                  <a:pt x="2891" y="1467"/>
                </a:lnTo>
                <a:lnTo>
                  <a:pt x="2900" y="1460"/>
                </a:lnTo>
                <a:lnTo>
                  <a:pt x="2933" y="1460"/>
                </a:lnTo>
                <a:lnTo>
                  <a:pt x="2951" y="1477"/>
                </a:lnTo>
                <a:lnTo>
                  <a:pt x="2947" y="1481"/>
                </a:lnTo>
                <a:lnTo>
                  <a:pt x="2944" y="1484"/>
                </a:lnTo>
                <a:lnTo>
                  <a:pt x="2942" y="1490"/>
                </a:lnTo>
                <a:lnTo>
                  <a:pt x="2938" y="1493"/>
                </a:lnTo>
                <a:lnTo>
                  <a:pt x="2937" y="1498"/>
                </a:lnTo>
                <a:lnTo>
                  <a:pt x="2935" y="1504"/>
                </a:lnTo>
                <a:lnTo>
                  <a:pt x="2933" y="1509"/>
                </a:lnTo>
                <a:lnTo>
                  <a:pt x="2933" y="1516"/>
                </a:lnTo>
                <a:lnTo>
                  <a:pt x="2942" y="1511"/>
                </a:lnTo>
                <a:lnTo>
                  <a:pt x="2952" y="1504"/>
                </a:lnTo>
                <a:lnTo>
                  <a:pt x="2967" y="1497"/>
                </a:lnTo>
                <a:lnTo>
                  <a:pt x="2981" y="1490"/>
                </a:lnTo>
                <a:lnTo>
                  <a:pt x="2997" y="1484"/>
                </a:lnTo>
                <a:lnTo>
                  <a:pt x="3009" y="1479"/>
                </a:lnTo>
                <a:lnTo>
                  <a:pt x="3021" y="1477"/>
                </a:lnTo>
                <a:lnTo>
                  <a:pt x="3028" y="1477"/>
                </a:lnTo>
                <a:lnTo>
                  <a:pt x="3023" y="1482"/>
                </a:lnTo>
                <a:lnTo>
                  <a:pt x="3016" y="1488"/>
                </a:lnTo>
                <a:lnTo>
                  <a:pt x="3007" y="1493"/>
                </a:lnTo>
                <a:lnTo>
                  <a:pt x="3000" y="1500"/>
                </a:lnTo>
                <a:lnTo>
                  <a:pt x="2993" y="1505"/>
                </a:lnTo>
                <a:lnTo>
                  <a:pt x="2991" y="1511"/>
                </a:lnTo>
                <a:lnTo>
                  <a:pt x="2991" y="1513"/>
                </a:lnTo>
                <a:lnTo>
                  <a:pt x="2993" y="1514"/>
                </a:lnTo>
                <a:lnTo>
                  <a:pt x="2998" y="1516"/>
                </a:lnTo>
                <a:lnTo>
                  <a:pt x="3004" y="1516"/>
                </a:lnTo>
                <a:lnTo>
                  <a:pt x="2997" y="1516"/>
                </a:lnTo>
                <a:lnTo>
                  <a:pt x="2993" y="1520"/>
                </a:lnTo>
                <a:lnTo>
                  <a:pt x="2990" y="1525"/>
                </a:lnTo>
                <a:lnTo>
                  <a:pt x="2990" y="1532"/>
                </a:lnTo>
                <a:lnTo>
                  <a:pt x="2988" y="1539"/>
                </a:lnTo>
                <a:lnTo>
                  <a:pt x="2990" y="1546"/>
                </a:lnTo>
                <a:lnTo>
                  <a:pt x="2991" y="1555"/>
                </a:lnTo>
                <a:lnTo>
                  <a:pt x="2995" y="1562"/>
                </a:lnTo>
                <a:lnTo>
                  <a:pt x="3055" y="1534"/>
                </a:lnTo>
                <a:lnTo>
                  <a:pt x="3081" y="1562"/>
                </a:lnTo>
                <a:lnTo>
                  <a:pt x="3254" y="1385"/>
                </a:lnTo>
                <a:lnTo>
                  <a:pt x="3254" y="1375"/>
                </a:lnTo>
                <a:lnTo>
                  <a:pt x="3253" y="1366"/>
                </a:lnTo>
                <a:lnTo>
                  <a:pt x="3251" y="1359"/>
                </a:lnTo>
                <a:lnTo>
                  <a:pt x="3247" y="1352"/>
                </a:lnTo>
                <a:lnTo>
                  <a:pt x="3244" y="1346"/>
                </a:lnTo>
                <a:lnTo>
                  <a:pt x="3240" y="1343"/>
                </a:lnTo>
                <a:lnTo>
                  <a:pt x="3235" y="1339"/>
                </a:lnTo>
                <a:lnTo>
                  <a:pt x="3228" y="1339"/>
                </a:lnTo>
                <a:lnTo>
                  <a:pt x="3228" y="1300"/>
                </a:lnTo>
                <a:lnTo>
                  <a:pt x="3226" y="1300"/>
                </a:lnTo>
                <a:lnTo>
                  <a:pt x="3223" y="1300"/>
                </a:lnTo>
                <a:lnTo>
                  <a:pt x="3219" y="1299"/>
                </a:lnTo>
                <a:lnTo>
                  <a:pt x="3216" y="1297"/>
                </a:lnTo>
                <a:lnTo>
                  <a:pt x="3212" y="1295"/>
                </a:lnTo>
                <a:lnTo>
                  <a:pt x="3209" y="1293"/>
                </a:lnTo>
                <a:lnTo>
                  <a:pt x="3205" y="1293"/>
                </a:lnTo>
                <a:lnTo>
                  <a:pt x="3202" y="1292"/>
                </a:lnTo>
                <a:lnTo>
                  <a:pt x="3203" y="1288"/>
                </a:lnTo>
                <a:lnTo>
                  <a:pt x="3203" y="1285"/>
                </a:lnTo>
                <a:lnTo>
                  <a:pt x="3205" y="1281"/>
                </a:lnTo>
                <a:lnTo>
                  <a:pt x="3207" y="1278"/>
                </a:lnTo>
                <a:lnTo>
                  <a:pt x="3209" y="1274"/>
                </a:lnTo>
                <a:lnTo>
                  <a:pt x="3210" y="1270"/>
                </a:lnTo>
                <a:lnTo>
                  <a:pt x="3210" y="1267"/>
                </a:lnTo>
                <a:lnTo>
                  <a:pt x="3210" y="1263"/>
                </a:lnTo>
                <a:lnTo>
                  <a:pt x="3210" y="1246"/>
                </a:lnTo>
                <a:lnTo>
                  <a:pt x="3209" y="1246"/>
                </a:lnTo>
                <a:lnTo>
                  <a:pt x="3205" y="1244"/>
                </a:lnTo>
                <a:lnTo>
                  <a:pt x="3202" y="1242"/>
                </a:lnTo>
                <a:lnTo>
                  <a:pt x="3198" y="1240"/>
                </a:lnTo>
                <a:lnTo>
                  <a:pt x="3194" y="1239"/>
                </a:lnTo>
                <a:lnTo>
                  <a:pt x="3193" y="1239"/>
                </a:lnTo>
                <a:lnTo>
                  <a:pt x="3189" y="1237"/>
                </a:lnTo>
                <a:lnTo>
                  <a:pt x="3186" y="1237"/>
                </a:lnTo>
                <a:lnTo>
                  <a:pt x="3186" y="1230"/>
                </a:lnTo>
                <a:lnTo>
                  <a:pt x="3187" y="1224"/>
                </a:lnTo>
                <a:lnTo>
                  <a:pt x="3187" y="1219"/>
                </a:lnTo>
                <a:lnTo>
                  <a:pt x="3189" y="1214"/>
                </a:lnTo>
                <a:lnTo>
                  <a:pt x="3189" y="1209"/>
                </a:lnTo>
                <a:lnTo>
                  <a:pt x="3189" y="1203"/>
                </a:lnTo>
                <a:lnTo>
                  <a:pt x="3187" y="1196"/>
                </a:lnTo>
                <a:lnTo>
                  <a:pt x="3186" y="1191"/>
                </a:lnTo>
                <a:close/>
                <a:moveTo>
                  <a:pt x="3203" y="1636"/>
                </a:moveTo>
                <a:lnTo>
                  <a:pt x="3246" y="1636"/>
                </a:lnTo>
                <a:lnTo>
                  <a:pt x="3263" y="1619"/>
                </a:lnTo>
                <a:lnTo>
                  <a:pt x="3279" y="1617"/>
                </a:lnTo>
                <a:lnTo>
                  <a:pt x="3293" y="1613"/>
                </a:lnTo>
                <a:lnTo>
                  <a:pt x="3306" y="1608"/>
                </a:lnTo>
                <a:lnTo>
                  <a:pt x="3318" y="1601"/>
                </a:lnTo>
                <a:lnTo>
                  <a:pt x="3329" y="1592"/>
                </a:lnTo>
                <a:lnTo>
                  <a:pt x="3339" y="1583"/>
                </a:lnTo>
                <a:lnTo>
                  <a:pt x="3350" y="1573"/>
                </a:lnTo>
                <a:lnTo>
                  <a:pt x="3359" y="1562"/>
                </a:lnTo>
                <a:lnTo>
                  <a:pt x="3341" y="1544"/>
                </a:lnTo>
                <a:lnTo>
                  <a:pt x="3307" y="1581"/>
                </a:lnTo>
                <a:lnTo>
                  <a:pt x="3272" y="1581"/>
                </a:lnTo>
                <a:lnTo>
                  <a:pt x="3265" y="1589"/>
                </a:lnTo>
                <a:lnTo>
                  <a:pt x="3256" y="1596"/>
                </a:lnTo>
                <a:lnTo>
                  <a:pt x="3247" y="1603"/>
                </a:lnTo>
                <a:lnTo>
                  <a:pt x="3237" y="1610"/>
                </a:lnTo>
                <a:lnTo>
                  <a:pt x="3228" y="1617"/>
                </a:lnTo>
                <a:lnTo>
                  <a:pt x="3219" y="1624"/>
                </a:lnTo>
                <a:lnTo>
                  <a:pt x="3210" y="1629"/>
                </a:lnTo>
                <a:lnTo>
                  <a:pt x="3203" y="1636"/>
                </a:lnTo>
                <a:close/>
                <a:moveTo>
                  <a:pt x="3376" y="1581"/>
                </a:moveTo>
                <a:lnTo>
                  <a:pt x="3383" y="1576"/>
                </a:lnTo>
                <a:lnTo>
                  <a:pt x="3390" y="1571"/>
                </a:lnTo>
                <a:lnTo>
                  <a:pt x="3399" y="1564"/>
                </a:lnTo>
                <a:lnTo>
                  <a:pt x="3406" y="1558"/>
                </a:lnTo>
                <a:lnTo>
                  <a:pt x="3413" y="1551"/>
                </a:lnTo>
                <a:lnTo>
                  <a:pt x="3421" y="1544"/>
                </a:lnTo>
                <a:lnTo>
                  <a:pt x="3426" y="1539"/>
                </a:lnTo>
                <a:lnTo>
                  <a:pt x="3429" y="1534"/>
                </a:lnTo>
                <a:lnTo>
                  <a:pt x="3433" y="1536"/>
                </a:lnTo>
                <a:lnTo>
                  <a:pt x="3436" y="1536"/>
                </a:lnTo>
                <a:lnTo>
                  <a:pt x="3440" y="1537"/>
                </a:lnTo>
                <a:lnTo>
                  <a:pt x="3442" y="1539"/>
                </a:lnTo>
                <a:lnTo>
                  <a:pt x="3445" y="1541"/>
                </a:lnTo>
                <a:lnTo>
                  <a:pt x="3449" y="1543"/>
                </a:lnTo>
                <a:lnTo>
                  <a:pt x="3452" y="1544"/>
                </a:lnTo>
                <a:lnTo>
                  <a:pt x="3456" y="1544"/>
                </a:lnTo>
                <a:lnTo>
                  <a:pt x="3459" y="1541"/>
                </a:lnTo>
                <a:lnTo>
                  <a:pt x="3463" y="1539"/>
                </a:lnTo>
                <a:lnTo>
                  <a:pt x="3465" y="1537"/>
                </a:lnTo>
                <a:lnTo>
                  <a:pt x="3468" y="1536"/>
                </a:lnTo>
                <a:lnTo>
                  <a:pt x="3472" y="1536"/>
                </a:lnTo>
                <a:lnTo>
                  <a:pt x="3475" y="1536"/>
                </a:lnTo>
                <a:lnTo>
                  <a:pt x="3479" y="1534"/>
                </a:lnTo>
                <a:lnTo>
                  <a:pt x="3482" y="1534"/>
                </a:lnTo>
                <a:lnTo>
                  <a:pt x="3472" y="1525"/>
                </a:lnTo>
                <a:lnTo>
                  <a:pt x="3465" y="1518"/>
                </a:lnTo>
                <a:lnTo>
                  <a:pt x="3456" y="1513"/>
                </a:lnTo>
                <a:lnTo>
                  <a:pt x="3449" y="1507"/>
                </a:lnTo>
                <a:lnTo>
                  <a:pt x="3443" y="1502"/>
                </a:lnTo>
                <a:lnTo>
                  <a:pt x="3438" y="1495"/>
                </a:lnTo>
                <a:lnTo>
                  <a:pt x="3433" y="1488"/>
                </a:lnTo>
                <a:lnTo>
                  <a:pt x="3429" y="1479"/>
                </a:lnTo>
                <a:lnTo>
                  <a:pt x="3428" y="1490"/>
                </a:lnTo>
                <a:lnTo>
                  <a:pt x="3424" y="1498"/>
                </a:lnTo>
                <a:lnTo>
                  <a:pt x="3417" y="1505"/>
                </a:lnTo>
                <a:lnTo>
                  <a:pt x="3410" y="1514"/>
                </a:lnTo>
                <a:lnTo>
                  <a:pt x="3401" y="1520"/>
                </a:lnTo>
                <a:lnTo>
                  <a:pt x="3392" y="1525"/>
                </a:lnTo>
                <a:lnTo>
                  <a:pt x="3385" y="1530"/>
                </a:lnTo>
                <a:lnTo>
                  <a:pt x="3376" y="1534"/>
                </a:lnTo>
                <a:lnTo>
                  <a:pt x="3376" y="1581"/>
                </a:lnTo>
                <a:close/>
                <a:moveTo>
                  <a:pt x="851" y="297"/>
                </a:moveTo>
                <a:lnTo>
                  <a:pt x="847" y="297"/>
                </a:lnTo>
                <a:lnTo>
                  <a:pt x="842" y="295"/>
                </a:lnTo>
                <a:lnTo>
                  <a:pt x="837" y="291"/>
                </a:lnTo>
                <a:lnTo>
                  <a:pt x="830" y="288"/>
                </a:lnTo>
                <a:lnTo>
                  <a:pt x="824" y="284"/>
                </a:lnTo>
                <a:lnTo>
                  <a:pt x="817" y="283"/>
                </a:lnTo>
                <a:lnTo>
                  <a:pt x="812" y="281"/>
                </a:lnTo>
                <a:lnTo>
                  <a:pt x="808" y="279"/>
                </a:lnTo>
                <a:lnTo>
                  <a:pt x="808" y="272"/>
                </a:lnTo>
                <a:lnTo>
                  <a:pt x="807" y="267"/>
                </a:lnTo>
                <a:lnTo>
                  <a:pt x="805" y="261"/>
                </a:lnTo>
                <a:lnTo>
                  <a:pt x="805" y="256"/>
                </a:lnTo>
                <a:lnTo>
                  <a:pt x="803" y="251"/>
                </a:lnTo>
                <a:lnTo>
                  <a:pt x="801" y="245"/>
                </a:lnTo>
                <a:lnTo>
                  <a:pt x="800" y="240"/>
                </a:lnTo>
                <a:lnTo>
                  <a:pt x="800" y="233"/>
                </a:lnTo>
                <a:lnTo>
                  <a:pt x="803" y="228"/>
                </a:lnTo>
                <a:lnTo>
                  <a:pt x="808" y="222"/>
                </a:lnTo>
                <a:lnTo>
                  <a:pt x="812" y="217"/>
                </a:lnTo>
                <a:lnTo>
                  <a:pt x="817" y="210"/>
                </a:lnTo>
                <a:lnTo>
                  <a:pt x="823" y="203"/>
                </a:lnTo>
                <a:lnTo>
                  <a:pt x="826" y="196"/>
                </a:lnTo>
                <a:lnTo>
                  <a:pt x="831" y="191"/>
                </a:lnTo>
                <a:lnTo>
                  <a:pt x="835" y="185"/>
                </a:lnTo>
                <a:lnTo>
                  <a:pt x="817" y="168"/>
                </a:lnTo>
                <a:lnTo>
                  <a:pt x="817" y="164"/>
                </a:lnTo>
                <a:lnTo>
                  <a:pt x="819" y="161"/>
                </a:lnTo>
                <a:lnTo>
                  <a:pt x="821" y="157"/>
                </a:lnTo>
                <a:lnTo>
                  <a:pt x="823" y="154"/>
                </a:lnTo>
                <a:lnTo>
                  <a:pt x="823" y="150"/>
                </a:lnTo>
                <a:lnTo>
                  <a:pt x="824" y="147"/>
                </a:lnTo>
                <a:lnTo>
                  <a:pt x="826" y="143"/>
                </a:lnTo>
                <a:lnTo>
                  <a:pt x="826" y="139"/>
                </a:lnTo>
                <a:lnTo>
                  <a:pt x="782" y="93"/>
                </a:lnTo>
                <a:lnTo>
                  <a:pt x="777" y="93"/>
                </a:lnTo>
                <a:lnTo>
                  <a:pt x="770" y="92"/>
                </a:lnTo>
                <a:lnTo>
                  <a:pt x="763" y="90"/>
                </a:lnTo>
                <a:lnTo>
                  <a:pt x="757" y="88"/>
                </a:lnTo>
                <a:lnTo>
                  <a:pt x="752" y="86"/>
                </a:lnTo>
                <a:lnTo>
                  <a:pt x="747" y="85"/>
                </a:lnTo>
                <a:lnTo>
                  <a:pt x="741" y="85"/>
                </a:lnTo>
                <a:lnTo>
                  <a:pt x="738" y="83"/>
                </a:lnTo>
                <a:lnTo>
                  <a:pt x="748" y="74"/>
                </a:lnTo>
                <a:lnTo>
                  <a:pt x="761" y="65"/>
                </a:lnTo>
                <a:lnTo>
                  <a:pt x="773" y="58"/>
                </a:lnTo>
                <a:lnTo>
                  <a:pt x="787" y="51"/>
                </a:lnTo>
                <a:lnTo>
                  <a:pt x="800" y="44"/>
                </a:lnTo>
                <a:lnTo>
                  <a:pt x="812" y="37"/>
                </a:lnTo>
                <a:lnTo>
                  <a:pt x="824" y="28"/>
                </a:lnTo>
                <a:lnTo>
                  <a:pt x="835" y="17"/>
                </a:lnTo>
                <a:lnTo>
                  <a:pt x="838" y="19"/>
                </a:lnTo>
                <a:lnTo>
                  <a:pt x="840" y="19"/>
                </a:lnTo>
                <a:lnTo>
                  <a:pt x="844" y="21"/>
                </a:lnTo>
                <a:lnTo>
                  <a:pt x="847" y="23"/>
                </a:lnTo>
                <a:lnTo>
                  <a:pt x="851" y="25"/>
                </a:lnTo>
                <a:lnTo>
                  <a:pt x="854" y="26"/>
                </a:lnTo>
                <a:lnTo>
                  <a:pt x="856" y="28"/>
                </a:lnTo>
                <a:lnTo>
                  <a:pt x="860" y="28"/>
                </a:lnTo>
                <a:lnTo>
                  <a:pt x="886" y="0"/>
                </a:lnTo>
                <a:lnTo>
                  <a:pt x="904" y="17"/>
                </a:lnTo>
                <a:lnTo>
                  <a:pt x="909" y="17"/>
                </a:lnTo>
                <a:lnTo>
                  <a:pt x="916" y="17"/>
                </a:lnTo>
                <a:lnTo>
                  <a:pt x="923" y="16"/>
                </a:lnTo>
                <a:lnTo>
                  <a:pt x="929" y="14"/>
                </a:lnTo>
                <a:lnTo>
                  <a:pt x="934" y="12"/>
                </a:lnTo>
                <a:lnTo>
                  <a:pt x="939" y="10"/>
                </a:lnTo>
                <a:lnTo>
                  <a:pt x="943" y="9"/>
                </a:lnTo>
                <a:lnTo>
                  <a:pt x="946" y="9"/>
                </a:lnTo>
                <a:lnTo>
                  <a:pt x="946" y="37"/>
                </a:lnTo>
                <a:lnTo>
                  <a:pt x="957" y="37"/>
                </a:lnTo>
                <a:lnTo>
                  <a:pt x="964" y="37"/>
                </a:lnTo>
                <a:lnTo>
                  <a:pt x="969" y="37"/>
                </a:lnTo>
                <a:lnTo>
                  <a:pt x="974" y="35"/>
                </a:lnTo>
                <a:lnTo>
                  <a:pt x="978" y="33"/>
                </a:lnTo>
                <a:lnTo>
                  <a:pt x="980" y="30"/>
                </a:lnTo>
                <a:lnTo>
                  <a:pt x="982" y="25"/>
                </a:lnTo>
                <a:lnTo>
                  <a:pt x="982" y="17"/>
                </a:lnTo>
                <a:lnTo>
                  <a:pt x="985" y="19"/>
                </a:lnTo>
                <a:lnTo>
                  <a:pt x="989" y="19"/>
                </a:lnTo>
                <a:lnTo>
                  <a:pt x="992" y="21"/>
                </a:lnTo>
                <a:lnTo>
                  <a:pt x="994" y="23"/>
                </a:lnTo>
                <a:lnTo>
                  <a:pt x="997" y="25"/>
                </a:lnTo>
                <a:lnTo>
                  <a:pt x="1001" y="26"/>
                </a:lnTo>
                <a:lnTo>
                  <a:pt x="1005" y="28"/>
                </a:lnTo>
                <a:lnTo>
                  <a:pt x="1008" y="28"/>
                </a:lnTo>
                <a:lnTo>
                  <a:pt x="1015" y="21"/>
                </a:lnTo>
                <a:lnTo>
                  <a:pt x="1024" y="16"/>
                </a:lnTo>
                <a:lnTo>
                  <a:pt x="1033" y="10"/>
                </a:lnTo>
                <a:lnTo>
                  <a:pt x="1043" y="9"/>
                </a:lnTo>
                <a:lnTo>
                  <a:pt x="1052" y="7"/>
                </a:lnTo>
                <a:lnTo>
                  <a:pt x="1063" y="5"/>
                </a:lnTo>
                <a:lnTo>
                  <a:pt x="1070" y="7"/>
                </a:lnTo>
                <a:lnTo>
                  <a:pt x="1079" y="9"/>
                </a:lnTo>
                <a:lnTo>
                  <a:pt x="1086" y="7"/>
                </a:lnTo>
                <a:lnTo>
                  <a:pt x="1095" y="3"/>
                </a:lnTo>
                <a:lnTo>
                  <a:pt x="1105" y="2"/>
                </a:lnTo>
                <a:lnTo>
                  <a:pt x="1118" y="2"/>
                </a:lnTo>
                <a:lnTo>
                  <a:pt x="1128" y="2"/>
                </a:lnTo>
                <a:lnTo>
                  <a:pt x="1139" y="0"/>
                </a:lnTo>
                <a:lnTo>
                  <a:pt x="1148" y="0"/>
                </a:lnTo>
                <a:lnTo>
                  <a:pt x="1156" y="0"/>
                </a:lnTo>
                <a:lnTo>
                  <a:pt x="1174" y="17"/>
                </a:lnTo>
                <a:lnTo>
                  <a:pt x="1121" y="17"/>
                </a:lnTo>
                <a:lnTo>
                  <a:pt x="1121" y="37"/>
                </a:lnTo>
                <a:lnTo>
                  <a:pt x="1126" y="39"/>
                </a:lnTo>
                <a:lnTo>
                  <a:pt x="1137" y="40"/>
                </a:lnTo>
                <a:lnTo>
                  <a:pt x="1148" y="39"/>
                </a:lnTo>
                <a:lnTo>
                  <a:pt x="1162" y="37"/>
                </a:lnTo>
                <a:lnTo>
                  <a:pt x="1176" y="33"/>
                </a:lnTo>
                <a:lnTo>
                  <a:pt x="1188" y="30"/>
                </a:lnTo>
                <a:lnTo>
                  <a:pt x="1201" y="28"/>
                </a:lnTo>
                <a:lnTo>
                  <a:pt x="1208" y="28"/>
                </a:lnTo>
                <a:lnTo>
                  <a:pt x="1197" y="33"/>
                </a:lnTo>
                <a:lnTo>
                  <a:pt x="1186" y="40"/>
                </a:lnTo>
                <a:lnTo>
                  <a:pt x="1176" y="51"/>
                </a:lnTo>
                <a:lnTo>
                  <a:pt x="1165" y="63"/>
                </a:lnTo>
                <a:lnTo>
                  <a:pt x="1158" y="78"/>
                </a:lnTo>
                <a:lnTo>
                  <a:pt x="1153" y="92"/>
                </a:lnTo>
                <a:lnTo>
                  <a:pt x="1153" y="99"/>
                </a:lnTo>
                <a:lnTo>
                  <a:pt x="1153" y="106"/>
                </a:lnTo>
                <a:lnTo>
                  <a:pt x="1153" y="113"/>
                </a:lnTo>
                <a:lnTo>
                  <a:pt x="1156" y="120"/>
                </a:lnTo>
                <a:lnTo>
                  <a:pt x="1139" y="139"/>
                </a:lnTo>
                <a:lnTo>
                  <a:pt x="1135" y="139"/>
                </a:lnTo>
                <a:lnTo>
                  <a:pt x="1132" y="138"/>
                </a:lnTo>
                <a:lnTo>
                  <a:pt x="1128" y="136"/>
                </a:lnTo>
                <a:lnTo>
                  <a:pt x="1126" y="134"/>
                </a:lnTo>
                <a:lnTo>
                  <a:pt x="1123" y="132"/>
                </a:lnTo>
                <a:lnTo>
                  <a:pt x="1119" y="131"/>
                </a:lnTo>
                <a:lnTo>
                  <a:pt x="1116" y="131"/>
                </a:lnTo>
                <a:lnTo>
                  <a:pt x="1112" y="131"/>
                </a:lnTo>
                <a:lnTo>
                  <a:pt x="1112" y="168"/>
                </a:lnTo>
                <a:lnTo>
                  <a:pt x="1103" y="168"/>
                </a:lnTo>
                <a:lnTo>
                  <a:pt x="1096" y="166"/>
                </a:lnTo>
                <a:lnTo>
                  <a:pt x="1089" y="166"/>
                </a:lnTo>
                <a:lnTo>
                  <a:pt x="1084" y="164"/>
                </a:lnTo>
                <a:lnTo>
                  <a:pt x="1077" y="164"/>
                </a:lnTo>
                <a:lnTo>
                  <a:pt x="1072" y="164"/>
                </a:lnTo>
                <a:lnTo>
                  <a:pt x="1066" y="164"/>
                </a:lnTo>
                <a:lnTo>
                  <a:pt x="1061" y="168"/>
                </a:lnTo>
                <a:lnTo>
                  <a:pt x="1061" y="171"/>
                </a:lnTo>
                <a:lnTo>
                  <a:pt x="1063" y="175"/>
                </a:lnTo>
                <a:lnTo>
                  <a:pt x="1066" y="177"/>
                </a:lnTo>
                <a:lnTo>
                  <a:pt x="1070" y="180"/>
                </a:lnTo>
                <a:lnTo>
                  <a:pt x="1075" y="182"/>
                </a:lnTo>
                <a:lnTo>
                  <a:pt x="1079" y="184"/>
                </a:lnTo>
                <a:lnTo>
                  <a:pt x="1082" y="185"/>
                </a:lnTo>
                <a:lnTo>
                  <a:pt x="1088" y="185"/>
                </a:lnTo>
                <a:lnTo>
                  <a:pt x="1079" y="192"/>
                </a:lnTo>
                <a:lnTo>
                  <a:pt x="1056" y="205"/>
                </a:lnTo>
                <a:lnTo>
                  <a:pt x="1024" y="219"/>
                </a:lnTo>
                <a:lnTo>
                  <a:pt x="987" y="237"/>
                </a:lnTo>
                <a:lnTo>
                  <a:pt x="950" y="253"/>
                </a:lnTo>
                <a:lnTo>
                  <a:pt x="914" y="267"/>
                </a:lnTo>
                <a:lnTo>
                  <a:pt x="884" y="276"/>
                </a:lnTo>
                <a:lnTo>
                  <a:pt x="869" y="279"/>
                </a:lnTo>
                <a:lnTo>
                  <a:pt x="869" y="283"/>
                </a:lnTo>
                <a:lnTo>
                  <a:pt x="867" y="286"/>
                </a:lnTo>
                <a:lnTo>
                  <a:pt x="865" y="290"/>
                </a:lnTo>
                <a:lnTo>
                  <a:pt x="863" y="291"/>
                </a:lnTo>
                <a:lnTo>
                  <a:pt x="861" y="293"/>
                </a:lnTo>
                <a:lnTo>
                  <a:pt x="858" y="295"/>
                </a:lnTo>
                <a:lnTo>
                  <a:pt x="854" y="297"/>
                </a:lnTo>
                <a:lnTo>
                  <a:pt x="851" y="297"/>
                </a:lnTo>
                <a:close/>
                <a:moveTo>
                  <a:pt x="1165" y="242"/>
                </a:moveTo>
                <a:lnTo>
                  <a:pt x="1155" y="238"/>
                </a:lnTo>
                <a:lnTo>
                  <a:pt x="1144" y="237"/>
                </a:lnTo>
                <a:lnTo>
                  <a:pt x="1132" y="235"/>
                </a:lnTo>
                <a:lnTo>
                  <a:pt x="1118" y="235"/>
                </a:lnTo>
                <a:lnTo>
                  <a:pt x="1105" y="235"/>
                </a:lnTo>
                <a:lnTo>
                  <a:pt x="1093" y="237"/>
                </a:lnTo>
                <a:lnTo>
                  <a:pt x="1080" y="238"/>
                </a:lnTo>
                <a:lnTo>
                  <a:pt x="1070" y="242"/>
                </a:lnTo>
                <a:lnTo>
                  <a:pt x="1088" y="260"/>
                </a:lnTo>
                <a:lnTo>
                  <a:pt x="1098" y="260"/>
                </a:lnTo>
                <a:lnTo>
                  <a:pt x="1109" y="260"/>
                </a:lnTo>
                <a:lnTo>
                  <a:pt x="1119" y="258"/>
                </a:lnTo>
                <a:lnTo>
                  <a:pt x="1130" y="258"/>
                </a:lnTo>
                <a:lnTo>
                  <a:pt x="1140" y="256"/>
                </a:lnTo>
                <a:lnTo>
                  <a:pt x="1149" y="253"/>
                </a:lnTo>
                <a:lnTo>
                  <a:pt x="1158" y="247"/>
                </a:lnTo>
                <a:lnTo>
                  <a:pt x="1165" y="242"/>
                </a:lnTo>
                <a:close/>
                <a:moveTo>
                  <a:pt x="1983" y="475"/>
                </a:moveTo>
                <a:lnTo>
                  <a:pt x="1976" y="479"/>
                </a:lnTo>
                <a:lnTo>
                  <a:pt x="1969" y="481"/>
                </a:lnTo>
                <a:lnTo>
                  <a:pt x="1963" y="484"/>
                </a:lnTo>
                <a:lnTo>
                  <a:pt x="1962" y="488"/>
                </a:lnTo>
                <a:lnTo>
                  <a:pt x="1960" y="493"/>
                </a:lnTo>
                <a:lnTo>
                  <a:pt x="1958" y="500"/>
                </a:lnTo>
                <a:lnTo>
                  <a:pt x="1958" y="509"/>
                </a:lnTo>
                <a:lnTo>
                  <a:pt x="1958" y="521"/>
                </a:lnTo>
                <a:lnTo>
                  <a:pt x="1969" y="519"/>
                </a:lnTo>
                <a:lnTo>
                  <a:pt x="1976" y="518"/>
                </a:lnTo>
                <a:lnTo>
                  <a:pt x="1981" y="512"/>
                </a:lnTo>
                <a:lnTo>
                  <a:pt x="1983" y="505"/>
                </a:lnTo>
                <a:lnTo>
                  <a:pt x="1985" y="498"/>
                </a:lnTo>
                <a:lnTo>
                  <a:pt x="1985" y="491"/>
                </a:lnTo>
                <a:lnTo>
                  <a:pt x="1983" y="482"/>
                </a:lnTo>
                <a:lnTo>
                  <a:pt x="1983" y="475"/>
                </a:lnTo>
                <a:close/>
                <a:moveTo>
                  <a:pt x="1879" y="495"/>
                </a:moveTo>
                <a:lnTo>
                  <a:pt x="1882" y="493"/>
                </a:lnTo>
                <a:lnTo>
                  <a:pt x="1886" y="493"/>
                </a:lnTo>
                <a:lnTo>
                  <a:pt x="1888" y="491"/>
                </a:lnTo>
                <a:lnTo>
                  <a:pt x="1891" y="488"/>
                </a:lnTo>
                <a:lnTo>
                  <a:pt x="1893" y="486"/>
                </a:lnTo>
                <a:lnTo>
                  <a:pt x="1895" y="482"/>
                </a:lnTo>
                <a:lnTo>
                  <a:pt x="1896" y="479"/>
                </a:lnTo>
                <a:lnTo>
                  <a:pt x="1896" y="475"/>
                </a:lnTo>
                <a:lnTo>
                  <a:pt x="1886" y="475"/>
                </a:lnTo>
                <a:lnTo>
                  <a:pt x="1875" y="475"/>
                </a:lnTo>
                <a:lnTo>
                  <a:pt x="1863" y="477"/>
                </a:lnTo>
                <a:lnTo>
                  <a:pt x="1852" y="481"/>
                </a:lnTo>
                <a:lnTo>
                  <a:pt x="1842" y="484"/>
                </a:lnTo>
                <a:lnTo>
                  <a:pt x="1835" y="491"/>
                </a:lnTo>
                <a:lnTo>
                  <a:pt x="1831" y="495"/>
                </a:lnTo>
                <a:lnTo>
                  <a:pt x="1829" y="500"/>
                </a:lnTo>
                <a:lnTo>
                  <a:pt x="1828" y="505"/>
                </a:lnTo>
                <a:lnTo>
                  <a:pt x="1828" y="512"/>
                </a:lnTo>
                <a:lnTo>
                  <a:pt x="1833" y="512"/>
                </a:lnTo>
                <a:lnTo>
                  <a:pt x="1840" y="516"/>
                </a:lnTo>
                <a:lnTo>
                  <a:pt x="1847" y="518"/>
                </a:lnTo>
                <a:lnTo>
                  <a:pt x="1852" y="523"/>
                </a:lnTo>
                <a:lnTo>
                  <a:pt x="1858" y="526"/>
                </a:lnTo>
                <a:lnTo>
                  <a:pt x="1863" y="532"/>
                </a:lnTo>
                <a:lnTo>
                  <a:pt x="1866" y="537"/>
                </a:lnTo>
                <a:lnTo>
                  <a:pt x="1870" y="541"/>
                </a:lnTo>
                <a:lnTo>
                  <a:pt x="1870" y="595"/>
                </a:lnTo>
                <a:lnTo>
                  <a:pt x="1877" y="597"/>
                </a:lnTo>
                <a:lnTo>
                  <a:pt x="1884" y="599"/>
                </a:lnTo>
                <a:lnTo>
                  <a:pt x="1889" y="602"/>
                </a:lnTo>
                <a:lnTo>
                  <a:pt x="1895" y="606"/>
                </a:lnTo>
                <a:lnTo>
                  <a:pt x="1900" y="611"/>
                </a:lnTo>
                <a:lnTo>
                  <a:pt x="1905" y="615"/>
                </a:lnTo>
                <a:lnTo>
                  <a:pt x="1911" y="620"/>
                </a:lnTo>
                <a:lnTo>
                  <a:pt x="1914" y="624"/>
                </a:lnTo>
                <a:lnTo>
                  <a:pt x="1941" y="595"/>
                </a:lnTo>
                <a:lnTo>
                  <a:pt x="1923" y="578"/>
                </a:lnTo>
                <a:lnTo>
                  <a:pt x="1923" y="574"/>
                </a:lnTo>
                <a:lnTo>
                  <a:pt x="1925" y="571"/>
                </a:lnTo>
                <a:lnTo>
                  <a:pt x="1925" y="567"/>
                </a:lnTo>
                <a:lnTo>
                  <a:pt x="1926" y="564"/>
                </a:lnTo>
                <a:lnTo>
                  <a:pt x="1928" y="560"/>
                </a:lnTo>
                <a:lnTo>
                  <a:pt x="1930" y="556"/>
                </a:lnTo>
                <a:lnTo>
                  <a:pt x="1932" y="553"/>
                </a:lnTo>
                <a:lnTo>
                  <a:pt x="1932" y="549"/>
                </a:lnTo>
                <a:lnTo>
                  <a:pt x="1926" y="546"/>
                </a:lnTo>
                <a:lnTo>
                  <a:pt x="1921" y="541"/>
                </a:lnTo>
                <a:lnTo>
                  <a:pt x="1916" y="535"/>
                </a:lnTo>
                <a:lnTo>
                  <a:pt x="1909" y="530"/>
                </a:lnTo>
                <a:lnTo>
                  <a:pt x="1903" y="526"/>
                </a:lnTo>
                <a:lnTo>
                  <a:pt x="1896" y="521"/>
                </a:lnTo>
                <a:lnTo>
                  <a:pt x="1891" y="516"/>
                </a:lnTo>
                <a:lnTo>
                  <a:pt x="1888" y="512"/>
                </a:lnTo>
                <a:lnTo>
                  <a:pt x="1888" y="509"/>
                </a:lnTo>
                <a:lnTo>
                  <a:pt x="1889" y="505"/>
                </a:lnTo>
                <a:lnTo>
                  <a:pt x="1889" y="502"/>
                </a:lnTo>
                <a:lnTo>
                  <a:pt x="1889" y="500"/>
                </a:lnTo>
                <a:lnTo>
                  <a:pt x="1889" y="496"/>
                </a:lnTo>
                <a:lnTo>
                  <a:pt x="1888" y="495"/>
                </a:lnTo>
                <a:lnTo>
                  <a:pt x="1884" y="495"/>
                </a:lnTo>
                <a:lnTo>
                  <a:pt x="1879" y="495"/>
                </a:lnTo>
                <a:close/>
                <a:moveTo>
                  <a:pt x="1997" y="723"/>
                </a:moveTo>
                <a:lnTo>
                  <a:pt x="1997" y="726"/>
                </a:lnTo>
                <a:lnTo>
                  <a:pt x="1997" y="728"/>
                </a:lnTo>
                <a:lnTo>
                  <a:pt x="1999" y="730"/>
                </a:lnTo>
                <a:lnTo>
                  <a:pt x="2001" y="731"/>
                </a:lnTo>
                <a:lnTo>
                  <a:pt x="2002" y="731"/>
                </a:lnTo>
                <a:lnTo>
                  <a:pt x="2004" y="733"/>
                </a:lnTo>
                <a:lnTo>
                  <a:pt x="2004" y="735"/>
                </a:lnTo>
                <a:lnTo>
                  <a:pt x="2006" y="739"/>
                </a:lnTo>
                <a:lnTo>
                  <a:pt x="2008" y="739"/>
                </a:lnTo>
                <a:lnTo>
                  <a:pt x="2011" y="740"/>
                </a:lnTo>
                <a:lnTo>
                  <a:pt x="2013" y="740"/>
                </a:lnTo>
                <a:lnTo>
                  <a:pt x="2016" y="742"/>
                </a:lnTo>
                <a:lnTo>
                  <a:pt x="2018" y="742"/>
                </a:lnTo>
                <a:lnTo>
                  <a:pt x="2022" y="744"/>
                </a:lnTo>
                <a:lnTo>
                  <a:pt x="2024" y="744"/>
                </a:lnTo>
                <a:lnTo>
                  <a:pt x="2027" y="744"/>
                </a:lnTo>
                <a:lnTo>
                  <a:pt x="2061" y="744"/>
                </a:lnTo>
                <a:lnTo>
                  <a:pt x="2052" y="753"/>
                </a:lnTo>
                <a:lnTo>
                  <a:pt x="2045" y="760"/>
                </a:lnTo>
                <a:lnTo>
                  <a:pt x="2038" y="769"/>
                </a:lnTo>
                <a:lnTo>
                  <a:pt x="2031" y="779"/>
                </a:lnTo>
                <a:lnTo>
                  <a:pt x="2025" y="788"/>
                </a:lnTo>
                <a:lnTo>
                  <a:pt x="2018" y="799"/>
                </a:lnTo>
                <a:lnTo>
                  <a:pt x="2009" y="809"/>
                </a:lnTo>
                <a:lnTo>
                  <a:pt x="2001" y="820"/>
                </a:lnTo>
                <a:lnTo>
                  <a:pt x="1965" y="820"/>
                </a:lnTo>
                <a:lnTo>
                  <a:pt x="1965" y="823"/>
                </a:lnTo>
                <a:lnTo>
                  <a:pt x="1965" y="827"/>
                </a:lnTo>
                <a:lnTo>
                  <a:pt x="1963" y="830"/>
                </a:lnTo>
                <a:lnTo>
                  <a:pt x="1962" y="834"/>
                </a:lnTo>
                <a:lnTo>
                  <a:pt x="1960" y="837"/>
                </a:lnTo>
                <a:lnTo>
                  <a:pt x="1958" y="841"/>
                </a:lnTo>
                <a:lnTo>
                  <a:pt x="1958" y="843"/>
                </a:lnTo>
                <a:lnTo>
                  <a:pt x="1958" y="846"/>
                </a:lnTo>
                <a:lnTo>
                  <a:pt x="1948" y="848"/>
                </a:lnTo>
                <a:lnTo>
                  <a:pt x="1937" y="852"/>
                </a:lnTo>
                <a:lnTo>
                  <a:pt x="1925" y="857"/>
                </a:lnTo>
                <a:lnTo>
                  <a:pt x="1914" y="862"/>
                </a:lnTo>
                <a:lnTo>
                  <a:pt x="1902" y="869"/>
                </a:lnTo>
                <a:lnTo>
                  <a:pt x="1891" y="875"/>
                </a:lnTo>
                <a:lnTo>
                  <a:pt x="1880" y="880"/>
                </a:lnTo>
                <a:lnTo>
                  <a:pt x="1870" y="885"/>
                </a:lnTo>
                <a:lnTo>
                  <a:pt x="1866" y="880"/>
                </a:lnTo>
                <a:lnTo>
                  <a:pt x="1861" y="876"/>
                </a:lnTo>
                <a:lnTo>
                  <a:pt x="1854" y="871"/>
                </a:lnTo>
                <a:lnTo>
                  <a:pt x="1849" y="868"/>
                </a:lnTo>
                <a:lnTo>
                  <a:pt x="1842" y="862"/>
                </a:lnTo>
                <a:lnTo>
                  <a:pt x="1836" y="859"/>
                </a:lnTo>
                <a:lnTo>
                  <a:pt x="1831" y="857"/>
                </a:lnTo>
                <a:lnTo>
                  <a:pt x="1828" y="857"/>
                </a:lnTo>
                <a:lnTo>
                  <a:pt x="1828" y="820"/>
                </a:lnTo>
                <a:lnTo>
                  <a:pt x="1824" y="816"/>
                </a:lnTo>
                <a:lnTo>
                  <a:pt x="1819" y="811"/>
                </a:lnTo>
                <a:lnTo>
                  <a:pt x="1815" y="806"/>
                </a:lnTo>
                <a:lnTo>
                  <a:pt x="1810" y="799"/>
                </a:lnTo>
                <a:lnTo>
                  <a:pt x="1806" y="793"/>
                </a:lnTo>
                <a:lnTo>
                  <a:pt x="1803" y="786"/>
                </a:lnTo>
                <a:lnTo>
                  <a:pt x="1801" y="779"/>
                </a:lnTo>
                <a:lnTo>
                  <a:pt x="1801" y="774"/>
                </a:lnTo>
                <a:lnTo>
                  <a:pt x="1796" y="774"/>
                </a:lnTo>
                <a:lnTo>
                  <a:pt x="1792" y="774"/>
                </a:lnTo>
                <a:lnTo>
                  <a:pt x="1789" y="772"/>
                </a:lnTo>
                <a:lnTo>
                  <a:pt x="1785" y="770"/>
                </a:lnTo>
                <a:lnTo>
                  <a:pt x="1780" y="765"/>
                </a:lnTo>
                <a:lnTo>
                  <a:pt x="1775" y="756"/>
                </a:lnTo>
                <a:lnTo>
                  <a:pt x="1769" y="747"/>
                </a:lnTo>
                <a:lnTo>
                  <a:pt x="1764" y="739"/>
                </a:lnTo>
                <a:lnTo>
                  <a:pt x="1757" y="731"/>
                </a:lnTo>
                <a:lnTo>
                  <a:pt x="1748" y="726"/>
                </a:lnTo>
                <a:lnTo>
                  <a:pt x="1716" y="726"/>
                </a:lnTo>
                <a:lnTo>
                  <a:pt x="1709" y="712"/>
                </a:lnTo>
                <a:lnTo>
                  <a:pt x="1702" y="700"/>
                </a:lnTo>
                <a:lnTo>
                  <a:pt x="1697" y="689"/>
                </a:lnTo>
                <a:lnTo>
                  <a:pt x="1692" y="678"/>
                </a:lnTo>
                <a:lnTo>
                  <a:pt x="1686" y="670"/>
                </a:lnTo>
                <a:lnTo>
                  <a:pt x="1681" y="663"/>
                </a:lnTo>
                <a:lnTo>
                  <a:pt x="1672" y="657"/>
                </a:lnTo>
                <a:lnTo>
                  <a:pt x="1663" y="654"/>
                </a:lnTo>
                <a:lnTo>
                  <a:pt x="1669" y="654"/>
                </a:lnTo>
                <a:lnTo>
                  <a:pt x="1674" y="650"/>
                </a:lnTo>
                <a:lnTo>
                  <a:pt x="1679" y="647"/>
                </a:lnTo>
                <a:lnTo>
                  <a:pt x="1683" y="643"/>
                </a:lnTo>
                <a:lnTo>
                  <a:pt x="1686" y="638"/>
                </a:lnTo>
                <a:lnTo>
                  <a:pt x="1690" y="632"/>
                </a:lnTo>
                <a:lnTo>
                  <a:pt x="1693" y="627"/>
                </a:lnTo>
                <a:lnTo>
                  <a:pt x="1697" y="624"/>
                </a:lnTo>
                <a:lnTo>
                  <a:pt x="1695" y="620"/>
                </a:lnTo>
                <a:lnTo>
                  <a:pt x="1695" y="617"/>
                </a:lnTo>
                <a:lnTo>
                  <a:pt x="1693" y="613"/>
                </a:lnTo>
                <a:lnTo>
                  <a:pt x="1692" y="610"/>
                </a:lnTo>
                <a:lnTo>
                  <a:pt x="1690" y="606"/>
                </a:lnTo>
                <a:lnTo>
                  <a:pt x="1688" y="602"/>
                </a:lnTo>
                <a:lnTo>
                  <a:pt x="1688" y="599"/>
                </a:lnTo>
                <a:lnTo>
                  <a:pt x="1688" y="595"/>
                </a:lnTo>
                <a:lnTo>
                  <a:pt x="1714" y="567"/>
                </a:lnTo>
                <a:lnTo>
                  <a:pt x="1707" y="567"/>
                </a:lnTo>
                <a:lnTo>
                  <a:pt x="1700" y="567"/>
                </a:lnTo>
                <a:lnTo>
                  <a:pt x="1695" y="565"/>
                </a:lnTo>
                <a:lnTo>
                  <a:pt x="1688" y="564"/>
                </a:lnTo>
                <a:lnTo>
                  <a:pt x="1683" y="562"/>
                </a:lnTo>
                <a:lnTo>
                  <a:pt x="1677" y="560"/>
                </a:lnTo>
                <a:lnTo>
                  <a:pt x="1674" y="560"/>
                </a:lnTo>
                <a:lnTo>
                  <a:pt x="1670" y="560"/>
                </a:lnTo>
                <a:lnTo>
                  <a:pt x="1653" y="560"/>
                </a:lnTo>
                <a:lnTo>
                  <a:pt x="1626" y="587"/>
                </a:lnTo>
                <a:lnTo>
                  <a:pt x="1624" y="585"/>
                </a:lnTo>
                <a:lnTo>
                  <a:pt x="1621" y="583"/>
                </a:lnTo>
                <a:lnTo>
                  <a:pt x="1616" y="578"/>
                </a:lnTo>
                <a:lnTo>
                  <a:pt x="1609" y="572"/>
                </a:lnTo>
                <a:lnTo>
                  <a:pt x="1603" y="565"/>
                </a:lnTo>
                <a:lnTo>
                  <a:pt x="1598" y="560"/>
                </a:lnTo>
                <a:lnTo>
                  <a:pt x="1593" y="553"/>
                </a:lnTo>
                <a:lnTo>
                  <a:pt x="1591" y="549"/>
                </a:lnTo>
                <a:lnTo>
                  <a:pt x="1591" y="532"/>
                </a:lnTo>
                <a:lnTo>
                  <a:pt x="1617" y="519"/>
                </a:lnTo>
                <a:lnTo>
                  <a:pt x="1639" y="511"/>
                </a:lnTo>
                <a:lnTo>
                  <a:pt x="1660" y="505"/>
                </a:lnTo>
                <a:lnTo>
                  <a:pt x="1677" y="503"/>
                </a:lnTo>
                <a:lnTo>
                  <a:pt x="1693" y="502"/>
                </a:lnTo>
                <a:lnTo>
                  <a:pt x="1707" y="502"/>
                </a:lnTo>
                <a:lnTo>
                  <a:pt x="1720" y="502"/>
                </a:lnTo>
                <a:lnTo>
                  <a:pt x="1732" y="502"/>
                </a:lnTo>
                <a:lnTo>
                  <a:pt x="1729" y="505"/>
                </a:lnTo>
                <a:lnTo>
                  <a:pt x="1730" y="509"/>
                </a:lnTo>
                <a:lnTo>
                  <a:pt x="1732" y="512"/>
                </a:lnTo>
                <a:lnTo>
                  <a:pt x="1737" y="516"/>
                </a:lnTo>
                <a:lnTo>
                  <a:pt x="1743" y="521"/>
                </a:lnTo>
                <a:lnTo>
                  <a:pt x="1748" y="525"/>
                </a:lnTo>
                <a:lnTo>
                  <a:pt x="1753" y="528"/>
                </a:lnTo>
                <a:lnTo>
                  <a:pt x="1757" y="532"/>
                </a:lnTo>
                <a:lnTo>
                  <a:pt x="1757" y="528"/>
                </a:lnTo>
                <a:lnTo>
                  <a:pt x="1759" y="525"/>
                </a:lnTo>
                <a:lnTo>
                  <a:pt x="1760" y="521"/>
                </a:lnTo>
                <a:lnTo>
                  <a:pt x="1762" y="516"/>
                </a:lnTo>
                <a:lnTo>
                  <a:pt x="1764" y="512"/>
                </a:lnTo>
                <a:lnTo>
                  <a:pt x="1764" y="509"/>
                </a:lnTo>
                <a:lnTo>
                  <a:pt x="1766" y="505"/>
                </a:lnTo>
                <a:lnTo>
                  <a:pt x="1766" y="502"/>
                </a:lnTo>
                <a:lnTo>
                  <a:pt x="1759" y="498"/>
                </a:lnTo>
                <a:lnTo>
                  <a:pt x="1748" y="489"/>
                </a:lnTo>
                <a:lnTo>
                  <a:pt x="1736" y="479"/>
                </a:lnTo>
                <a:lnTo>
                  <a:pt x="1723" y="466"/>
                </a:lnTo>
                <a:lnTo>
                  <a:pt x="1711" y="454"/>
                </a:lnTo>
                <a:lnTo>
                  <a:pt x="1700" y="449"/>
                </a:lnTo>
                <a:lnTo>
                  <a:pt x="1697" y="447"/>
                </a:lnTo>
                <a:lnTo>
                  <a:pt x="1693" y="447"/>
                </a:lnTo>
                <a:lnTo>
                  <a:pt x="1690" y="450"/>
                </a:lnTo>
                <a:lnTo>
                  <a:pt x="1688" y="456"/>
                </a:lnTo>
                <a:lnTo>
                  <a:pt x="1697" y="466"/>
                </a:lnTo>
                <a:lnTo>
                  <a:pt x="1693" y="468"/>
                </a:lnTo>
                <a:lnTo>
                  <a:pt x="1692" y="470"/>
                </a:lnTo>
                <a:lnTo>
                  <a:pt x="1688" y="472"/>
                </a:lnTo>
                <a:lnTo>
                  <a:pt x="1684" y="472"/>
                </a:lnTo>
                <a:lnTo>
                  <a:pt x="1676" y="472"/>
                </a:lnTo>
                <a:lnTo>
                  <a:pt x="1665" y="468"/>
                </a:lnTo>
                <a:lnTo>
                  <a:pt x="1656" y="465"/>
                </a:lnTo>
                <a:lnTo>
                  <a:pt x="1647" y="461"/>
                </a:lnTo>
                <a:lnTo>
                  <a:pt x="1640" y="458"/>
                </a:lnTo>
                <a:lnTo>
                  <a:pt x="1635" y="456"/>
                </a:lnTo>
                <a:lnTo>
                  <a:pt x="1635" y="463"/>
                </a:lnTo>
                <a:lnTo>
                  <a:pt x="1633" y="468"/>
                </a:lnTo>
                <a:lnTo>
                  <a:pt x="1631" y="472"/>
                </a:lnTo>
                <a:lnTo>
                  <a:pt x="1628" y="473"/>
                </a:lnTo>
                <a:lnTo>
                  <a:pt x="1624" y="477"/>
                </a:lnTo>
                <a:lnTo>
                  <a:pt x="1621" y="479"/>
                </a:lnTo>
                <a:lnTo>
                  <a:pt x="1616" y="481"/>
                </a:lnTo>
                <a:lnTo>
                  <a:pt x="1609" y="484"/>
                </a:lnTo>
                <a:lnTo>
                  <a:pt x="1609" y="489"/>
                </a:lnTo>
                <a:lnTo>
                  <a:pt x="1609" y="493"/>
                </a:lnTo>
                <a:lnTo>
                  <a:pt x="1610" y="496"/>
                </a:lnTo>
                <a:lnTo>
                  <a:pt x="1610" y="498"/>
                </a:lnTo>
                <a:lnTo>
                  <a:pt x="1612" y="500"/>
                </a:lnTo>
                <a:lnTo>
                  <a:pt x="1612" y="502"/>
                </a:lnTo>
                <a:lnTo>
                  <a:pt x="1612" y="505"/>
                </a:lnTo>
                <a:lnTo>
                  <a:pt x="1612" y="511"/>
                </a:lnTo>
                <a:lnTo>
                  <a:pt x="1614" y="512"/>
                </a:lnTo>
                <a:lnTo>
                  <a:pt x="1614" y="514"/>
                </a:lnTo>
                <a:lnTo>
                  <a:pt x="1614" y="516"/>
                </a:lnTo>
                <a:lnTo>
                  <a:pt x="1610" y="518"/>
                </a:lnTo>
                <a:lnTo>
                  <a:pt x="1607" y="519"/>
                </a:lnTo>
                <a:lnTo>
                  <a:pt x="1603" y="519"/>
                </a:lnTo>
                <a:lnTo>
                  <a:pt x="1600" y="519"/>
                </a:lnTo>
                <a:lnTo>
                  <a:pt x="1596" y="516"/>
                </a:lnTo>
                <a:lnTo>
                  <a:pt x="1591" y="519"/>
                </a:lnTo>
                <a:lnTo>
                  <a:pt x="1589" y="521"/>
                </a:lnTo>
                <a:lnTo>
                  <a:pt x="1587" y="523"/>
                </a:lnTo>
                <a:lnTo>
                  <a:pt x="1586" y="521"/>
                </a:lnTo>
                <a:lnTo>
                  <a:pt x="1582" y="521"/>
                </a:lnTo>
                <a:lnTo>
                  <a:pt x="1573" y="521"/>
                </a:lnTo>
                <a:lnTo>
                  <a:pt x="1557" y="541"/>
                </a:lnTo>
                <a:lnTo>
                  <a:pt x="1557" y="544"/>
                </a:lnTo>
                <a:lnTo>
                  <a:pt x="1559" y="549"/>
                </a:lnTo>
                <a:lnTo>
                  <a:pt x="1559" y="553"/>
                </a:lnTo>
                <a:lnTo>
                  <a:pt x="1561" y="560"/>
                </a:lnTo>
                <a:lnTo>
                  <a:pt x="1563" y="565"/>
                </a:lnTo>
                <a:lnTo>
                  <a:pt x="1564" y="572"/>
                </a:lnTo>
                <a:lnTo>
                  <a:pt x="1564" y="579"/>
                </a:lnTo>
                <a:lnTo>
                  <a:pt x="1564" y="587"/>
                </a:lnTo>
                <a:lnTo>
                  <a:pt x="1559" y="585"/>
                </a:lnTo>
                <a:lnTo>
                  <a:pt x="1554" y="581"/>
                </a:lnTo>
                <a:lnTo>
                  <a:pt x="1548" y="574"/>
                </a:lnTo>
                <a:lnTo>
                  <a:pt x="1543" y="567"/>
                </a:lnTo>
                <a:lnTo>
                  <a:pt x="1536" y="558"/>
                </a:lnTo>
                <a:lnTo>
                  <a:pt x="1531" y="551"/>
                </a:lnTo>
                <a:lnTo>
                  <a:pt x="1522" y="544"/>
                </a:lnTo>
                <a:lnTo>
                  <a:pt x="1513" y="541"/>
                </a:lnTo>
                <a:lnTo>
                  <a:pt x="1513" y="535"/>
                </a:lnTo>
                <a:lnTo>
                  <a:pt x="1513" y="530"/>
                </a:lnTo>
                <a:lnTo>
                  <a:pt x="1511" y="525"/>
                </a:lnTo>
                <a:lnTo>
                  <a:pt x="1506" y="518"/>
                </a:lnTo>
                <a:lnTo>
                  <a:pt x="1497" y="507"/>
                </a:lnTo>
                <a:lnTo>
                  <a:pt x="1483" y="498"/>
                </a:lnTo>
                <a:lnTo>
                  <a:pt x="1469" y="491"/>
                </a:lnTo>
                <a:lnTo>
                  <a:pt x="1455" y="486"/>
                </a:lnTo>
                <a:lnTo>
                  <a:pt x="1450" y="484"/>
                </a:lnTo>
                <a:lnTo>
                  <a:pt x="1444" y="482"/>
                </a:lnTo>
                <a:lnTo>
                  <a:pt x="1439" y="484"/>
                </a:lnTo>
                <a:lnTo>
                  <a:pt x="1435" y="484"/>
                </a:lnTo>
                <a:lnTo>
                  <a:pt x="1439" y="488"/>
                </a:lnTo>
                <a:lnTo>
                  <a:pt x="1442" y="493"/>
                </a:lnTo>
                <a:lnTo>
                  <a:pt x="1446" y="496"/>
                </a:lnTo>
                <a:lnTo>
                  <a:pt x="1450" y="500"/>
                </a:lnTo>
                <a:lnTo>
                  <a:pt x="1453" y="503"/>
                </a:lnTo>
                <a:lnTo>
                  <a:pt x="1458" y="505"/>
                </a:lnTo>
                <a:lnTo>
                  <a:pt x="1464" y="505"/>
                </a:lnTo>
                <a:lnTo>
                  <a:pt x="1469" y="502"/>
                </a:lnTo>
                <a:lnTo>
                  <a:pt x="1471" y="509"/>
                </a:lnTo>
                <a:lnTo>
                  <a:pt x="1471" y="516"/>
                </a:lnTo>
                <a:lnTo>
                  <a:pt x="1473" y="521"/>
                </a:lnTo>
                <a:lnTo>
                  <a:pt x="1474" y="525"/>
                </a:lnTo>
                <a:lnTo>
                  <a:pt x="1478" y="530"/>
                </a:lnTo>
                <a:lnTo>
                  <a:pt x="1481" y="534"/>
                </a:lnTo>
                <a:lnTo>
                  <a:pt x="1485" y="537"/>
                </a:lnTo>
                <a:lnTo>
                  <a:pt x="1487" y="541"/>
                </a:lnTo>
                <a:lnTo>
                  <a:pt x="1487" y="544"/>
                </a:lnTo>
                <a:lnTo>
                  <a:pt x="1487" y="548"/>
                </a:lnTo>
                <a:lnTo>
                  <a:pt x="1485" y="551"/>
                </a:lnTo>
                <a:lnTo>
                  <a:pt x="1483" y="555"/>
                </a:lnTo>
                <a:lnTo>
                  <a:pt x="1481" y="558"/>
                </a:lnTo>
                <a:lnTo>
                  <a:pt x="1480" y="562"/>
                </a:lnTo>
                <a:lnTo>
                  <a:pt x="1480" y="565"/>
                </a:lnTo>
                <a:lnTo>
                  <a:pt x="1478" y="567"/>
                </a:lnTo>
                <a:lnTo>
                  <a:pt x="1478" y="565"/>
                </a:lnTo>
                <a:lnTo>
                  <a:pt x="1478" y="562"/>
                </a:lnTo>
                <a:lnTo>
                  <a:pt x="1476" y="558"/>
                </a:lnTo>
                <a:lnTo>
                  <a:pt x="1474" y="555"/>
                </a:lnTo>
                <a:lnTo>
                  <a:pt x="1473" y="551"/>
                </a:lnTo>
                <a:lnTo>
                  <a:pt x="1471" y="548"/>
                </a:lnTo>
                <a:lnTo>
                  <a:pt x="1471" y="544"/>
                </a:lnTo>
                <a:lnTo>
                  <a:pt x="1469" y="541"/>
                </a:lnTo>
                <a:lnTo>
                  <a:pt x="1464" y="539"/>
                </a:lnTo>
                <a:lnTo>
                  <a:pt x="1457" y="537"/>
                </a:lnTo>
                <a:lnTo>
                  <a:pt x="1451" y="534"/>
                </a:lnTo>
                <a:lnTo>
                  <a:pt x="1446" y="528"/>
                </a:lnTo>
                <a:lnTo>
                  <a:pt x="1441" y="523"/>
                </a:lnTo>
                <a:lnTo>
                  <a:pt x="1437" y="516"/>
                </a:lnTo>
                <a:lnTo>
                  <a:pt x="1435" y="509"/>
                </a:lnTo>
                <a:lnTo>
                  <a:pt x="1435" y="502"/>
                </a:lnTo>
                <a:lnTo>
                  <a:pt x="1428" y="502"/>
                </a:lnTo>
                <a:lnTo>
                  <a:pt x="1423" y="502"/>
                </a:lnTo>
                <a:lnTo>
                  <a:pt x="1418" y="500"/>
                </a:lnTo>
                <a:lnTo>
                  <a:pt x="1414" y="496"/>
                </a:lnTo>
                <a:lnTo>
                  <a:pt x="1411" y="495"/>
                </a:lnTo>
                <a:lnTo>
                  <a:pt x="1407" y="491"/>
                </a:lnTo>
                <a:lnTo>
                  <a:pt x="1404" y="488"/>
                </a:lnTo>
                <a:lnTo>
                  <a:pt x="1400" y="484"/>
                </a:lnTo>
                <a:lnTo>
                  <a:pt x="1397" y="486"/>
                </a:lnTo>
                <a:lnTo>
                  <a:pt x="1393" y="486"/>
                </a:lnTo>
                <a:lnTo>
                  <a:pt x="1390" y="488"/>
                </a:lnTo>
                <a:lnTo>
                  <a:pt x="1388" y="489"/>
                </a:lnTo>
                <a:lnTo>
                  <a:pt x="1384" y="491"/>
                </a:lnTo>
                <a:lnTo>
                  <a:pt x="1381" y="493"/>
                </a:lnTo>
                <a:lnTo>
                  <a:pt x="1377" y="493"/>
                </a:lnTo>
                <a:lnTo>
                  <a:pt x="1375" y="495"/>
                </a:lnTo>
                <a:lnTo>
                  <a:pt x="1367" y="484"/>
                </a:lnTo>
                <a:lnTo>
                  <a:pt x="1356" y="486"/>
                </a:lnTo>
                <a:lnTo>
                  <a:pt x="1347" y="491"/>
                </a:lnTo>
                <a:lnTo>
                  <a:pt x="1337" y="500"/>
                </a:lnTo>
                <a:lnTo>
                  <a:pt x="1326" y="507"/>
                </a:lnTo>
                <a:lnTo>
                  <a:pt x="1317" y="516"/>
                </a:lnTo>
                <a:lnTo>
                  <a:pt x="1307" y="523"/>
                </a:lnTo>
                <a:lnTo>
                  <a:pt x="1298" y="528"/>
                </a:lnTo>
                <a:lnTo>
                  <a:pt x="1287" y="532"/>
                </a:lnTo>
                <a:lnTo>
                  <a:pt x="1287" y="567"/>
                </a:lnTo>
                <a:lnTo>
                  <a:pt x="1275" y="569"/>
                </a:lnTo>
                <a:lnTo>
                  <a:pt x="1261" y="569"/>
                </a:lnTo>
                <a:lnTo>
                  <a:pt x="1245" y="571"/>
                </a:lnTo>
                <a:lnTo>
                  <a:pt x="1231" y="572"/>
                </a:lnTo>
                <a:lnTo>
                  <a:pt x="1216" y="574"/>
                </a:lnTo>
                <a:lnTo>
                  <a:pt x="1202" y="576"/>
                </a:lnTo>
                <a:lnTo>
                  <a:pt x="1188" y="578"/>
                </a:lnTo>
                <a:lnTo>
                  <a:pt x="1174" y="578"/>
                </a:lnTo>
                <a:lnTo>
                  <a:pt x="1174" y="572"/>
                </a:lnTo>
                <a:lnTo>
                  <a:pt x="1174" y="567"/>
                </a:lnTo>
                <a:lnTo>
                  <a:pt x="1174" y="562"/>
                </a:lnTo>
                <a:lnTo>
                  <a:pt x="1176" y="556"/>
                </a:lnTo>
                <a:lnTo>
                  <a:pt x="1176" y="551"/>
                </a:lnTo>
                <a:lnTo>
                  <a:pt x="1178" y="548"/>
                </a:lnTo>
                <a:lnTo>
                  <a:pt x="1179" y="548"/>
                </a:lnTo>
                <a:lnTo>
                  <a:pt x="1183" y="549"/>
                </a:lnTo>
                <a:lnTo>
                  <a:pt x="1179" y="542"/>
                </a:lnTo>
                <a:lnTo>
                  <a:pt x="1178" y="539"/>
                </a:lnTo>
                <a:lnTo>
                  <a:pt x="1178" y="534"/>
                </a:lnTo>
                <a:lnTo>
                  <a:pt x="1176" y="530"/>
                </a:lnTo>
                <a:lnTo>
                  <a:pt x="1178" y="526"/>
                </a:lnTo>
                <a:lnTo>
                  <a:pt x="1178" y="523"/>
                </a:lnTo>
                <a:lnTo>
                  <a:pt x="1179" y="518"/>
                </a:lnTo>
                <a:lnTo>
                  <a:pt x="1183" y="512"/>
                </a:lnTo>
                <a:lnTo>
                  <a:pt x="1183" y="509"/>
                </a:lnTo>
                <a:lnTo>
                  <a:pt x="1181" y="505"/>
                </a:lnTo>
                <a:lnTo>
                  <a:pt x="1179" y="502"/>
                </a:lnTo>
                <a:lnTo>
                  <a:pt x="1179" y="498"/>
                </a:lnTo>
                <a:lnTo>
                  <a:pt x="1178" y="495"/>
                </a:lnTo>
                <a:lnTo>
                  <a:pt x="1176" y="491"/>
                </a:lnTo>
                <a:lnTo>
                  <a:pt x="1174" y="488"/>
                </a:lnTo>
                <a:lnTo>
                  <a:pt x="1174" y="484"/>
                </a:lnTo>
                <a:lnTo>
                  <a:pt x="1185" y="486"/>
                </a:lnTo>
                <a:lnTo>
                  <a:pt x="1197" y="488"/>
                </a:lnTo>
                <a:lnTo>
                  <a:pt x="1209" y="489"/>
                </a:lnTo>
                <a:lnTo>
                  <a:pt x="1222" y="493"/>
                </a:lnTo>
                <a:lnTo>
                  <a:pt x="1236" y="495"/>
                </a:lnTo>
                <a:lnTo>
                  <a:pt x="1248" y="496"/>
                </a:lnTo>
                <a:lnTo>
                  <a:pt x="1259" y="496"/>
                </a:lnTo>
                <a:lnTo>
                  <a:pt x="1269" y="495"/>
                </a:lnTo>
                <a:lnTo>
                  <a:pt x="1268" y="488"/>
                </a:lnTo>
                <a:lnTo>
                  <a:pt x="1266" y="481"/>
                </a:lnTo>
                <a:lnTo>
                  <a:pt x="1266" y="475"/>
                </a:lnTo>
                <a:lnTo>
                  <a:pt x="1266" y="470"/>
                </a:lnTo>
                <a:lnTo>
                  <a:pt x="1268" y="463"/>
                </a:lnTo>
                <a:lnTo>
                  <a:pt x="1269" y="456"/>
                </a:lnTo>
                <a:lnTo>
                  <a:pt x="1269" y="447"/>
                </a:lnTo>
                <a:lnTo>
                  <a:pt x="1269" y="438"/>
                </a:lnTo>
                <a:lnTo>
                  <a:pt x="1266" y="438"/>
                </a:lnTo>
                <a:lnTo>
                  <a:pt x="1264" y="436"/>
                </a:lnTo>
                <a:lnTo>
                  <a:pt x="1261" y="435"/>
                </a:lnTo>
                <a:lnTo>
                  <a:pt x="1257" y="433"/>
                </a:lnTo>
                <a:lnTo>
                  <a:pt x="1254" y="431"/>
                </a:lnTo>
                <a:lnTo>
                  <a:pt x="1250" y="431"/>
                </a:lnTo>
                <a:lnTo>
                  <a:pt x="1248" y="429"/>
                </a:lnTo>
                <a:lnTo>
                  <a:pt x="1245" y="429"/>
                </a:lnTo>
                <a:lnTo>
                  <a:pt x="1252" y="427"/>
                </a:lnTo>
                <a:lnTo>
                  <a:pt x="1259" y="427"/>
                </a:lnTo>
                <a:lnTo>
                  <a:pt x="1266" y="426"/>
                </a:lnTo>
                <a:lnTo>
                  <a:pt x="1275" y="424"/>
                </a:lnTo>
                <a:lnTo>
                  <a:pt x="1282" y="422"/>
                </a:lnTo>
                <a:lnTo>
                  <a:pt x="1291" y="420"/>
                </a:lnTo>
                <a:lnTo>
                  <a:pt x="1298" y="420"/>
                </a:lnTo>
                <a:lnTo>
                  <a:pt x="1305" y="419"/>
                </a:lnTo>
                <a:lnTo>
                  <a:pt x="1349" y="373"/>
                </a:lnTo>
                <a:lnTo>
                  <a:pt x="1352" y="373"/>
                </a:lnTo>
                <a:lnTo>
                  <a:pt x="1356" y="373"/>
                </a:lnTo>
                <a:lnTo>
                  <a:pt x="1361" y="373"/>
                </a:lnTo>
                <a:lnTo>
                  <a:pt x="1367" y="371"/>
                </a:lnTo>
                <a:lnTo>
                  <a:pt x="1374" y="371"/>
                </a:lnTo>
                <a:lnTo>
                  <a:pt x="1379" y="369"/>
                </a:lnTo>
                <a:lnTo>
                  <a:pt x="1384" y="367"/>
                </a:lnTo>
                <a:lnTo>
                  <a:pt x="1391" y="364"/>
                </a:lnTo>
                <a:lnTo>
                  <a:pt x="1386" y="357"/>
                </a:lnTo>
                <a:lnTo>
                  <a:pt x="1382" y="351"/>
                </a:lnTo>
                <a:lnTo>
                  <a:pt x="1381" y="346"/>
                </a:lnTo>
                <a:lnTo>
                  <a:pt x="1381" y="341"/>
                </a:lnTo>
                <a:lnTo>
                  <a:pt x="1382" y="337"/>
                </a:lnTo>
                <a:lnTo>
                  <a:pt x="1386" y="334"/>
                </a:lnTo>
                <a:lnTo>
                  <a:pt x="1391" y="330"/>
                </a:lnTo>
                <a:lnTo>
                  <a:pt x="1400" y="327"/>
                </a:lnTo>
                <a:lnTo>
                  <a:pt x="1400" y="332"/>
                </a:lnTo>
                <a:lnTo>
                  <a:pt x="1402" y="339"/>
                </a:lnTo>
                <a:lnTo>
                  <a:pt x="1404" y="344"/>
                </a:lnTo>
                <a:lnTo>
                  <a:pt x="1405" y="348"/>
                </a:lnTo>
                <a:lnTo>
                  <a:pt x="1407" y="353"/>
                </a:lnTo>
                <a:lnTo>
                  <a:pt x="1411" y="357"/>
                </a:lnTo>
                <a:lnTo>
                  <a:pt x="1414" y="360"/>
                </a:lnTo>
                <a:lnTo>
                  <a:pt x="1418" y="364"/>
                </a:lnTo>
                <a:lnTo>
                  <a:pt x="1423" y="360"/>
                </a:lnTo>
                <a:lnTo>
                  <a:pt x="1427" y="359"/>
                </a:lnTo>
                <a:lnTo>
                  <a:pt x="1428" y="359"/>
                </a:lnTo>
                <a:lnTo>
                  <a:pt x="1430" y="359"/>
                </a:lnTo>
                <a:lnTo>
                  <a:pt x="1432" y="359"/>
                </a:lnTo>
                <a:lnTo>
                  <a:pt x="1435" y="359"/>
                </a:lnTo>
                <a:lnTo>
                  <a:pt x="1439" y="357"/>
                </a:lnTo>
                <a:lnTo>
                  <a:pt x="1444" y="353"/>
                </a:lnTo>
                <a:lnTo>
                  <a:pt x="1444" y="355"/>
                </a:lnTo>
                <a:lnTo>
                  <a:pt x="1446" y="357"/>
                </a:lnTo>
                <a:lnTo>
                  <a:pt x="1450" y="360"/>
                </a:lnTo>
                <a:lnTo>
                  <a:pt x="1453" y="364"/>
                </a:lnTo>
                <a:lnTo>
                  <a:pt x="1458" y="367"/>
                </a:lnTo>
                <a:lnTo>
                  <a:pt x="1462" y="369"/>
                </a:lnTo>
                <a:lnTo>
                  <a:pt x="1465" y="373"/>
                </a:lnTo>
                <a:lnTo>
                  <a:pt x="1469" y="373"/>
                </a:lnTo>
                <a:lnTo>
                  <a:pt x="1480" y="367"/>
                </a:lnTo>
                <a:lnTo>
                  <a:pt x="1490" y="362"/>
                </a:lnTo>
                <a:lnTo>
                  <a:pt x="1501" y="353"/>
                </a:lnTo>
                <a:lnTo>
                  <a:pt x="1513" y="344"/>
                </a:lnTo>
                <a:lnTo>
                  <a:pt x="1524" y="336"/>
                </a:lnTo>
                <a:lnTo>
                  <a:pt x="1536" y="329"/>
                </a:lnTo>
                <a:lnTo>
                  <a:pt x="1547" y="321"/>
                </a:lnTo>
                <a:lnTo>
                  <a:pt x="1557" y="318"/>
                </a:lnTo>
                <a:lnTo>
                  <a:pt x="1556" y="311"/>
                </a:lnTo>
                <a:lnTo>
                  <a:pt x="1556" y="304"/>
                </a:lnTo>
                <a:lnTo>
                  <a:pt x="1559" y="300"/>
                </a:lnTo>
                <a:lnTo>
                  <a:pt x="1564" y="295"/>
                </a:lnTo>
                <a:lnTo>
                  <a:pt x="1571" y="291"/>
                </a:lnTo>
                <a:lnTo>
                  <a:pt x="1577" y="286"/>
                </a:lnTo>
                <a:lnTo>
                  <a:pt x="1586" y="284"/>
                </a:lnTo>
                <a:lnTo>
                  <a:pt x="1591" y="281"/>
                </a:lnTo>
                <a:lnTo>
                  <a:pt x="1582" y="281"/>
                </a:lnTo>
                <a:lnTo>
                  <a:pt x="1571" y="281"/>
                </a:lnTo>
                <a:lnTo>
                  <a:pt x="1559" y="279"/>
                </a:lnTo>
                <a:lnTo>
                  <a:pt x="1548" y="279"/>
                </a:lnTo>
                <a:lnTo>
                  <a:pt x="1538" y="277"/>
                </a:lnTo>
                <a:lnTo>
                  <a:pt x="1529" y="276"/>
                </a:lnTo>
                <a:lnTo>
                  <a:pt x="1520" y="274"/>
                </a:lnTo>
                <a:lnTo>
                  <a:pt x="1513" y="270"/>
                </a:lnTo>
                <a:lnTo>
                  <a:pt x="1548" y="233"/>
                </a:lnTo>
                <a:lnTo>
                  <a:pt x="1545" y="233"/>
                </a:lnTo>
                <a:lnTo>
                  <a:pt x="1541" y="231"/>
                </a:lnTo>
                <a:lnTo>
                  <a:pt x="1538" y="230"/>
                </a:lnTo>
                <a:lnTo>
                  <a:pt x="1534" y="228"/>
                </a:lnTo>
                <a:lnTo>
                  <a:pt x="1533" y="226"/>
                </a:lnTo>
                <a:lnTo>
                  <a:pt x="1529" y="224"/>
                </a:lnTo>
                <a:lnTo>
                  <a:pt x="1526" y="224"/>
                </a:lnTo>
                <a:lnTo>
                  <a:pt x="1522" y="224"/>
                </a:lnTo>
                <a:lnTo>
                  <a:pt x="1469" y="281"/>
                </a:lnTo>
                <a:lnTo>
                  <a:pt x="1469" y="284"/>
                </a:lnTo>
                <a:lnTo>
                  <a:pt x="1469" y="288"/>
                </a:lnTo>
                <a:lnTo>
                  <a:pt x="1469" y="293"/>
                </a:lnTo>
                <a:lnTo>
                  <a:pt x="1469" y="298"/>
                </a:lnTo>
                <a:lnTo>
                  <a:pt x="1467" y="304"/>
                </a:lnTo>
                <a:lnTo>
                  <a:pt x="1465" y="309"/>
                </a:lnTo>
                <a:lnTo>
                  <a:pt x="1464" y="313"/>
                </a:lnTo>
                <a:lnTo>
                  <a:pt x="1460" y="318"/>
                </a:lnTo>
                <a:lnTo>
                  <a:pt x="1462" y="316"/>
                </a:lnTo>
                <a:lnTo>
                  <a:pt x="1464" y="316"/>
                </a:lnTo>
                <a:lnTo>
                  <a:pt x="1462" y="320"/>
                </a:lnTo>
                <a:lnTo>
                  <a:pt x="1460" y="325"/>
                </a:lnTo>
                <a:lnTo>
                  <a:pt x="1457" y="332"/>
                </a:lnTo>
                <a:lnTo>
                  <a:pt x="1451" y="339"/>
                </a:lnTo>
                <a:lnTo>
                  <a:pt x="1444" y="346"/>
                </a:lnTo>
                <a:lnTo>
                  <a:pt x="1435" y="351"/>
                </a:lnTo>
                <a:lnTo>
                  <a:pt x="1427" y="353"/>
                </a:lnTo>
                <a:lnTo>
                  <a:pt x="1428" y="344"/>
                </a:lnTo>
                <a:lnTo>
                  <a:pt x="1430" y="337"/>
                </a:lnTo>
                <a:lnTo>
                  <a:pt x="1428" y="332"/>
                </a:lnTo>
                <a:lnTo>
                  <a:pt x="1427" y="327"/>
                </a:lnTo>
                <a:lnTo>
                  <a:pt x="1425" y="323"/>
                </a:lnTo>
                <a:lnTo>
                  <a:pt x="1420" y="320"/>
                </a:lnTo>
                <a:lnTo>
                  <a:pt x="1414" y="314"/>
                </a:lnTo>
                <a:lnTo>
                  <a:pt x="1409" y="307"/>
                </a:lnTo>
                <a:lnTo>
                  <a:pt x="1409" y="302"/>
                </a:lnTo>
                <a:lnTo>
                  <a:pt x="1411" y="297"/>
                </a:lnTo>
                <a:lnTo>
                  <a:pt x="1411" y="293"/>
                </a:lnTo>
                <a:lnTo>
                  <a:pt x="1412" y="290"/>
                </a:lnTo>
                <a:lnTo>
                  <a:pt x="1412" y="284"/>
                </a:lnTo>
                <a:lnTo>
                  <a:pt x="1412" y="281"/>
                </a:lnTo>
                <a:lnTo>
                  <a:pt x="1411" y="276"/>
                </a:lnTo>
                <a:lnTo>
                  <a:pt x="1409" y="270"/>
                </a:lnTo>
                <a:lnTo>
                  <a:pt x="1405" y="277"/>
                </a:lnTo>
                <a:lnTo>
                  <a:pt x="1402" y="284"/>
                </a:lnTo>
                <a:lnTo>
                  <a:pt x="1398" y="290"/>
                </a:lnTo>
                <a:lnTo>
                  <a:pt x="1393" y="297"/>
                </a:lnTo>
                <a:lnTo>
                  <a:pt x="1388" y="300"/>
                </a:lnTo>
                <a:lnTo>
                  <a:pt x="1382" y="304"/>
                </a:lnTo>
                <a:lnTo>
                  <a:pt x="1375" y="307"/>
                </a:lnTo>
                <a:lnTo>
                  <a:pt x="1367" y="307"/>
                </a:lnTo>
                <a:lnTo>
                  <a:pt x="1365" y="304"/>
                </a:lnTo>
                <a:lnTo>
                  <a:pt x="1363" y="298"/>
                </a:lnTo>
                <a:lnTo>
                  <a:pt x="1361" y="295"/>
                </a:lnTo>
                <a:lnTo>
                  <a:pt x="1358" y="290"/>
                </a:lnTo>
                <a:lnTo>
                  <a:pt x="1354" y="284"/>
                </a:lnTo>
                <a:lnTo>
                  <a:pt x="1351" y="279"/>
                </a:lnTo>
                <a:lnTo>
                  <a:pt x="1349" y="274"/>
                </a:lnTo>
                <a:lnTo>
                  <a:pt x="1349" y="270"/>
                </a:lnTo>
                <a:lnTo>
                  <a:pt x="1354" y="261"/>
                </a:lnTo>
                <a:lnTo>
                  <a:pt x="1361" y="256"/>
                </a:lnTo>
                <a:lnTo>
                  <a:pt x="1368" y="251"/>
                </a:lnTo>
                <a:lnTo>
                  <a:pt x="1374" y="249"/>
                </a:lnTo>
                <a:lnTo>
                  <a:pt x="1381" y="247"/>
                </a:lnTo>
                <a:lnTo>
                  <a:pt x="1388" y="247"/>
                </a:lnTo>
                <a:lnTo>
                  <a:pt x="1393" y="245"/>
                </a:lnTo>
                <a:lnTo>
                  <a:pt x="1400" y="242"/>
                </a:lnTo>
                <a:lnTo>
                  <a:pt x="1409" y="233"/>
                </a:lnTo>
                <a:lnTo>
                  <a:pt x="1416" y="221"/>
                </a:lnTo>
                <a:lnTo>
                  <a:pt x="1425" y="208"/>
                </a:lnTo>
                <a:lnTo>
                  <a:pt x="1434" y="198"/>
                </a:lnTo>
                <a:lnTo>
                  <a:pt x="1444" y="187"/>
                </a:lnTo>
                <a:lnTo>
                  <a:pt x="1455" y="178"/>
                </a:lnTo>
                <a:lnTo>
                  <a:pt x="1465" y="169"/>
                </a:lnTo>
                <a:lnTo>
                  <a:pt x="1478" y="159"/>
                </a:lnTo>
                <a:lnTo>
                  <a:pt x="1487" y="150"/>
                </a:lnTo>
                <a:lnTo>
                  <a:pt x="1573" y="150"/>
                </a:lnTo>
                <a:lnTo>
                  <a:pt x="1591" y="168"/>
                </a:lnTo>
                <a:lnTo>
                  <a:pt x="1626" y="168"/>
                </a:lnTo>
                <a:lnTo>
                  <a:pt x="1633" y="175"/>
                </a:lnTo>
                <a:lnTo>
                  <a:pt x="1640" y="180"/>
                </a:lnTo>
                <a:lnTo>
                  <a:pt x="1646" y="185"/>
                </a:lnTo>
                <a:lnTo>
                  <a:pt x="1653" y="187"/>
                </a:lnTo>
                <a:lnTo>
                  <a:pt x="1660" y="191"/>
                </a:lnTo>
                <a:lnTo>
                  <a:pt x="1665" y="191"/>
                </a:lnTo>
                <a:lnTo>
                  <a:pt x="1672" y="189"/>
                </a:lnTo>
                <a:lnTo>
                  <a:pt x="1679" y="187"/>
                </a:lnTo>
                <a:lnTo>
                  <a:pt x="1697" y="205"/>
                </a:lnTo>
                <a:lnTo>
                  <a:pt x="1679" y="224"/>
                </a:lnTo>
                <a:lnTo>
                  <a:pt x="1644" y="224"/>
                </a:lnTo>
                <a:lnTo>
                  <a:pt x="1626" y="205"/>
                </a:lnTo>
                <a:lnTo>
                  <a:pt x="1617" y="215"/>
                </a:lnTo>
                <a:lnTo>
                  <a:pt x="1653" y="253"/>
                </a:lnTo>
                <a:lnTo>
                  <a:pt x="1670" y="253"/>
                </a:lnTo>
                <a:lnTo>
                  <a:pt x="1674" y="251"/>
                </a:lnTo>
                <a:lnTo>
                  <a:pt x="1681" y="245"/>
                </a:lnTo>
                <a:lnTo>
                  <a:pt x="1688" y="240"/>
                </a:lnTo>
                <a:lnTo>
                  <a:pt x="1695" y="233"/>
                </a:lnTo>
                <a:lnTo>
                  <a:pt x="1702" y="226"/>
                </a:lnTo>
                <a:lnTo>
                  <a:pt x="1707" y="221"/>
                </a:lnTo>
                <a:lnTo>
                  <a:pt x="1713" y="217"/>
                </a:lnTo>
                <a:lnTo>
                  <a:pt x="1714" y="215"/>
                </a:lnTo>
                <a:lnTo>
                  <a:pt x="1732" y="215"/>
                </a:lnTo>
                <a:lnTo>
                  <a:pt x="1757" y="187"/>
                </a:lnTo>
                <a:lnTo>
                  <a:pt x="1775" y="205"/>
                </a:lnTo>
                <a:lnTo>
                  <a:pt x="1801" y="177"/>
                </a:lnTo>
                <a:lnTo>
                  <a:pt x="1819" y="196"/>
                </a:lnTo>
                <a:lnTo>
                  <a:pt x="1824" y="192"/>
                </a:lnTo>
                <a:lnTo>
                  <a:pt x="1831" y="191"/>
                </a:lnTo>
                <a:lnTo>
                  <a:pt x="1838" y="189"/>
                </a:lnTo>
                <a:lnTo>
                  <a:pt x="1843" y="187"/>
                </a:lnTo>
                <a:lnTo>
                  <a:pt x="1850" y="185"/>
                </a:lnTo>
                <a:lnTo>
                  <a:pt x="1858" y="184"/>
                </a:lnTo>
                <a:lnTo>
                  <a:pt x="1863" y="180"/>
                </a:lnTo>
                <a:lnTo>
                  <a:pt x="1870" y="177"/>
                </a:lnTo>
                <a:lnTo>
                  <a:pt x="1845" y="150"/>
                </a:lnTo>
                <a:lnTo>
                  <a:pt x="1854" y="154"/>
                </a:lnTo>
                <a:lnTo>
                  <a:pt x="1865" y="157"/>
                </a:lnTo>
                <a:lnTo>
                  <a:pt x="1873" y="161"/>
                </a:lnTo>
                <a:lnTo>
                  <a:pt x="1884" y="162"/>
                </a:lnTo>
                <a:lnTo>
                  <a:pt x="1895" y="166"/>
                </a:lnTo>
                <a:lnTo>
                  <a:pt x="1907" y="168"/>
                </a:lnTo>
                <a:lnTo>
                  <a:pt x="1919" y="168"/>
                </a:lnTo>
                <a:lnTo>
                  <a:pt x="1932" y="168"/>
                </a:lnTo>
                <a:lnTo>
                  <a:pt x="1932" y="164"/>
                </a:lnTo>
                <a:lnTo>
                  <a:pt x="1933" y="161"/>
                </a:lnTo>
                <a:lnTo>
                  <a:pt x="1933" y="157"/>
                </a:lnTo>
                <a:lnTo>
                  <a:pt x="1935" y="154"/>
                </a:lnTo>
                <a:lnTo>
                  <a:pt x="1937" y="150"/>
                </a:lnTo>
                <a:lnTo>
                  <a:pt x="1939" y="147"/>
                </a:lnTo>
                <a:lnTo>
                  <a:pt x="1941" y="143"/>
                </a:lnTo>
                <a:lnTo>
                  <a:pt x="1941" y="139"/>
                </a:lnTo>
                <a:lnTo>
                  <a:pt x="1983" y="187"/>
                </a:lnTo>
                <a:lnTo>
                  <a:pt x="1983" y="191"/>
                </a:lnTo>
                <a:lnTo>
                  <a:pt x="1983" y="194"/>
                </a:lnTo>
                <a:lnTo>
                  <a:pt x="1981" y="198"/>
                </a:lnTo>
                <a:lnTo>
                  <a:pt x="1979" y="201"/>
                </a:lnTo>
                <a:lnTo>
                  <a:pt x="1978" y="205"/>
                </a:lnTo>
                <a:lnTo>
                  <a:pt x="1976" y="208"/>
                </a:lnTo>
                <a:lnTo>
                  <a:pt x="1976" y="212"/>
                </a:lnTo>
                <a:lnTo>
                  <a:pt x="1974" y="215"/>
                </a:lnTo>
                <a:lnTo>
                  <a:pt x="2009" y="215"/>
                </a:lnTo>
                <a:lnTo>
                  <a:pt x="2009" y="177"/>
                </a:lnTo>
                <a:lnTo>
                  <a:pt x="2016" y="184"/>
                </a:lnTo>
                <a:lnTo>
                  <a:pt x="2024" y="189"/>
                </a:lnTo>
                <a:lnTo>
                  <a:pt x="2032" y="192"/>
                </a:lnTo>
                <a:lnTo>
                  <a:pt x="2039" y="194"/>
                </a:lnTo>
                <a:lnTo>
                  <a:pt x="2048" y="198"/>
                </a:lnTo>
                <a:lnTo>
                  <a:pt x="2057" y="200"/>
                </a:lnTo>
                <a:lnTo>
                  <a:pt x="2064" y="203"/>
                </a:lnTo>
                <a:lnTo>
                  <a:pt x="2071" y="205"/>
                </a:lnTo>
                <a:lnTo>
                  <a:pt x="2071" y="201"/>
                </a:lnTo>
                <a:lnTo>
                  <a:pt x="2069" y="198"/>
                </a:lnTo>
                <a:lnTo>
                  <a:pt x="2068" y="194"/>
                </a:lnTo>
                <a:lnTo>
                  <a:pt x="2066" y="191"/>
                </a:lnTo>
                <a:lnTo>
                  <a:pt x="2064" y="187"/>
                </a:lnTo>
                <a:lnTo>
                  <a:pt x="2062" y="184"/>
                </a:lnTo>
                <a:lnTo>
                  <a:pt x="2062" y="180"/>
                </a:lnTo>
                <a:lnTo>
                  <a:pt x="2061" y="177"/>
                </a:lnTo>
                <a:lnTo>
                  <a:pt x="2045" y="177"/>
                </a:lnTo>
                <a:lnTo>
                  <a:pt x="2036" y="187"/>
                </a:lnTo>
                <a:lnTo>
                  <a:pt x="2018" y="187"/>
                </a:lnTo>
                <a:lnTo>
                  <a:pt x="1992" y="159"/>
                </a:lnTo>
                <a:lnTo>
                  <a:pt x="2002" y="157"/>
                </a:lnTo>
                <a:lnTo>
                  <a:pt x="2011" y="155"/>
                </a:lnTo>
                <a:lnTo>
                  <a:pt x="2022" y="155"/>
                </a:lnTo>
                <a:lnTo>
                  <a:pt x="2031" y="154"/>
                </a:lnTo>
                <a:lnTo>
                  <a:pt x="2041" y="154"/>
                </a:lnTo>
                <a:lnTo>
                  <a:pt x="2052" y="154"/>
                </a:lnTo>
                <a:lnTo>
                  <a:pt x="2061" y="152"/>
                </a:lnTo>
                <a:lnTo>
                  <a:pt x="2071" y="150"/>
                </a:lnTo>
                <a:lnTo>
                  <a:pt x="2068" y="150"/>
                </a:lnTo>
                <a:lnTo>
                  <a:pt x="2064" y="148"/>
                </a:lnTo>
                <a:lnTo>
                  <a:pt x="2061" y="147"/>
                </a:lnTo>
                <a:lnTo>
                  <a:pt x="2057" y="145"/>
                </a:lnTo>
                <a:lnTo>
                  <a:pt x="2054" y="143"/>
                </a:lnTo>
                <a:lnTo>
                  <a:pt x="2052" y="141"/>
                </a:lnTo>
                <a:lnTo>
                  <a:pt x="2048" y="141"/>
                </a:lnTo>
                <a:lnTo>
                  <a:pt x="2045" y="139"/>
                </a:lnTo>
                <a:lnTo>
                  <a:pt x="2048" y="136"/>
                </a:lnTo>
                <a:lnTo>
                  <a:pt x="2052" y="131"/>
                </a:lnTo>
                <a:lnTo>
                  <a:pt x="2057" y="124"/>
                </a:lnTo>
                <a:lnTo>
                  <a:pt x="2061" y="116"/>
                </a:lnTo>
                <a:lnTo>
                  <a:pt x="2064" y="109"/>
                </a:lnTo>
                <a:lnTo>
                  <a:pt x="2068" y="104"/>
                </a:lnTo>
                <a:lnTo>
                  <a:pt x="2069" y="99"/>
                </a:lnTo>
                <a:lnTo>
                  <a:pt x="2071" y="93"/>
                </a:lnTo>
                <a:lnTo>
                  <a:pt x="2078" y="93"/>
                </a:lnTo>
                <a:lnTo>
                  <a:pt x="2085" y="93"/>
                </a:lnTo>
                <a:lnTo>
                  <a:pt x="2092" y="95"/>
                </a:lnTo>
                <a:lnTo>
                  <a:pt x="2101" y="95"/>
                </a:lnTo>
                <a:lnTo>
                  <a:pt x="2108" y="97"/>
                </a:lnTo>
                <a:lnTo>
                  <a:pt x="2117" y="97"/>
                </a:lnTo>
                <a:lnTo>
                  <a:pt x="2124" y="101"/>
                </a:lnTo>
                <a:lnTo>
                  <a:pt x="2131" y="104"/>
                </a:lnTo>
                <a:lnTo>
                  <a:pt x="2135" y="102"/>
                </a:lnTo>
                <a:lnTo>
                  <a:pt x="2138" y="102"/>
                </a:lnTo>
                <a:lnTo>
                  <a:pt x="2142" y="101"/>
                </a:lnTo>
                <a:lnTo>
                  <a:pt x="2144" y="99"/>
                </a:lnTo>
                <a:lnTo>
                  <a:pt x="2147" y="97"/>
                </a:lnTo>
                <a:lnTo>
                  <a:pt x="2151" y="95"/>
                </a:lnTo>
                <a:lnTo>
                  <a:pt x="2154" y="93"/>
                </a:lnTo>
                <a:lnTo>
                  <a:pt x="2158" y="93"/>
                </a:lnTo>
                <a:lnTo>
                  <a:pt x="2158" y="90"/>
                </a:lnTo>
                <a:lnTo>
                  <a:pt x="2158" y="86"/>
                </a:lnTo>
                <a:lnTo>
                  <a:pt x="2158" y="83"/>
                </a:lnTo>
                <a:lnTo>
                  <a:pt x="2160" y="79"/>
                </a:lnTo>
                <a:lnTo>
                  <a:pt x="2160" y="76"/>
                </a:lnTo>
                <a:lnTo>
                  <a:pt x="2161" y="72"/>
                </a:lnTo>
                <a:lnTo>
                  <a:pt x="2163" y="69"/>
                </a:lnTo>
                <a:lnTo>
                  <a:pt x="2167" y="65"/>
                </a:lnTo>
                <a:lnTo>
                  <a:pt x="2211" y="93"/>
                </a:lnTo>
                <a:lnTo>
                  <a:pt x="2202" y="85"/>
                </a:lnTo>
                <a:lnTo>
                  <a:pt x="2220" y="85"/>
                </a:lnTo>
                <a:lnTo>
                  <a:pt x="2202" y="85"/>
                </a:lnTo>
                <a:lnTo>
                  <a:pt x="2209" y="85"/>
                </a:lnTo>
                <a:lnTo>
                  <a:pt x="2218" y="85"/>
                </a:lnTo>
                <a:lnTo>
                  <a:pt x="2228" y="85"/>
                </a:lnTo>
                <a:lnTo>
                  <a:pt x="2241" y="83"/>
                </a:lnTo>
                <a:lnTo>
                  <a:pt x="2251" y="83"/>
                </a:lnTo>
                <a:lnTo>
                  <a:pt x="2262" y="81"/>
                </a:lnTo>
                <a:lnTo>
                  <a:pt x="2273" y="78"/>
                </a:lnTo>
                <a:lnTo>
                  <a:pt x="2280" y="76"/>
                </a:lnTo>
                <a:lnTo>
                  <a:pt x="2280" y="79"/>
                </a:lnTo>
                <a:lnTo>
                  <a:pt x="2278" y="83"/>
                </a:lnTo>
                <a:lnTo>
                  <a:pt x="2276" y="86"/>
                </a:lnTo>
                <a:lnTo>
                  <a:pt x="2276" y="90"/>
                </a:lnTo>
                <a:lnTo>
                  <a:pt x="2274" y="93"/>
                </a:lnTo>
                <a:lnTo>
                  <a:pt x="2273" y="97"/>
                </a:lnTo>
                <a:lnTo>
                  <a:pt x="2271" y="101"/>
                </a:lnTo>
                <a:lnTo>
                  <a:pt x="2271" y="104"/>
                </a:lnTo>
                <a:lnTo>
                  <a:pt x="2288" y="122"/>
                </a:lnTo>
                <a:lnTo>
                  <a:pt x="2281" y="125"/>
                </a:lnTo>
                <a:lnTo>
                  <a:pt x="2274" y="131"/>
                </a:lnTo>
                <a:lnTo>
                  <a:pt x="2265" y="136"/>
                </a:lnTo>
                <a:lnTo>
                  <a:pt x="2258" y="141"/>
                </a:lnTo>
                <a:lnTo>
                  <a:pt x="2250" y="148"/>
                </a:lnTo>
                <a:lnTo>
                  <a:pt x="2243" y="155"/>
                </a:lnTo>
                <a:lnTo>
                  <a:pt x="2234" y="162"/>
                </a:lnTo>
                <a:lnTo>
                  <a:pt x="2228" y="168"/>
                </a:lnTo>
                <a:lnTo>
                  <a:pt x="2235" y="161"/>
                </a:lnTo>
                <a:lnTo>
                  <a:pt x="2246" y="154"/>
                </a:lnTo>
                <a:lnTo>
                  <a:pt x="2257" y="150"/>
                </a:lnTo>
                <a:lnTo>
                  <a:pt x="2269" y="147"/>
                </a:lnTo>
                <a:lnTo>
                  <a:pt x="2281" y="143"/>
                </a:lnTo>
                <a:lnTo>
                  <a:pt x="2294" y="141"/>
                </a:lnTo>
                <a:lnTo>
                  <a:pt x="2308" y="141"/>
                </a:lnTo>
                <a:lnTo>
                  <a:pt x="2320" y="141"/>
                </a:lnTo>
                <a:lnTo>
                  <a:pt x="2348" y="143"/>
                </a:lnTo>
                <a:lnTo>
                  <a:pt x="2377" y="147"/>
                </a:lnTo>
                <a:lnTo>
                  <a:pt x="2403" y="148"/>
                </a:lnTo>
                <a:lnTo>
                  <a:pt x="2428" y="150"/>
                </a:lnTo>
                <a:lnTo>
                  <a:pt x="2454" y="177"/>
                </a:lnTo>
                <a:lnTo>
                  <a:pt x="2470" y="171"/>
                </a:lnTo>
                <a:lnTo>
                  <a:pt x="2486" y="168"/>
                </a:lnTo>
                <a:lnTo>
                  <a:pt x="2506" y="168"/>
                </a:lnTo>
                <a:lnTo>
                  <a:pt x="2527" y="169"/>
                </a:lnTo>
                <a:lnTo>
                  <a:pt x="2569" y="175"/>
                </a:lnTo>
                <a:lnTo>
                  <a:pt x="2615" y="185"/>
                </a:lnTo>
                <a:lnTo>
                  <a:pt x="2663" y="198"/>
                </a:lnTo>
                <a:lnTo>
                  <a:pt x="2707" y="208"/>
                </a:lnTo>
                <a:lnTo>
                  <a:pt x="2728" y="212"/>
                </a:lnTo>
                <a:lnTo>
                  <a:pt x="2749" y="214"/>
                </a:lnTo>
                <a:lnTo>
                  <a:pt x="2767" y="215"/>
                </a:lnTo>
                <a:lnTo>
                  <a:pt x="2785" y="215"/>
                </a:lnTo>
                <a:lnTo>
                  <a:pt x="2792" y="215"/>
                </a:lnTo>
                <a:lnTo>
                  <a:pt x="2797" y="214"/>
                </a:lnTo>
                <a:lnTo>
                  <a:pt x="2804" y="212"/>
                </a:lnTo>
                <a:lnTo>
                  <a:pt x="2811" y="212"/>
                </a:lnTo>
                <a:lnTo>
                  <a:pt x="2817" y="210"/>
                </a:lnTo>
                <a:lnTo>
                  <a:pt x="2824" y="210"/>
                </a:lnTo>
                <a:lnTo>
                  <a:pt x="2831" y="212"/>
                </a:lnTo>
                <a:lnTo>
                  <a:pt x="2838" y="215"/>
                </a:lnTo>
                <a:lnTo>
                  <a:pt x="2839" y="215"/>
                </a:lnTo>
                <a:lnTo>
                  <a:pt x="2843" y="214"/>
                </a:lnTo>
                <a:lnTo>
                  <a:pt x="2847" y="212"/>
                </a:lnTo>
                <a:lnTo>
                  <a:pt x="2850" y="210"/>
                </a:lnTo>
                <a:lnTo>
                  <a:pt x="2854" y="208"/>
                </a:lnTo>
                <a:lnTo>
                  <a:pt x="2857" y="207"/>
                </a:lnTo>
                <a:lnTo>
                  <a:pt x="2859" y="207"/>
                </a:lnTo>
                <a:lnTo>
                  <a:pt x="2862" y="205"/>
                </a:lnTo>
                <a:lnTo>
                  <a:pt x="2880" y="224"/>
                </a:lnTo>
                <a:lnTo>
                  <a:pt x="2889" y="222"/>
                </a:lnTo>
                <a:lnTo>
                  <a:pt x="2898" y="222"/>
                </a:lnTo>
                <a:lnTo>
                  <a:pt x="2903" y="221"/>
                </a:lnTo>
                <a:lnTo>
                  <a:pt x="2910" y="221"/>
                </a:lnTo>
                <a:lnTo>
                  <a:pt x="2915" y="219"/>
                </a:lnTo>
                <a:lnTo>
                  <a:pt x="2921" y="221"/>
                </a:lnTo>
                <a:lnTo>
                  <a:pt x="2926" y="221"/>
                </a:lnTo>
                <a:lnTo>
                  <a:pt x="2933" y="224"/>
                </a:lnTo>
                <a:lnTo>
                  <a:pt x="2951" y="205"/>
                </a:lnTo>
                <a:lnTo>
                  <a:pt x="2933" y="205"/>
                </a:lnTo>
                <a:lnTo>
                  <a:pt x="2945" y="207"/>
                </a:lnTo>
                <a:lnTo>
                  <a:pt x="2960" y="208"/>
                </a:lnTo>
                <a:lnTo>
                  <a:pt x="2972" y="212"/>
                </a:lnTo>
                <a:lnTo>
                  <a:pt x="2984" y="214"/>
                </a:lnTo>
                <a:lnTo>
                  <a:pt x="2998" y="217"/>
                </a:lnTo>
                <a:lnTo>
                  <a:pt x="3011" y="221"/>
                </a:lnTo>
                <a:lnTo>
                  <a:pt x="3025" y="222"/>
                </a:lnTo>
                <a:lnTo>
                  <a:pt x="3037" y="224"/>
                </a:lnTo>
                <a:lnTo>
                  <a:pt x="3055" y="242"/>
                </a:lnTo>
                <a:lnTo>
                  <a:pt x="3062" y="242"/>
                </a:lnTo>
                <a:lnTo>
                  <a:pt x="3069" y="242"/>
                </a:lnTo>
                <a:lnTo>
                  <a:pt x="3076" y="244"/>
                </a:lnTo>
                <a:lnTo>
                  <a:pt x="3085" y="244"/>
                </a:lnTo>
                <a:lnTo>
                  <a:pt x="3094" y="245"/>
                </a:lnTo>
                <a:lnTo>
                  <a:pt x="3101" y="247"/>
                </a:lnTo>
                <a:lnTo>
                  <a:pt x="3108" y="249"/>
                </a:lnTo>
                <a:lnTo>
                  <a:pt x="3115" y="253"/>
                </a:lnTo>
                <a:lnTo>
                  <a:pt x="3113" y="258"/>
                </a:lnTo>
                <a:lnTo>
                  <a:pt x="3111" y="261"/>
                </a:lnTo>
                <a:lnTo>
                  <a:pt x="3111" y="263"/>
                </a:lnTo>
                <a:lnTo>
                  <a:pt x="3111" y="265"/>
                </a:lnTo>
                <a:lnTo>
                  <a:pt x="3111" y="268"/>
                </a:lnTo>
                <a:lnTo>
                  <a:pt x="3110" y="270"/>
                </a:lnTo>
                <a:lnTo>
                  <a:pt x="3110" y="274"/>
                </a:lnTo>
                <a:lnTo>
                  <a:pt x="3106" y="281"/>
                </a:lnTo>
                <a:lnTo>
                  <a:pt x="3088" y="261"/>
                </a:lnTo>
                <a:lnTo>
                  <a:pt x="3037" y="261"/>
                </a:lnTo>
                <a:lnTo>
                  <a:pt x="3037" y="258"/>
                </a:lnTo>
                <a:lnTo>
                  <a:pt x="3036" y="253"/>
                </a:lnTo>
                <a:lnTo>
                  <a:pt x="3032" y="249"/>
                </a:lnTo>
                <a:lnTo>
                  <a:pt x="3028" y="244"/>
                </a:lnTo>
                <a:lnTo>
                  <a:pt x="3025" y="240"/>
                </a:lnTo>
                <a:lnTo>
                  <a:pt x="3023" y="237"/>
                </a:lnTo>
                <a:lnTo>
                  <a:pt x="3021" y="233"/>
                </a:lnTo>
                <a:lnTo>
                  <a:pt x="3020" y="233"/>
                </a:lnTo>
                <a:lnTo>
                  <a:pt x="3020" y="237"/>
                </a:lnTo>
                <a:lnTo>
                  <a:pt x="3020" y="240"/>
                </a:lnTo>
                <a:lnTo>
                  <a:pt x="3020" y="245"/>
                </a:lnTo>
                <a:lnTo>
                  <a:pt x="3021" y="249"/>
                </a:lnTo>
                <a:lnTo>
                  <a:pt x="3028" y="260"/>
                </a:lnTo>
                <a:lnTo>
                  <a:pt x="3037" y="268"/>
                </a:lnTo>
                <a:lnTo>
                  <a:pt x="3048" y="276"/>
                </a:lnTo>
                <a:lnTo>
                  <a:pt x="3058" y="283"/>
                </a:lnTo>
                <a:lnTo>
                  <a:pt x="3071" y="288"/>
                </a:lnTo>
                <a:lnTo>
                  <a:pt x="3081" y="290"/>
                </a:lnTo>
                <a:lnTo>
                  <a:pt x="3080" y="293"/>
                </a:lnTo>
                <a:lnTo>
                  <a:pt x="3078" y="297"/>
                </a:lnTo>
                <a:lnTo>
                  <a:pt x="3076" y="302"/>
                </a:lnTo>
                <a:lnTo>
                  <a:pt x="3073" y="307"/>
                </a:lnTo>
                <a:lnTo>
                  <a:pt x="3069" y="311"/>
                </a:lnTo>
                <a:lnTo>
                  <a:pt x="3066" y="314"/>
                </a:lnTo>
                <a:lnTo>
                  <a:pt x="3064" y="316"/>
                </a:lnTo>
                <a:lnTo>
                  <a:pt x="3064" y="318"/>
                </a:lnTo>
                <a:lnTo>
                  <a:pt x="3060" y="318"/>
                </a:lnTo>
                <a:lnTo>
                  <a:pt x="3057" y="318"/>
                </a:lnTo>
                <a:lnTo>
                  <a:pt x="3053" y="320"/>
                </a:lnTo>
                <a:lnTo>
                  <a:pt x="3050" y="321"/>
                </a:lnTo>
                <a:lnTo>
                  <a:pt x="3046" y="323"/>
                </a:lnTo>
                <a:lnTo>
                  <a:pt x="3044" y="325"/>
                </a:lnTo>
                <a:lnTo>
                  <a:pt x="3041" y="327"/>
                </a:lnTo>
                <a:lnTo>
                  <a:pt x="3037" y="327"/>
                </a:lnTo>
                <a:lnTo>
                  <a:pt x="3032" y="327"/>
                </a:lnTo>
                <a:lnTo>
                  <a:pt x="3025" y="325"/>
                </a:lnTo>
                <a:lnTo>
                  <a:pt x="3021" y="323"/>
                </a:lnTo>
                <a:lnTo>
                  <a:pt x="3016" y="323"/>
                </a:lnTo>
                <a:lnTo>
                  <a:pt x="3011" y="323"/>
                </a:lnTo>
                <a:lnTo>
                  <a:pt x="3005" y="323"/>
                </a:lnTo>
                <a:lnTo>
                  <a:pt x="3000" y="323"/>
                </a:lnTo>
                <a:lnTo>
                  <a:pt x="2993" y="327"/>
                </a:lnTo>
                <a:lnTo>
                  <a:pt x="2995" y="336"/>
                </a:lnTo>
                <a:lnTo>
                  <a:pt x="2998" y="344"/>
                </a:lnTo>
                <a:lnTo>
                  <a:pt x="3002" y="351"/>
                </a:lnTo>
                <a:lnTo>
                  <a:pt x="3009" y="357"/>
                </a:lnTo>
                <a:lnTo>
                  <a:pt x="3016" y="362"/>
                </a:lnTo>
                <a:lnTo>
                  <a:pt x="3023" y="366"/>
                </a:lnTo>
                <a:lnTo>
                  <a:pt x="3030" y="369"/>
                </a:lnTo>
                <a:lnTo>
                  <a:pt x="3037" y="373"/>
                </a:lnTo>
                <a:lnTo>
                  <a:pt x="3037" y="380"/>
                </a:lnTo>
                <a:lnTo>
                  <a:pt x="3039" y="389"/>
                </a:lnTo>
                <a:lnTo>
                  <a:pt x="3041" y="396"/>
                </a:lnTo>
                <a:lnTo>
                  <a:pt x="3041" y="405"/>
                </a:lnTo>
                <a:lnTo>
                  <a:pt x="3043" y="413"/>
                </a:lnTo>
                <a:lnTo>
                  <a:pt x="3044" y="422"/>
                </a:lnTo>
                <a:lnTo>
                  <a:pt x="3046" y="431"/>
                </a:lnTo>
                <a:lnTo>
                  <a:pt x="3046" y="438"/>
                </a:lnTo>
                <a:lnTo>
                  <a:pt x="3036" y="427"/>
                </a:lnTo>
                <a:lnTo>
                  <a:pt x="3023" y="420"/>
                </a:lnTo>
                <a:lnTo>
                  <a:pt x="3011" y="412"/>
                </a:lnTo>
                <a:lnTo>
                  <a:pt x="2998" y="405"/>
                </a:lnTo>
                <a:lnTo>
                  <a:pt x="2984" y="397"/>
                </a:lnTo>
                <a:lnTo>
                  <a:pt x="2972" y="390"/>
                </a:lnTo>
                <a:lnTo>
                  <a:pt x="2961" y="383"/>
                </a:lnTo>
                <a:lnTo>
                  <a:pt x="2951" y="373"/>
                </a:lnTo>
                <a:lnTo>
                  <a:pt x="2951" y="369"/>
                </a:lnTo>
                <a:lnTo>
                  <a:pt x="2951" y="366"/>
                </a:lnTo>
                <a:lnTo>
                  <a:pt x="2952" y="362"/>
                </a:lnTo>
                <a:lnTo>
                  <a:pt x="2954" y="359"/>
                </a:lnTo>
                <a:lnTo>
                  <a:pt x="2956" y="355"/>
                </a:lnTo>
                <a:lnTo>
                  <a:pt x="2958" y="351"/>
                </a:lnTo>
                <a:lnTo>
                  <a:pt x="2958" y="348"/>
                </a:lnTo>
                <a:lnTo>
                  <a:pt x="2960" y="344"/>
                </a:lnTo>
                <a:lnTo>
                  <a:pt x="2958" y="341"/>
                </a:lnTo>
                <a:lnTo>
                  <a:pt x="2956" y="334"/>
                </a:lnTo>
                <a:lnTo>
                  <a:pt x="2952" y="329"/>
                </a:lnTo>
                <a:lnTo>
                  <a:pt x="2951" y="320"/>
                </a:lnTo>
                <a:lnTo>
                  <a:pt x="2947" y="313"/>
                </a:lnTo>
                <a:lnTo>
                  <a:pt x="2944" y="304"/>
                </a:lnTo>
                <a:lnTo>
                  <a:pt x="2942" y="297"/>
                </a:lnTo>
                <a:lnTo>
                  <a:pt x="2942" y="290"/>
                </a:lnTo>
                <a:lnTo>
                  <a:pt x="2935" y="291"/>
                </a:lnTo>
                <a:lnTo>
                  <a:pt x="2931" y="293"/>
                </a:lnTo>
                <a:lnTo>
                  <a:pt x="2928" y="293"/>
                </a:lnTo>
                <a:lnTo>
                  <a:pt x="2924" y="293"/>
                </a:lnTo>
                <a:lnTo>
                  <a:pt x="2921" y="291"/>
                </a:lnTo>
                <a:lnTo>
                  <a:pt x="2917" y="290"/>
                </a:lnTo>
                <a:lnTo>
                  <a:pt x="2912" y="290"/>
                </a:lnTo>
                <a:lnTo>
                  <a:pt x="2907" y="290"/>
                </a:lnTo>
                <a:lnTo>
                  <a:pt x="2903" y="297"/>
                </a:lnTo>
                <a:lnTo>
                  <a:pt x="2898" y="304"/>
                </a:lnTo>
                <a:lnTo>
                  <a:pt x="2894" y="313"/>
                </a:lnTo>
                <a:lnTo>
                  <a:pt x="2887" y="321"/>
                </a:lnTo>
                <a:lnTo>
                  <a:pt x="2882" y="330"/>
                </a:lnTo>
                <a:lnTo>
                  <a:pt x="2877" y="339"/>
                </a:lnTo>
                <a:lnTo>
                  <a:pt x="2869" y="346"/>
                </a:lnTo>
                <a:lnTo>
                  <a:pt x="2862" y="353"/>
                </a:lnTo>
                <a:lnTo>
                  <a:pt x="2854" y="353"/>
                </a:lnTo>
                <a:lnTo>
                  <a:pt x="2847" y="351"/>
                </a:lnTo>
                <a:lnTo>
                  <a:pt x="2841" y="350"/>
                </a:lnTo>
                <a:lnTo>
                  <a:pt x="2836" y="346"/>
                </a:lnTo>
                <a:lnTo>
                  <a:pt x="2832" y="343"/>
                </a:lnTo>
                <a:lnTo>
                  <a:pt x="2831" y="339"/>
                </a:lnTo>
                <a:lnTo>
                  <a:pt x="2829" y="332"/>
                </a:lnTo>
                <a:lnTo>
                  <a:pt x="2829" y="327"/>
                </a:lnTo>
                <a:lnTo>
                  <a:pt x="2811" y="344"/>
                </a:lnTo>
                <a:lnTo>
                  <a:pt x="2794" y="327"/>
                </a:lnTo>
                <a:lnTo>
                  <a:pt x="2790" y="330"/>
                </a:lnTo>
                <a:lnTo>
                  <a:pt x="2785" y="336"/>
                </a:lnTo>
                <a:lnTo>
                  <a:pt x="2778" y="343"/>
                </a:lnTo>
                <a:lnTo>
                  <a:pt x="2772" y="350"/>
                </a:lnTo>
                <a:lnTo>
                  <a:pt x="2767" y="359"/>
                </a:lnTo>
                <a:lnTo>
                  <a:pt x="2762" y="367"/>
                </a:lnTo>
                <a:lnTo>
                  <a:pt x="2760" y="374"/>
                </a:lnTo>
                <a:lnTo>
                  <a:pt x="2758" y="382"/>
                </a:lnTo>
                <a:lnTo>
                  <a:pt x="2762" y="382"/>
                </a:lnTo>
                <a:lnTo>
                  <a:pt x="2767" y="385"/>
                </a:lnTo>
                <a:lnTo>
                  <a:pt x="2771" y="387"/>
                </a:lnTo>
                <a:lnTo>
                  <a:pt x="2776" y="390"/>
                </a:lnTo>
                <a:lnTo>
                  <a:pt x="2781" y="394"/>
                </a:lnTo>
                <a:lnTo>
                  <a:pt x="2785" y="397"/>
                </a:lnTo>
                <a:lnTo>
                  <a:pt x="2790" y="399"/>
                </a:lnTo>
                <a:lnTo>
                  <a:pt x="2794" y="401"/>
                </a:lnTo>
                <a:lnTo>
                  <a:pt x="2802" y="390"/>
                </a:lnTo>
                <a:lnTo>
                  <a:pt x="2809" y="392"/>
                </a:lnTo>
                <a:lnTo>
                  <a:pt x="2817" y="396"/>
                </a:lnTo>
                <a:lnTo>
                  <a:pt x="2824" y="401"/>
                </a:lnTo>
                <a:lnTo>
                  <a:pt x="2831" y="406"/>
                </a:lnTo>
                <a:lnTo>
                  <a:pt x="2838" y="413"/>
                </a:lnTo>
                <a:lnTo>
                  <a:pt x="2845" y="419"/>
                </a:lnTo>
                <a:lnTo>
                  <a:pt x="2850" y="424"/>
                </a:lnTo>
                <a:lnTo>
                  <a:pt x="2855" y="429"/>
                </a:lnTo>
                <a:lnTo>
                  <a:pt x="2855" y="466"/>
                </a:lnTo>
                <a:lnTo>
                  <a:pt x="2857" y="470"/>
                </a:lnTo>
                <a:lnTo>
                  <a:pt x="2862" y="473"/>
                </a:lnTo>
                <a:lnTo>
                  <a:pt x="2866" y="477"/>
                </a:lnTo>
                <a:lnTo>
                  <a:pt x="2871" y="481"/>
                </a:lnTo>
                <a:lnTo>
                  <a:pt x="2877" y="484"/>
                </a:lnTo>
                <a:lnTo>
                  <a:pt x="2882" y="488"/>
                </a:lnTo>
                <a:lnTo>
                  <a:pt x="2885" y="491"/>
                </a:lnTo>
                <a:lnTo>
                  <a:pt x="2889" y="495"/>
                </a:lnTo>
                <a:lnTo>
                  <a:pt x="2889" y="498"/>
                </a:lnTo>
                <a:lnTo>
                  <a:pt x="2887" y="503"/>
                </a:lnTo>
                <a:lnTo>
                  <a:pt x="2884" y="511"/>
                </a:lnTo>
                <a:lnTo>
                  <a:pt x="2880" y="518"/>
                </a:lnTo>
                <a:lnTo>
                  <a:pt x="2877" y="523"/>
                </a:lnTo>
                <a:lnTo>
                  <a:pt x="2875" y="530"/>
                </a:lnTo>
                <a:lnTo>
                  <a:pt x="2873" y="535"/>
                </a:lnTo>
                <a:lnTo>
                  <a:pt x="2871" y="541"/>
                </a:lnTo>
                <a:lnTo>
                  <a:pt x="2868" y="541"/>
                </a:lnTo>
                <a:lnTo>
                  <a:pt x="2864" y="539"/>
                </a:lnTo>
                <a:lnTo>
                  <a:pt x="2859" y="539"/>
                </a:lnTo>
                <a:lnTo>
                  <a:pt x="2855" y="537"/>
                </a:lnTo>
                <a:lnTo>
                  <a:pt x="2852" y="539"/>
                </a:lnTo>
                <a:lnTo>
                  <a:pt x="2848" y="541"/>
                </a:lnTo>
                <a:lnTo>
                  <a:pt x="2847" y="544"/>
                </a:lnTo>
                <a:lnTo>
                  <a:pt x="2847" y="549"/>
                </a:lnTo>
                <a:lnTo>
                  <a:pt x="2847" y="567"/>
                </a:lnTo>
                <a:lnTo>
                  <a:pt x="2848" y="579"/>
                </a:lnTo>
                <a:lnTo>
                  <a:pt x="2852" y="590"/>
                </a:lnTo>
                <a:lnTo>
                  <a:pt x="2859" y="602"/>
                </a:lnTo>
                <a:lnTo>
                  <a:pt x="2868" y="615"/>
                </a:lnTo>
                <a:lnTo>
                  <a:pt x="2875" y="627"/>
                </a:lnTo>
                <a:lnTo>
                  <a:pt x="2882" y="638"/>
                </a:lnTo>
                <a:lnTo>
                  <a:pt x="2887" y="650"/>
                </a:lnTo>
                <a:lnTo>
                  <a:pt x="2889" y="661"/>
                </a:lnTo>
                <a:lnTo>
                  <a:pt x="2880" y="661"/>
                </a:lnTo>
                <a:lnTo>
                  <a:pt x="2875" y="659"/>
                </a:lnTo>
                <a:lnTo>
                  <a:pt x="2871" y="657"/>
                </a:lnTo>
                <a:lnTo>
                  <a:pt x="2869" y="654"/>
                </a:lnTo>
                <a:lnTo>
                  <a:pt x="2868" y="650"/>
                </a:lnTo>
                <a:lnTo>
                  <a:pt x="2866" y="645"/>
                </a:lnTo>
                <a:lnTo>
                  <a:pt x="2866" y="640"/>
                </a:lnTo>
                <a:lnTo>
                  <a:pt x="2862" y="632"/>
                </a:lnTo>
                <a:lnTo>
                  <a:pt x="2855" y="624"/>
                </a:lnTo>
                <a:lnTo>
                  <a:pt x="2845" y="620"/>
                </a:lnTo>
                <a:lnTo>
                  <a:pt x="2836" y="613"/>
                </a:lnTo>
                <a:lnTo>
                  <a:pt x="2829" y="606"/>
                </a:lnTo>
                <a:lnTo>
                  <a:pt x="2820" y="599"/>
                </a:lnTo>
                <a:lnTo>
                  <a:pt x="2813" y="592"/>
                </a:lnTo>
                <a:lnTo>
                  <a:pt x="2808" y="583"/>
                </a:lnTo>
                <a:lnTo>
                  <a:pt x="2801" y="576"/>
                </a:lnTo>
                <a:lnTo>
                  <a:pt x="2794" y="567"/>
                </a:lnTo>
                <a:lnTo>
                  <a:pt x="2786" y="571"/>
                </a:lnTo>
                <a:lnTo>
                  <a:pt x="2779" y="574"/>
                </a:lnTo>
                <a:lnTo>
                  <a:pt x="2771" y="579"/>
                </a:lnTo>
                <a:lnTo>
                  <a:pt x="2762" y="583"/>
                </a:lnTo>
                <a:lnTo>
                  <a:pt x="2755" y="588"/>
                </a:lnTo>
                <a:lnTo>
                  <a:pt x="2746" y="594"/>
                </a:lnTo>
                <a:lnTo>
                  <a:pt x="2739" y="599"/>
                </a:lnTo>
                <a:lnTo>
                  <a:pt x="2732" y="606"/>
                </a:lnTo>
                <a:lnTo>
                  <a:pt x="2739" y="606"/>
                </a:lnTo>
                <a:lnTo>
                  <a:pt x="2744" y="608"/>
                </a:lnTo>
                <a:lnTo>
                  <a:pt x="2751" y="608"/>
                </a:lnTo>
                <a:lnTo>
                  <a:pt x="2756" y="610"/>
                </a:lnTo>
                <a:lnTo>
                  <a:pt x="2764" y="611"/>
                </a:lnTo>
                <a:lnTo>
                  <a:pt x="2767" y="613"/>
                </a:lnTo>
                <a:lnTo>
                  <a:pt x="2772" y="613"/>
                </a:lnTo>
                <a:lnTo>
                  <a:pt x="2776" y="615"/>
                </a:lnTo>
                <a:lnTo>
                  <a:pt x="2776" y="620"/>
                </a:lnTo>
                <a:lnTo>
                  <a:pt x="2776" y="625"/>
                </a:lnTo>
                <a:lnTo>
                  <a:pt x="2778" y="631"/>
                </a:lnTo>
                <a:lnTo>
                  <a:pt x="2781" y="636"/>
                </a:lnTo>
                <a:lnTo>
                  <a:pt x="2788" y="647"/>
                </a:lnTo>
                <a:lnTo>
                  <a:pt x="2799" y="657"/>
                </a:lnTo>
                <a:lnTo>
                  <a:pt x="2809" y="670"/>
                </a:lnTo>
                <a:lnTo>
                  <a:pt x="2818" y="682"/>
                </a:lnTo>
                <a:lnTo>
                  <a:pt x="2822" y="687"/>
                </a:lnTo>
                <a:lnTo>
                  <a:pt x="2825" y="694"/>
                </a:lnTo>
                <a:lnTo>
                  <a:pt x="2827" y="700"/>
                </a:lnTo>
                <a:lnTo>
                  <a:pt x="2829" y="707"/>
                </a:lnTo>
                <a:lnTo>
                  <a:pt x="2832" y="708"/>
                </a:lnTo>
                <a:lnTo>
                  <a:pt x="2836" y="710"/>
                </a:lnTo>
                <a:lnTo>
                  <a:pt x="2839" y="712"/>
                </a:lnTo>
                <a:lnTo>
                  <a:pt x="2845" y="716"/>
                </a:lnTo>
                <a:lnTo>
                  <a:pt x="2848" y="719"/>
                </a:lnTo>
                <a:lnTo>
                  <a:pt x="2852" y="723"/>
                </a:lnTo>
                <a:lnTo>
                  <a:pt x="2854" y="724"/>
                </a:lnTo>
                <a:lnTo>
                  <a:pt x="2855" y="726"/>
                </a:lnTo>
                <a:lnTo>
                  <a:pt x="2854" y="730"/>
                </a:lnTo>
                <a:lnTo>
                  <a:pt x="2854" y="735"/>
                </a:lnTo>
                <a:lnTo>
                  <a:pt x="2852" y="740"/>
                </a:lnTo>
                <a:lnTo>
                  <a:pt x="2850" y="746"/>
                </a:lnTo>
                <a:lnTo>
                  <a:pt x="2848" y="753"/>
                </a:lnTo>
                <a:lnTo>
                  <a:pt x="2847" y="760"/>
                </a:lnTo>
                <a:lnTo>
                  <a:pt x="2847" y="767"/>
                </a:lnTo>
                <a:lnTo>
                  <a:pt x="2847" y="774"/>
                </a:lnTo>
                <a:lnTo>
                  <a:pt x="2829" y="792"/>
                </a:lnTo>
                <a:lnTo>
                  <a:pt x="2794" y="792"/>
                </a:lnTo>
                <a:lnTo>
                  <a:pt x="2788" y="797"/>
                </a:lnTo>
                <a:lnTo>
                  <a:pt x="2783" y="800"/>
                </a:lnTo>
                <a:lnTo>
                  <a:pt x="2779" y="802"/>
                </a:lnTo>
                <a:lnTo>
                  <a:pt x="2776" y="802"/>
                </a:lnTo>
                <a:lnTo>
                  <a:pt x="2772" y="802"/>
                </a:lnTo>
                <a:lnTo>
                  <a:pt x="2769" y="802"/>
                </a:lnTo>
                <a:lnTo>
                  <a:pt x="2764" y="800"/>
                </a:lnTo>
                <a:lnTo>
                  <a:pt x="2758" y="800"/>
                </a:lnTo>
                <a:lnTo>
                  <a:pt x="2776" y="781"/>
                </a:lnTo>
                <a:lnTo>
                  <a:pt x="2771" y="784"/>
                </a:lnTo>
                <a:lnTo>
                  <a:pt x="2767" y="786"/>
                </a:lnTo>
                <a:lnTo>
                  <a:pt x="2764" y="786"/>
                </a:lnTo>
                <a:lnTo>
                  <a:pt x="2762" y="788"/>
                </a:lnTo>
                <a:lnTo>
                  <a:pt x="2758" y="792"/>
                </a:lnTo>
                <a:lnTo>
                  <a:pt x="2755" y="795"/>
                </a:lnTo>
                <a:lnTo>
                  <a:pt x="2749" y="800"/>
                </a:lnTo>
                <a:lnTo>
                  <a:pt x="2742" y="797"/>
                </a:lnTo>
                <a:lnTo>
                  <a:pt x="2737" y="795"/>
                </a:lnTo>
                <a:lnTo>
                  <a:pt x="2730" y="793"/>
                </a:lnTo>
                <a:lnTo>
                  <a:pt x="2723" y="793"/>
                </a:lnTo>
                <a:lnTo>
                  <a:pt x="2718" y="793"/>
                </a:lnTo>
                <a:lnTo>
                  <a:pt x="2711" y="795"/>
                </a:lnTo>
                <a:lnTo>
                  <a:pt x="2703" y="797"/>
                </a:lnTo>
                <a:lnTo>
                  <a:pt x="2698" y="800"/>
                </a:lnTo>
                <a:lnTo>
                  <a:pt x="2700" y="807"/>
                </a:lnTo>
                <a:lnTo>
                  <a:pt x="2702" y="816"/>
                </a:lnTo>
                <a:lnTo>
                  <a:pt x="2707" y="823"/>
                </a:lnTo>
                <a:lnTo>
                  <a:pt x="2712" y="832"/>
                </a:lnTo>
                <a:lnTo>
                  <a:pt x="2718" y="839"/>
                </a:lnTo>
                <a:lnTo>
                  <a:pt x="2723" y="846"/>
                </a:lnTo>
                <a:lnTo>
                  <a:pt x="2728" y="852"/>
                </a:lnTo>
                <a:lnTo>
                  <a:pt x="2732" y="857"/>
                </a:lnTo>
                <a:lnTo>
                  <a:pt x="2732" y="860"/>
                </a:lnTo>
                <a:lnTo>
                  <a:pt x="2730" y="864"/>
                </a:lnTo>
                <a:lnTo>
                  <a:pt x="2730" y="868"/>
                </a:lnTo>
                <a:lnTo>
                  <a:pt x="2728" y="871"/>
                </a:lnTo>
                <a:lnTo>
                  <a:pt x="2726" y="875"/>
                </a:lnTo>
                <a:lnTo>
                  <a:pt x="2725" y="878"/>
                </a:lnTo>
                <a:lnTo>
                  <a:pt x="2725" y="882"/>
                </a:lnTo>
                <a:lnTo>
                  <a:pt x="2723" y="885"/>
                </a:lnTo>
                <a:lnTo>
                  <a:pt x="2726" y="889"/>
                </a:lnTo>
                <a:lnTo>
                  <a:pt x="2732" y="892"/>
                </a:lnTo>
                <a:lnTo>
                  <a:pt x="2735" y="898"/>
                </a:lnTo>
                <a:lnTo>
                  <a:pt x="2739" y="905"/>
                </a:lnTo>
                <a:lnTo>
                  <a:pt x="2744" y="910"/>
                </a:lnTo>
                <a:lnTo>
                  <a:pt x="2746" y="917"/>
                </a:lnTo>
                <a:lnTo>
                  <a:pt x="2749" y="924"/>
                </a:lnTo>
                <a:lnTo>
                  <a:pt x="2749" y="931"/>
                </a:lnTo>
                <a:lnTo>
                  <a:pt x="2744" y="931"/>
                </a:lnTo>
                <a:lnTo>
                  <a:pt x="2739" y="933"/>
                </a:lnTo>
                <a:lnTo>
                  <a:pt x="2735" y="935"/>
                </a:lnTo>
                <a:lnTo>
                  <a:pt x="2734" y="938"/>
                </a:lnTo>
                <a:lnTo>
                  <a:pt x="2730" y="942"/>
                </a:lnTo>
                <a:lnTo>
                  <a:pt x="2728" y="947"/>
                </a:lnTo>
                <a:lnTo>
                  <a:pt x="2726" y="952"/>
                </a:lnTo>
                <a:lnTo>
                  <a:pt x="2723" y="958"/>
                </a:lnTo>
                <a:lnTo>
                  <a:pt x="2718" y="956"/>
                </a:lnTo>
                <a:lnTo>
                  <a:pt x="2707" y="949"/>
                </a:lnTo>
                <a:lnTo>
                  <a:pt x="2691" y="940"/>
                </a:lnTo>
                <a:lnTo>
                  <a:pt x="2675" y="929"/>
                </a:lnTo>
                <a:lnTo>
                  <a:pt x="2659" y="919"/>
                </a:lnTo>
                <a:lnTo>
                  <a:pt x="2645" y="908"/>
                </a:lnTo>
                <a:lnTo>
                  <a:pt x="2635" y="899"/>
                </a:lnTo>
                <a:lnTo>
                  <a:pt x="2628" y="894"/>
                </a:lnTo>
                <a:lnTo>
                  <a:pt x="2624" y="903"/>
                </a:lnTo>
                <a:lnTo>
                  <a:pt x="2624" y="913"/>
                </a:lnTo>
                <a:lnTo>
                  <a:pt x="2624" y="924"/>
                </a:lnTo>
                <a:lnTo>
                  <a:pt x="2628" y="933"/>
                </a:lnTo>
                <a:lnTo>
                  <a:pt x="2638" y="951"/>
                </a:lnTo>
                <a:lnTo>
                  <a:pt x="2654" y="968"/>
                </a:lnTo>
                <a:lnTo>
                  <a:pt x="2668" y="986"/>
                </a:lnTo>
                <a:lnTo>
                  <a:pt x="2684" y="1004"/>
                </a:lnTo>
                <a:lnTo>
                  <a:pt x="2689" y="1012"/>
                </a:lnTo>
                <a:lnTo>
                  <a:pt x="2695" y="1023"/>
                </a:lnTo>
                <a:lnTo>
                  <a:pt x="2696" y="1032"/>
                </a:lnTo>
                <a:lnTo>
                  <a:pt x="2698" y="1042"/>
                </a:lnTo>
                <a:lnTo>
                  <a:pt x="2688" y="1041"/>
                </a:lnTo>
                <a:lnTo>
                  <a:pt x="2677" y="1039"/>
                </a:lnTo>
                <a:lnTo>
                  <a:pt x="2666" y="1034"/>
                </a:lnTo>
                <a:lnTo>
                  <a:pt x="2658" y="1027"/>
                </a:lnTo>
                <a:lnTo>
                  <a:pt x="2647" y="1018"/>
                </a:lnTo>
                <a:lnTo>
                  <a:pt x="2636" y="1007"/>
                </a:lnTo>
                <a:lnTo>
                  <a:pt x="2628" y="997"/>
                </a:lnTo>
                <a:lnTo>
                  <a:pt x="2619" y="986"/>
                </a:lnTo>
                <a:lnTo>
                  <a:pt x="2612" y="974"/>
                </a:lnTo>
                <a:lnTo>
                  <a:pt x="2605" y="961"/>
                </a:lnTo>
                <a:lnTo>
                  <a:pt x="2599" y="949"/>
                </a:lnTo>
                <a:lnTo>
                  <a:pt x="2594" y="936"/>
                </a:lnTo>
                <a:lnTo>
                  <a:pt x="2592" y="924"/>
                </a:lnTo>
                <a:lnTo>
                  <a:pt x="2590" y="913"/>
                </a:lnTo>
                <a:lnTo>
                  <a:pt x="2590" y="903"/>
                </a:lnTo>
                <a:lnTo>
                  <a:pt x="2592" y="894"/>
                </a:lnTo>
                <a:lnTo>
                  <a:pt x="2589" y="892"/>
                </a:lnTo>
                <a:lnTo>
                  <a:pt x="2587" y="892"/>
                </a:lnTo>
                <a:lnTo>
                  <a:pt x="2583" y="890"/>
                </a:lnTo>
                <a:lnTo>
                  <a:pt x="2580" y="889"/>
                </a:lnTo>
                <a:lnTo>
                  <a:pt x="2576" y="887"/>
                </a:lnTo>
                <a:lnTo>
                  <a:pt x="2573" y="885"/>
                </a:lnTo>
                <a:lnTo>
                  <a:pt x="2571" y="885"/>
                </a:lnTo>
                <a:lnTo>
                  <a:pt x="2567" y="885"/>
                </a:lnTo>
                <a:lnTo>
                  <a:pt x="2560" y="875"/>
                </a:lnTo>
                <a:lnTo>
                  <a:pt x="2550" y="859"/>
                </a:lnTo>
                <a:lnTo>
                  <a:pt x="2536" y="839"/>
                </a:lnTo>
                <a:lnTo>
                  <a:pt x="2522" y="818"/>
                </a:lnTo>
                <a:lnTo>
                  <a:pt x="2507" y="799"/>
                </a:lnTo>
                <a:lnTo>
                  <a:pt x="2495" y="784"/>
                </a:lnTo>
                <a:lnTo>
                  <a:pt x="2490" y="774"/>
                </a:lnTo>
                <a:lnTo>
                  <a:pt x="2488" y="774"/>
                </a:lnTo>
                <a:lnTo>
                  <a:pt x="2484" y="772"/>
                </a:lnTo>
                <a:lnTo>
                  <a:pt x="2483" y="772"/>
                </a:lnTo>
                <a:lnTo>
                  <a:pt x="2479" y="770"/>
                </a:lnTo>
                <a:lnTo>
                  <a:pt x="2476" y="769"/>
                </a:lnTo>
                <a:lnTo>
                  <a:pt x="2472" y="767"/>
                </a:lnTo>
                <a:lnTo>
                  <a:pt x="2469" y="765"/>
                </a:lnTo>
                <a:lnTo>
                  <a:pt x="2465" y="763"/>
                </a:lnTo>
                <a:lnTo>
                  <a:pt x="2462" y="763"/>
                </a:lnTo>
                <a:lnTo>
                  <a:pt x="2458" y="767"/>
                </a:lnTo>
                <a:lnTo>
                  <a:pt x="2454" y="769"/>
                </a:lnTo>
                <a:lnTo>
                  <a:pt x="2449" y="770"/>
                </a:lnTo>
                <a:lnTo>
                  <a:pt x="2446" y="772"/>
                </a:lnTo>
                <a:lnTo>
                  <a:pt x="2440" y="774"/>
                </a:lnTo>
                <a:lnTo>
                  <a:pt x="2435" y="776"/>
                </a:lnTo>
                <a:lnTo>
                  <a:pt x="2432" y="779"/>
                </a:lnTo>
                <a:lnTo>
                  <a:pt x="2428" y="781"/>
                </a:lnTo>
                <a:lnTo>
                  <a:pt x="2419" y="792"/>
                </a:lnTo>
                <a:lnTo>
                  <a:pt x="2419" y="809"/>
                </a:lnTo>
                <a:lnTo>
                  <a:pt x="2410" y="820"/>
                </a:lnTo>
                <a:lnTo>
                  <a:pt x="2393" y="820"/>
                </a:lnTo>
                <a:lnTo>
                  <a:pt x="2384" y="829"/>
                </a:lnTo>
                <a:lnTo>
                  <a:pt x="2380" y="836"/>
                </a:lnTo>
                <a:lnTo>
                  <a:pt x="2377" y="841"/>
                </a:lnTo>
                <a:lnTo>
                  <a:pt x="2373" y="846"/>
                </a:lnTo>
                <a:lnTo>
                  <a:pt x="2370" y="852"/>
                </a:lnTo>
                <a:lnTo>
                  <a:pt x="2366" y="857"/>
                </a:lnTo>
                <a:lnTo>
                  <a:pt x="2361" y="862"/>
                </a:lnTo>
                <a:lnTo>
                  <a:pt x="2356" y="869"/>
                </a:lnTo>
                <a:lnTo>
                  <a:pt x="2348" y="875"/>
                </a:lnTo>
                <a:lnTo>
                  <a:pt x="2352" y="882"/>
                </a:lnTo>
                <a:lnTo>
                  <a:pt x="2354" y="889"/>
                </a:lnTo>
                <a:lnTo>
                  <a:pt x="2356" y="896"/>
                </a:lnTo>
                <a:lnTo>
                  <a:pt x="2357" y="901"/>
                </a:lnTo>
                <a:lnTo>
                  <a:pt x="2357" y="908"/>
                </a:lnTo>
                <a:lnTo>
                  <a:pt x="2357" y="913"/>
                </a:lnTo>
                <a:lnTo>
                  <a:pt x="2357" y="917"/>
                </a:lnTo>
                <a:lnTo>
                  <a:pt x="2357" y="922"/>
                </a:lnTo>
                <a:lnTo>
                  <a:pt x="2333" y="951"/>
                </a:lnTo>
                <a:lnTo>
                  <a:pt x="2315" y="951"/>
                </a:lnTo>
                <a:lnTo>
                  <a:pt x="2311" y="949"/>
                </a:lnTo>
                <a:lnTo>
                  <a:pt x="2306" y="944"/>
                </a:lnTo>
                <a:lnTo>
                  <a:pt x="2303" y="938"/>
                </a:lnTo>
                <a:lnTo>
                  <a:pt x="2297" y="929"/>
                </a:lnTo>
                <a:lnTo>
                  <a:pt x="2294" y="922"/>
                </a:lnTo>
                <a:lnTo>
                  <a:pt x="2292" y="913"/>
                </a:lnTo>
                <a:lnTo>
                  <a:pt x="2288" y="908"/>
                </a:lnTo>
                <a:lnTo>
                  <a:pt x="2288" y="903"/>
                </a:lnTo>
                <a:lnTo>
                  <a:pt x="2285" y="903"/>
                </a:lnTo>
                <a:lnTo>
                  <a:pt x="2281" y="901"/>
                </a:lnTo>
                <a:lnTo>
                  <a:pt x="2278" y="899"/>
                </a:lnTo>
                <a:lnTo>
                  <a:pt x="2276" y="898"/>
                </a:lnTo>
                <a:lnTo>
                  <a:pt x="2273" y="896"/>
                </a:lnTo>
                <a:lnTo>
                  <a:pt x="2269" y="894"/>
                </a:lnTo>
                <a:lnTo>
                  <a:pt x="2265" y="894"/>
                </a:lnTo>
                <a:lnTo>
                  <a:pt x="2262" y="894"/>
                </a:lnTo>
                <a:lnTo>
                  <a:pt x="2262" y="887"/>
                </a:lnTo>
                <a:lnTo>
                  <a:pt x="2260" y="882"/>
                </a:lnTo>
                <a:lnTo>
                  <a:pt x="2260" y="876"/>
                </a:lnTo>
                <a:lnTo>
                  <a:pt x="2258" y="871"/>
                </a:lnTo>
                <a:lnTo>
                  <a:pt x="2258" y="866"/>
                </a:lnTo>
                <a:lnTo>
                  <a:pt x="2258" y="859"/>
                </a:lnTo>
                <a:lnTo>
                  <a:pt x="2260" y="853"/>
                </a:lnTo>
                <a:lnTo>
                  <a:pt x="2262" y="846"/>
                </a:lnTo>
                <a:lnTo>
                  <a:pt x="2257" y="839"/>
                </a:lnTo>
                <a:lnTo>
                  <a:pt x="2250" y="829"/>
                </a:lnTo>
                <a:lnTo>
                  <a:pt x="2246" y="816"/>
                </a:lnTo>
                <a:lnTo>
                  <a:pt x="2243" y="804"/>
                </a:lnTo>
                <a:lnTo>
                  <a:pt x="2239" y="792"/>
                </a:lnTo>
                <a:lnTo>
                  <a:pt x="2237" y="777"/>
                </a:lnTo>
                <a:lnTo>
                  <a:pt x="2235" y="765"/>
                </a:lnTo>
                <a:lnTo>
                  <a:pt x="2235" y="754"/>
                </a:lnTo>
                <a:lnTo>
                  <a:pt x="2235" y="758"/>
                </a:lnTo>
                <a:lnTo>
                  <a:pt x="2234" y="761"/>
                </a:lnTo>
                <a:lnTo>
                  <a:pt x="2234" y="765"/>
                </a:lnTo>
                <a:lnTo>
                  <a:pt x="2232" y="769"/>
                </a:lnTo>
                <a:lnTo>
                  <a:pt x="2230" y="772"/>
                </a:lnTo>
                <a:lnTo>
                  <a:pt x="2228" y="776"/>
                </a:lnTo>
                <a:lnTo>
                  <a:pt x="2228" y="779"/>
                </a:lnTo>
                <a:lnTo>
                  <a:pt x="2228" y="781"/>
                </a:lnTo>
                <a:lnTo>
                  <a:pt x="2221" y="781"/>
                </a:lnTo>
                <a:lnTo>
                  <a:pt x="2216" y="781"/>
                </a:lnTo>
                <a:lnTo>
                  <a:pt x="2211" y="779"/>
                </a:lnTo>
                <a:lnTo>
                  <a:pt x="2207" y="776"/>
                </a:lnTo>
                <a:lnTo>
                  <a:pt x="2202" y="774"/>
                </a:lnTo>
                <a:lnTo>
                  <a:pt x="2198" y="770"/>
                </a:lnTo>
                <a:lnTo>
                  <a:pt x="2195" y="767"/>
                </a:lnTo>
                <a:lnTo>
                  <a:pt x="2193" y="763"/>
                </a:lnTo>
                <a:lnTo>
                  <a:pt x="2158" y="763"/>
                </a:lnTo>
                <a:lnTo>
                  <a:pt x="2158" y="760"/>
                </a:lnTo>
                <a:lnTo>
                  <a:pt x="2160" y="756"/>
                </a:lnTo>
                <a:lnTo>
                  <a:pt x="2161" y="753"/>
                </a:lnTo>
                <a:lnTo>
                  <a:pt x="2161" y="749"/>
                </a:lnTo>
                <a:lnTo>
                  <a:pt x="2163" y="746"/>
                </a:lnTo>
                <a:lnTo>
                  <a:pt x="2165" y="742"/>
                </a:lnTo>
                <a:lnTo>
                  <a:pt x="2167" y="739"/>
                </a:lnTo>
                <a:lnTo>
                  <a:pt x="2167" y="735"/>
                </a:lnTo>
                <a:lnTo>
                  <a:pt x="2161" y="737"/>
                </a:lnTo>
                <a:lnTo>
                  <a:pt x="2156" y="737"/>
                </a:lnTo>
                <a:lnTo>
                  <a:pt x="2152" y="737"/>
                </a:lnTo>
                <a:lnTo>
                  <a:pt x="2151" y="733"/>
                </a:lnTo>
                <a:lnTo>
                  <a:pt x="2149" y="730"/>
                </a:lnTo>
                <a:lnTo>
                  <a:pt x="2149" y="724"/>
                </a:lnTo>
                <a:lnTo>
                  <a:pt x="2149" y="721"/>
                </a:lnTo>
                <a:lnTo>
                  <a:pt x="2149" y="717"/>
                </a:lnTo>
                <a:lnTo>
                  <a:pt x="2114" y="754"/>
                </a:lnTo>
                <a:lnTo>
                  <a:pt x="2110" y="753"/>
                </a:lnTo>
                <a:lnTo>
                  <a:pt x="2105" y="751"/>
                </a:lnTo>
                <a:lnTo>
                  <a:pt x="2099" y="747"/>
                </a:lnTo>
                <a:lnTo>
                  <a:pt x="2092" y="744"/>
                </a:lnTo>
                <a:lnTo>
                  <a:pt x="2085" y="739"/>
                </a:lnTo>
                <a:lnTo>
                  <a:pt x="2080" y="735"/>
                </a:lnTo>
                <a:lnTo>
                  <a:pt x="2075" y="730"/>
                </a:lnTo>
                <a:lnTo>
                  <a:pt x="2071" y="726"/>
                </a:lnTo>
                <a:lnTo>
                  <a:pt x="2064" y="728"/>
                </a:lnTo>
                <a:lnTo>
                  <a:pt x="2057" y="728"/>
                </a:lnTo>
                <a:lnTo>
                  <a:pt x="2048" y="726"/>
                </a:lnTo>
                <a:lnTo>
                  <a:pt x="2041" y="724"/>
                </a:lnTo>
                <a:lnTo>
                  <a:pt x="2034" y="719"/>
                </a:lnTo>
                <a:lnTo>
                  <a:pt x="2027" y="716"/>
                </a:lnTo>
                <a:lnTo>
                  <a:pt x="2022" y="710"/>
                </a:lnTo>
                <a:lnTo>
                  <a:pt x="2018" y="707"/>
                </a:lnTo>
                <a:lnTo>
                  <a:pt x="2011" y="714"/>
                </a:lnTo>
                <a:lnTo>
                  <a:pt x="2002" y="717"/>
                </a:lnTo>
                <a:lnTo>
                  <a:pt x="1994" y="721"/>
                </a:lnTo>
                <a:lnTo>
                  <a:pt x="1983" y="723"/>
                </a:lnTo>
                <a:lnTo>
                  <a:pt x="1974" y="723"/>
                </a:lnTo>
                <a:lnTo>
                  <a:pt x="1963" y="723"/>
                </a:lnTo>
                <a:lnTo>
                  <a:pt x="1955" y="721"/>
                </a:lnTo>
                <a:lnTo>
                  <a:pt x="1948" y="717"/>
                </a:lnTo>
                <a:lnTo>
                  <a:pt x="1941" y="707"/>
                </a:lnTo>
                <a:lnTo>
                  <a:pt x="1937" y="700"/>
                </a:lnTo>
                <a:lnTo>
                  <a:pt x="1933" y="691"/>
                </a:lnTo>
                <a:lnTo>
                  <a:pt x="1928" y="682"/>
                </a:lnTo>
                <a:lnTo>
                  <a:pt x="1923" y="675"/>
                </a:lnTo>
                <a:lnTo>
                  <a:pt x="1918" y="670"/>
                </a:lnTo>
                <a:lnTo>
                  <a:pt x="1909" y="666"/>
                </a:lnTo>
                <a:lnTo>
                  <a:pt x="1905" y="666"/>
                </a:lnTo>
                <a:lnTo>
                  <a:pt x="1900" y="666"/>
                </a:lnTo>
                <a:lnTo>
                  <a:pt x="1895" y="668"/>
                </a:lnTo>
                <a:lnTo>
                  <a:pt x="1888" y="671"/>
                </a:lnTo>
                <a:lnTo>
                  <a:pt x="1898" y="680"/>
                </a:lnTo>
                <a:lnTo>
                  <a:pt x="1907" y="691"/>
                </a:lnTo>
                <a:lnTo>
                  <a:pt x="1916" y="700"/>
                </a:lnTo>
                <a:lnTo>
                  <a:pt x="1926" y="708"/>
                </a:lnTo>
                <a:lnTo>
                  <a:pt x="1935" y="719"/>
                </a:lnTo>
                <a:lnTo>
                  <a:pt x="1942" y="730"/>
                </a:lnTo>
                <a:lnTo>
                  <a:pt x="1951" y="740"/>
                </a:lnTo>
                <a:lnTo>
                  <a:pt x="1958" y="754"/>
                </a:lnTo>
                <a:lnTo>
                  <a:pt x="1963" y="753"/>
                </a:lnTo>
                <a:lnTo>
                  <a:pt x="1969" y="751"/>
                </a:lnTo>
                <a:lnTo>
                  <a:pt x="1974" y="749"/>
                </a:lnTo>
                <a:lnTo>
                  <a:pt x="1978" y="746"/>
                </a:lnTo>
                <a:lnTo>
                  <a:pt x="1983" y="744"/>
                </a:lnTo>
                <a:lnTo>
                  <a:pt x="1986" y="740"/>
                </a:lnTo>
                <a:lnTo>
                  <a:pt x="1990" y="739"/>
                </a:lnTo>
                <a:lnTo>
                  <a:pt x="1994" y="739"/>
                </a:lnTo>
                <a:lnTo>
                  <a:pt x="1997" y="723"/>
                </a:lnTo>
                <a:close/>
              </a:path>
            </a:pathLst>
          </a:custGeom>
          <a:solidFill>
            <a:srgbClr val="808080">
              <a:alpha val="25098"/>
            </a:srgbClr>
          </a:solidFill>
          <a:ln w="9525" cap="rnd">
            <a:noFill/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0" name="Freeform 4"/>
          <p:cNvSpPr>
            <a:spLocks/>
          </p:cNvSpPr>
          <p:nvPr/>
        </p:nvSpPr>
        <p:spPr bwMode="auto">
          <a:xfrm>
            <a:off x="220663" y="765175"/>
            <a:ext cx="8702675" cy="5681663"/>
          </a:xfrm>
          <a:custGeom>
            <a:avLst/>
            <a:gdLst>
              <a:gd name="T0" fmla="*/ 2147483647 w 4939"/>
              <a:gd name="T1" fmla="*/ 2147483647 h 2260"/>
              <a:gd name="T2" fmla="*/ 2147483647 w 4939"/>
              <a:gd name="T3" fmla="*/ 2147483647 h 2260"/>
              <a:gd name="T4" fmla="*/ 2147483647 w 4939"/>
              <a:gd name="T5" fmla="*/ 2147483647 h 2260"/>
              <a:gd name="T6" fmla="*/ 2147483647 w 4939"/>
              <a:gd name="T7" fmla="*/ 2147483647 h 2260"/>
              <a:gd name="T8" fmla="*/ 2147483647 w 4939"/>
              <a:gd name="T9" fmla="*/ 2147483647 h 2260"/>
              <a:gd name="T10" fmla="*/ 2147483647 w 4939"/>
              <a:gd name="T11" fmla="*/ 2147483647 h 2260"/>
              <a:gd name="T12" fmla="*/ 2147483647 w 4939"/>
              <a:gd name="T13" fmla="*/ 2147483647 h 2260"/>
              <a:gd name="T14" fmla="*/ 2147483647 w 4939"/>
              <a:gd name="T15" fmla="*/ 2147483647 h 2260"/>
              <a:gd name="T16" fmla="*/ 2147483647 w 4939"/>
              <a:gd name="T17" fmla="*/ 2147483647 h 2260"/>
              <a:gd name="T18" fmla="*/ 2147483647 w 4939"/>
              <a:gd name="T19" fmla="*/ 2147483647 h 2260"/>
              <a:gd name="T20" fmla="*/ 0 w 4939"/>
              <a:gd name="T21" fmla="*/ 2147483647 h 2260"/>
              <a:gd name="T22" fmla="*/ 2147483647 w 4939"/>
              <a:gd name="T23" fmla="*/ 2147483647 h 2260"/>
              <a:gd name="T24" fmla="*/ 2147483647 w 4939"/>
              <a:gd name="T25" fmla="*/ 2147483647 h 2260"/>
              <a:gd name="T26" fmla="*/ 2147483647 w 4939"/>
              <a:gd name="T27" fmla="*/ 2147483647 h 2260"/>
              <a:gd name="T28" fmla="*/ 2147483647 w 4939"/>
              <a:gd name="T29" fmla="*/ 2147483647 h 2260"/>
              <a:gd name="T30" fmla="*/ 2147483647 w 4939"/>
              <a:gd name="T31" fmla="*/ 2147483647 h 2260"/>
              <a:gd name="T32" fmla="*/ 2147483647 w 4939"/>
              <a:gd name="T33" fmla="*/ 2147483647 h 2260"/>
              <a:gd name="T34" fmla="*/ 2147483647 w 4939"/>
              <a:gd name="T35" fmla="*/ 2147483647 h 2260"/>
              <a:gd name="T36" fmla="*/ 2147483647 w 4939"/>
              <a:gd name="T37" fmla="*/ 2147483647 h 2260"/>
              <a:gd name="T38" fmla="*/ 2147483647 w 4939"/>
              <a:gd name="T39" fmla="*/ 2147483647 h 2260"/>
              <a:gd name="T40" fmla="*/ 2147483647 w 4939"/>
              <a:gd name="T41" fmla="*/ 2147483647 h 2260"/>
              <a:gd name="T42" fmla="*/ 2147483647 w 4939"/>
              <a:gd name="T43" fmla="*/ 0 h 2260"/>
              <a:gd name="T44" fmla="*/ 2147483647 w 4939"/>
              <a:gd name="T45" fmla="*/ 2147483647 h 2260"/>
              <a:gd name="T46" fmla="*/ 2147483647 w 4939"/>
              <a:gd name="T47" fmla="*/ 2147483647 h 2260"/>
              <a:gd name="T48" fmla="*/ 2147483647 w 4939"/>
              <a:gd name="T49" fmla="*/ 2147483647 h 2260"/>
              <a:gd name="T50" fmla="*/ 2147483647 w 4939"/>
              <a:gd name="T51" fmla="*/ 2147483647 h 2260"/>
              <a:gd name="T52" fmla="*/ 2147483647 w 4939"/>
              <a:gd name="T53" fmla="*/ 2147483647 h 2260"/>
              <a:gd name="T54" fmla="*/ 2147483647 w 4939"/>
              <a:gd name="T55" fmla="*/ 2147483647 h 2260"/>
              <a:gd name="T56" fmla="*/ 2147483647 w 4939"/>
              <a:gd name="T57" fmla="*/ 2147483647 h 2260"/>
              <a:gd name="T58" fmla="*/ 2147483647 w 4939"/>
              <a:gd name="T59" fmla="*/ 2147483647 h 2260"/>
              <a:gd name="T60" fmla="*/ 2147483647 w 4939"/>
              <a:gd name="T61" fmla="*/ 2147483647 h 2260"/>
              <a:gd name="T62" fmla="*/ 2147483647 w 4939"/>
              <a:gd name="T63" fmla="*/ 2147483647 h 2260"/>
              <a:gd name="T64" fmla="*/ 2147483647 w 4939"/>
              <a:gd name="T65" fmla="*/ 2147483647 h 2260"/>
              <a:gd name="T66" fmla="*/ 2147483647 w 4939"/>
              <a:gd name="T67" fmla="*/ 2147483647 h 2260"/>
              <a:gd name="T68" fmla="*/ 2147483647 w 4939"/>
              <a:gd name="T69" fmla="*/ 2147483647 h 2260"/>
              <a:gd name="T70" fmla="*/ 2147483647 w 4939"/>
              <a:gd name="T71" fmla="*/ 2147483647 h 2260"/>
              <a:gd name="T72" fmla="*/ 2147483647 w 4939"/>
              <a:gd name="T73" fmla="*/ 2147483647 h 2260"/>
              <a:gd name="T74" fmla="*/ 2147483647 w 4939"/>
              <a:gd name="T75" fmla="*/ 2147483647 h 2260"/>
              <a:gd name="T76" fmla="*/ 2147483647 w 4939"/>
              <a:gd name="T77" fmla="*/ 2147483647 h 2260"/>
              <a:gd name="T78" fmla="*/ 2147483647 w 4939"/>
              <a:gd name="T79" fmla="*/ 2147483647 h 2260"/>
              <a:gd name="T80" fmla="*/ 2147483647 w 4939"/>
              <a:gd name="T81" fmla="*/ 2147483647 h 2260"/>
              <a:gd name="T82" fmla="*/ 2147483647 w 4939"/>
              <a:gd name="T83" fmla="*/ 2147483647 h 2260"/>
              <a:gd name="T84" fmla="*/ 2147483647 w 4939"/>
              <a:gd name="T85" fmla="*/ 2147483647 h 226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939"/>
              <a:gd name="T130" fmla="*/ 0 h 2260"/>
              <a:gd name="T131" fmla="*/ 4939 w 4939"/>
              <a:gd name="T132" fmla="*/ 2260 h 226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939" h="2260">
                <a:moveTo>
                  <a:pt x="1441" y="2260"/>
                </a:moveTo>
                <a:lnTo>
                  <a:pt x="1351" y="2237"/>
                </a:lnTo>
                <a:lnTo>
                  <a:pt x="1264" y="2213"/>
                </a:lnTo>
                <a:lnTo>
                  <a:pt x="1181" y="2186"/>
                </a:lnTo>
                <a:lnTo>
                  <a:pt x="1100" y="2160"/>
                </a:lnTo>
                <a:lnTo>
                  <a:pt x="1020" y="2133"/>
                </a:lnTo>
                <a:lnTo>
                  <a:pt x="946" y="2105"/>
                </a:lnTo>
                <a:lnTo>
                  <a:pt x="874" y="2075"/>
                </a:lnTo>
                <a:lnTo>
                  <a:pt x="803" y="2045"/>
                </a:lnTo>
                <a:lnTo>
                  <a:pt x="736" y="2015"/>
                </a:lnTo>
                <a:lnTo>
                  <a:pt x="673" y="1983"/>
                </a:lnTo>
                <a:lnTo>
                  <a:pt x="612" y="1951"/>
                </a:lnTo>
                <a:lnTo>
                  <a:pt x="554" y="1917"/>
                </a:lnTo>
                <a:lnTo>
                  <a:pt x="499" y="1884"/>
                </a:lnTo>
                <a:lnTo>
                  <a:pt x="446" y="1850"/>
                </a:lnTo>
                <a:lnTo>
                  <a:pt x="397" y="1815"/>
                </a:lnTo>
                <a:lnTo>
                  <a:pt x="351" y="1780"/>
                </a:lnTo>
                <a:lnTo>
                  <a:pt x="307" y="1744"/>
                </a:lnTo>
                <a:lnTo>
                  <a:pt x="266" y="1709"/>
                </a:lnTo>
                <a:lnTo>
                  <a:pt x="229" y="1672"/>
                </a:lnTo>
                <a:lnTo>
                  <a:pt x="194" y="1635"/>
                </a:lnTo>
                <a:lnTo>
                  <a:pt x="162" y="1596"/>
                </a:lnTo>
                <a:lnTo>
                  <a:pt x="134" y="1559"/>
                </a:lnTo>
                <a:lnTo>
                  <a:pt x="107" y="1520"/>
                </a:lnTo>
                <a:lnTo>
                  <a:pt x="84" y="1481"/>
                </a:lnTo>
                <a:lnTo>
                  <a:pt x="63" y="1442"/>
                </a:lnTo>
                <a:lnTo>
                  <a:pt x="46" y="1401"/>
                </a:lnTo>
                <a:lnTo>
                  <a:pt x="31" y="1363"/>
                </a:lnTo>
                <a:lnTo>
                  <a:pt x="19" y="1322"/>
                </a:lnTo>
                <a:lnTo>
                  <a:pt x="10" y="1283"/>
                </a:lnTo>
                <a:lnTo>
                  <a:pt x="3" y="1242"/>
                </a:lnTo>
                <a:lnTo>
                  <a:pt x="0" y="1202"/>
                </a:lnTo>
                <a:lnTo>
                  <a:pt x="0" y="1161"/>
                </a:lnTo>
                <a:lnTo>
                  <a:pt x="1" y="1120"/>
                </a:lnTo>
                <a:lnTo>
                  <a:pt x="7" y="1082"/>
                </a:lnTo>
                <a:lnTo>
                  <a:pt x="16" y="1041"/>
                </a:lnTo>
                <a:lnTo>
                  <a:pt x="26" y="1000"/>
                </a:lnTo>
                <a:lnTo>
                  <a:pt x="40" y="960"/>
                </a:lnTo>
                <a:lnTo>
                  <a:pt x="56" y="919"/>
                </a:lnTo>
                <a:lnTo>
                  <a:pt x="76" y="878"/>
                </a:lnTo>
                <a:lnTo>
                  <a:pt x="99" y="839"/>
                </a:lnTo>
                <a:lnTo>
                  <a:pt x="123" y="799"/>
                </a:lnTo>
                <a:lnTo>
                  <a:pt x="152" y="760"/>
                </a:lnTo>
                <a:lnTo>
                  <a:pt x="182" y="719"/>
                </a:lnTo>
                <a:lnTo>
                  <a:pt x="215" y="680"/>
                </a:lnTo>
                <a:lnTo>
                  <a:pt x="252" y="641"/>
                </a:lnTo>
                <a:lnTo>
                  <a:pt x="291" y="603"/>
                </a:lnTo>
                <a:lnTo>
                  <a:pt x="333" y="566"/>
                </a:lnTo>
                <a:lnTo>
                  <a:pt x="378" y="527"/>
                </a:lnTo>
                <a:lnTo>
                  <a:pt x="425" y="490"/>
                </a:lnTo>
                <a:lnTo>
                  <a:pt x="476" y="452"/>
                </a:lnTo>
                <a:lnTo>
                  <a:pt x="529" y="417"/>
                </a:lnTo>
                <a:lnTo>
                  <a:pt x="586" y="380"/>
                </a:lnTo>
                <a:lnTo>
                  <a:pt x="644" y="345"/>
                </a:lnTo>
                <a:lnTo>
                  <a:pt x="706" y="311"/>
                </a:lnTo>
                <a:lnTo>
                  <a:pt x="770" y="276"/>
                </a:lnTo>
                <a:lnTo>
                  <a:pt x="839" y="242"/>
                </a:lnTo>
                <a:lnTo>
                  <a:pt x="907" y="210"/>
                </a:lnTo>
                <a:lnTo>
                  <a:pt x="980" y="177"/>
                </a:lnTo>
                <a:lnTo>
                  <a:pt x="1056" y="147"/>
                </a:lnTo>
                <a:lnTo>
                  <a:pt x="1135" y="115"/>
                </a:lnTo>
                <a:lnTo>
                  <a:pt x="1216" y="85"/>
                </a:lnTo>
                <a:lnTo>
                  <a:pt x="1299" y="57"/>
                </a:lnTo>
                <a:lnTo>
                  <a:pt x="1388" y="28"/>
                </a:lnTo>
                <a:lnTo>
                  <a:pt x="1476" y="0"/>
                </a:lnTo>
                <a:lnTo>
                  <a:pt x="3463" y="0"/>
                </a:lnTo>
                <a:lnTo>
                  <a:pt x="3551" y="28"/>
                </a:lnTo>
                <a:lnTo>
                  <a:pt x="3640" y="57"/>
                </a:lnTo>
                <a:lnTo>
                  <a:pt x="3723" y="85"/>
                </a:lnTo>
                <a:lnTo>
                  <a:pt x="3804" y="115"/>
                </a:lnTo>
                <a:lnTo>
                  <a:pt x="3883" y="147"/>
                </a:lnTo>
                <a:lnTo>
                  <a:pt x="3957" y="177"/>
                </a:lnTo>
                <a:lnTo>
                  <a:pt x="4032" y="210"/>
                </a:lnTo>
                <a:lnTo>
                  <a:pt x="4100" y="242"/>
                </a:lnTo>
                <a:lnTo>
                  <a:pt x="4169" y="276"/>
                </a:lnTo>
                <a:lnTo>
                  <a:pt x="4233" y="311"/>
                </a:lnTo>
                <a:lnTo>
                  <a:pt x="4295" y="345"/>
                </a:lnTo>
                <a:lnTo>
                  <a:pt x="4353" y="380"/>
                </a:lnTo>
                <a:lnTo>
                  <a:pt x="4410" y="417"/>
                </a:lnTo>
                <a:lnTo>
                  <a:pt x="4463" y="452"/>
                </a:lnTo>
                <a:lnTo>
                  <a:pt x="4514" y="490"/>
                </a:lnTo>
                <a:lnTo>
                  <a:pt x="4561" y="527"/>
                </a:lnTo>
                <a:lnTo>
                  <a:pt x="4606" y="566"/>
                </a:lnTo>
                <a:lnTo>
                  <a:pt x="4648" y="603"/>
                </a:lnTo>
                <a:lnTo>
                  <a:pt x="4687" y="641"/>
                </a:lnTo>
                <a:lnTo>
                  <a:pt x="4724" y="680"/>
                </a:lnTo>
                <a:lnTo>
                  <a:pt x="4757" y="719"/>
                </a:lnTo>
                <a:lnTo>
                  <a:pt x="4787" y="760"/>
                </a:lnTo>
                <a:lnTo>
                  <a:pt x="4816" y="799"/>
                </a:lnTo>
                <a:lnTo>
                  <a:pt x="4840" y="839"/>
                </a:lnTo>
                <a:lnTo>
                  <a:pt x="4863" y="878"/>
                </a:lnTo>
                <a:lnTo>
                  <a:pt x="4883" y="919"/>
                </a:lnTo>
                <a:lnTo>
                  <a:pt x="4899" y="960"/>
                </a:lnTo>
                <a:lnTo>
                  <a:pt x="4913" y="1000"/>
                </a:lnTo>
                <a:lnTo>
                  <a:pt x="4923" y="1041"/>
                </a:lnTo>
                <a:lnTo>
                  <a:pt x="4932" y="1082"/>
                </a:lnTo>
                <a:lnTo>
                  <a:pt x="4938" y="1120"/>
                </a:lnTo>
                <a:lnTo>
                  <a:pt x="4939" y="1161"/>
                </a:lnTo>
                <a:lnTo>
                  <a:pt x="4939" y="1202"/>
                </a:lnTo>
                <a:lnTo>
                  <a:pt x="4936" y="1242"/>
                </a:lnTo>
                <a:lnTo>
                  <a:pt x="4929" y="1283"/>
                </a:lnTo>
                <a:lnTo>
                  <a:pt x="4920" y="1322"/>
                </a:lnTo>
                <a:lnTo>
                  <a:pt x="4908" y="1363"/>
                </a:lnTo>
                <a:lnTo>
                  <a:pt x="4893" y="1401"/>
                </a:lnTo>
                <a:lnTo>
                  <a:pt x="4876" y="1442"/>
                </a:lnTo>
                <a:lnTo>
                  <a:pt x="4855" y="1481"/>
                </a:lnTo>
                <a:lnTo>
                  <a:pt x="4832" y="1520"/>
                </a:lnTo>
                <a:lnTo>
                  <a:pt x="4805" y="1559"/>
                </a:lnTo>
                <a:lnTo>
                  <a:pt x="4777" y="1596"/>
                </a:lnTo>
                <a:lnTo>
                  <a:pt x="4745" y="1635"/>
                </a:lnTo>
                <a:lnTo>
                  <a:pt x="4710" y="1672"/>
                </a:lnTo>
                <a:lnTo>
                  <a:pt x="4671" y="1709"/>
                </a:lnTo>
                <a:lnTo>
                  <a:pt x="4630" y="1744"/>
                </a:lnTo>
                <a:lnTo>
                  <a:pt x="4588" y="1780"/>
                </a:lnTo>
                <a:lnTo>
                  <a:pt x="4540" y="1815"/>
                </a:lnTo>
                <a:lnTo>
                  <a:pt x="4493" y="1850"/>
                </a:lnTo>
                <a:lnTo>
                  <a:pt x="4440" y="1884"/>
                </a:lnTo>
                <a:lnTo>
                  <a:pt x="4385" y="1917"/>
                </a:lnTo>
                <a:lnTo>
                  <a:pt x="4327" y="1951"/>
                </a:lnTo>
                <a:lnTo>
                  <a:pt x="4265" y="1983"/>
                </a:lnTo>
                <a:lnTo>
                  <a:pt x="4201" y="2015"/>
                </a:lnTo>
                <a:lnTo>
                  <a:pt x="4136" y="2045"/>
                </a:lnTo>
                <a:lnTo>
                  <a:pt x="4065" y="2075"/>
                </a:lnTo>
                <a:lnTo>
                  <a:pt x="3993" y="2105"/>
                </a:lnTo>
                <a:lnTo>
                  <a:pt x="3917" y="2133"/>
                </a:lnTo>
                <a:lnTo>
                  <a:pt x="3839" y="2160"/>
                </a:lnTo>
                <a:lnTo>
                  <a:pt x="3758" y="2186"/>
                </a:lnTo>
                <a:lnTo>
                  <a:pt x="3673" y="2213"/>
                </a:lnTo>
                <a:lnTo>
                  <a:pt x="3587" y="2237"/>
                </a:lnTo>
                <a:lnTo>
                  <a:pt x="3496" y="2260"/>
                </a:lnTo>
                <a:lnTo>
                  <a:pt x="1441" y="2260"/>
                </a:lnTo>
                <a:close/>
              </a:path>
            </a:pathLst>
          </a:custGeom>
          <a:solidFill>
            <a:srgbClr val="DDDDDD">
              <a:alpha val="25098"/>
            </a:srgbClr>
          </a:solidFill>
          <a:ln w="95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1" name="Freeform 5"/>
          <p:cNvSpPr>
            <a:spLocks/>
          </p:cNvSpPr>
          <p:nvPr/>
        </p:nvSpPr>
        <p:spPr bwMode="auto">
          <a:xfrm>
            <a:off x="603250" y="774700"/>
            <a:ext cx="7937500" cy="5678488"/>
          </a:xfrm>
          <a:custGeom>
            <a:avLst/>
            <a:gdLst>
              <a:gd name="T0" fmla="*/ 2147483647 w 4505"/>
              <a:gd name="T1" fmla="*/ 2147483647 h 2258"/>
              <a:gd name="T2" fmla="*/ 2147483647 w 4505"/>
              <a:gd name="T3" fmla="*/ 2147483647 h 2258"/>
              <a:gd name="T4" fmla="*/ 2147483647 w 4505"/>
              <a:gd name="T5" fmla="*/ 2147483647 h 2258"/>
              <a:gd name="T6" fmla="*/ 2147483647 w 4505"/>
              <a:gd name="T7" fmla="*/ 2147483647 h 2258"/>
              <a:gd name="T8" fmla="*/ 2147483647 w 4505"/>
              <a:gd name="T9" fmla="*/ 2147483647 h 2258"/>
              <a:gd name="T10" fmla="*/ 2147483647 w 4505"/>
              <a:gd name="T11" fmla="*/ 2147483647 h 2258"/>
              <a:gd name="T12" fmla="*/ 2147483647 w 4505"/>
              <a:gd name="T13" fmla="*/ 2147483647 h 2258"/>
              <a:gd name="T14" fmla="*/ 2147483647 w 4505"/>
              <a:gd name="T15" fmla="*/ 2147483647 h 2258"/>
              <a:gd name="T16" fmla="*/ 2147483647 w 4505"/>
              <a:gd name="T17" fmla="*/ 2147483647 h 2258"/>
              <a:gd name="T18" fmla="*/ 2147483647 w 4505"/>
              <a:gd name="T19" fmla="*/ 2147483647 h 2258"/>
              <a:gd name="T20" fmla="*/ 0 w 4505"/>
              <a:gd name="T21" fmla="*/ 2147483647 h 2258"/>
              <a:gd name="T22" fmla="*/ 2147483647 w 4505"/>
              <a:gd name="T23" fmla="*/ 2147483647 h 2258"/>
              <a:gd name="T24" fmla="*/ 2147483647 w 4505"/>
              <a:gd name="T25" fmla="*/ 2147483647 h 2258"/>
              <a:gd name="T26" fmla="*/ 2147483647 w 4505"/>
              <a:gd name="T27" fmla="*/ 2147483647 h 2258"/>
              <a:gd name="T28" fmla="*/ 2147483647 w 4505"/>
              <a:gd name="T29" fmla="*/ 2147483647 h 2258"/>
              <a:gd name="T30" fmla="*/ 2147483647 w 4505"/>
              <a:gd name="T31" fmla="*/ 2147483647 h 2258"/>
              <a:gd name="T32" fmla="*/ 2147483647 w 4505"/>
              <a:gd name="T33" fmla="*/ 2147483647 h 2258"/>
              <a:gd name="T34" fmla="*/ 2147483647 w 4505"/>
              <a:gd name="T35" fmla="*/ 2147483647 h 2258"/>
              <a:gd name="T36" fmla="*/ 2147483647 w 4505"/>
              <a:gd name="T37" fmla="*/ 2147483647 h 2258"/>
              <a:gd name="T38" fmla="*/ 2147483647 w 4505"/>
              <a:gd name="T39" fmla="*/ 2147483647 h 2258"/>
              <a:gd name="T40" fmla="*/ 2147483647 w 4505"/>
              <a:gd name="T41" fmla="*/ 2147483647 h 2258"/>
              <a:gd name="T42" fmla="*/ 2147483647 w 4505"/>
              <a:gd name="T43" fmla="*/ 0 h 2258"/>
              <a:gd name="T44" fmla="*/ 2147483647 w 4505"/>
              <a:gd name="T45" fmla="*/ 2147483647 h 2258"/>
              <a:gd name="T46" fmla="*/ 2147483647 w 4505"/>
              <a:gd name="T47" fmla="*/ 2147483647 h 2258"/>
              <a:gd name="T48" fmla="*/ 2147483647 w 4505"/>
              <a:gd name="T49" fmla="*/ 2147483647 h 2258"/>
              <a:gd name="T50" fmla="*/ 2147483647 w 4505"/>
              <a:gd name="T51" fmla="*/ 2147483647 h 2258"/>
              <a:gd name="T52" fmla="*/ 2147483647 w 4505"/>
              <a:gd name="T53" fmla="*/ 2147483647 h 2258"/>
              <a:gd name="T54" fmla="*/ 2147483647 w 4505"/>
              <a:gd name="T55" fmla="*/ 2147483647 h 2258"/>
              <a:gd name="T56" fmla="*/ 2147483647 w 4505"/>
              <a:gd name="T57" fmla="*/ 2147483647 h 2258"/>
              <a:gd name="T58" fmla="*/ 2147483647 w 4505"/>
              <a:gd name="T59" fmla="*/ 2147483647 h 2258"/>
              <a:gd name="T60" fmla="*/ 2147483647 w 4505"/>
              <a:gd name="T61" fmla="*/ 2147483647 h 2258"/>
              <a:gd name="T62" fmla="*/ 2147483647 w 4505"/>
              <a:gd name="T63" fmla="*/ 2147483647 h 2258"/>
              <a:gd name="T64" fmla="*/ 2147483647 w 4505"/>
              <a:gd name="T65" fmla="*/ 2147483647 h 2258"/>
              <a:gd name="T66" fmla="*/ 2147483647 w 4505"/>
              <a:gd name="T67" fmla="*/ 2147483647 h 2258"/>
              <a:gd name="T68" fmla="*/ 2147483647 w 4505"/>
              <a:gd name="T69" fmla="*/ 2147483647 h 2258"/>
              <a:gd name="T70" fmla="*/ 2147483647 w 4505"/>
              <a:gd name="T71" fmla="*/ 2147483647 h 2258"/>
              <a:gd name="T72" fmla="*/ 2147483647 w 4505"/>
              <a:gd name="T73" fmla="*/ 2147483647 h 2258"/>
              <a:gd name="T74" fmla="*/ 2147483647 w 4505"/>
              <a:gd name="T75" fmla="*/ 2147483647 h 2258"/>
              <a:gd name="T76" fmla="*/ 2147483647 w 4505"/>
              <a:gd name="T77" fmla="*/ 2147483647 h 2258"/>
              <a:gd name="T78" fmla="*/ 2147483647 w 4505"/>
              <a:gd name="T79" fmla="*/ 2147483647 h 2258"/>
              <a:gd name="T80" fmla="*/ 2147483647 w 4505"/>
              <a:gd name="T81" fmla="*/ 2147483647 h 2258"/>
              <a:gd name="T82" fmla="*/ 2147483647 w 4505"/>
              <a:gd name="T83" fmla="*/ 2147483647 h 2258"/>
              <a:gd name="T84" fmla="*/ 2147483647 w 4505"/>
              <a:gd name="T85" fmla="*/ 2147483647 h 225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505"/>
              <a:gd name="T130" fmla="*/ 0 h 2258"/>
              <a:gd name="T131" fmla="*/ 4505 w 4505"/>
              <a:gd name="T132" fmla="*/ 2258 h 225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505" h="2258">
                <a:moveTo>
                  <a:pt x="1316" y="2258"/>
                </a:moveTo>
                <a:lnTo>
                  <a:pt x="1233" y="2235"/>
                </a:lnTo>
                <a:lnTo>
                  <a:pt x="1153" y="2210"/>
                </a:lnTo>
                <a:lnTo>
                  <a:pt x="1077" y="2184"/>
                </a:lnTo>
                <a:lnTo>
                  <a:pt x="1003" y="2157"/>
                </a:lnTo>
                <a:lnTo>
                  <a:pt x="931" y="2131"/>
                </a:lnTo>
                <a:lnTo>
                  <a:pt x="862" y="2102"/>
                </a:lnTo>
                <a:lnTo>
                  <a:pt x="796" y="2072"/>
                </a:lnTo>
                <a:lnTo>
                  <a:pt x="733" y="2042"/>
                </a:lnTo>
                <a:lnTo>
                  <a:pt x="673" y="2012"/>
                </a:lnTo>
                <a:lnTo>
                  <a:pt x="614" y="1981"/>
                </a:lnTo>
                <a:lnTo>
                  <a:pt x="558" y="1949"/>
                </a:lnTo>
                <a:lnTo>
                  <a:pt x="505" y="1917"/>
                </a:lnTo>
                <a:lnTo>
                  <a:pt x="456" y="1883"/>
                </a:lnTo>
                <a:lnTo>
                  <a:pt x="408" y="1848"/>
                </a:lnTo>
                <a:lnTo>
                  <a:pt x="362" y="1814"/>
                </a:lnTo>
                <a:lnTo>
                  <a:pt x="320" y="1779"/>
                </a:lnTo>
                <a:lnTo>
                  <a:pt x="281" y="1742"/>
                </a:lnTo>
                <a:lnTo>
                  <a:pt x="244" y="1707"/>
                </a:lnTo>
                <a:lnTo>
                  <a:pt x="208" y="1670"/>
                </a:lnTo>
                <a:lnTo>
                  <a:pt x="176" y="1632"/>
                </a:lnTo>
                <a:lnTo>
                  <a:pt x="148" y="1595"/>
                </a:lnTo>
                <a:lnTo>
                  <a:pt x="122" y="1556"/>
                </a:lnTo>
                <a:lnTo>
                  <a:pt x="97" y="1518"/>
                </a:lnTo>
                <a:lnTo>
                  <a:pt x="76" y="1479"/>
                </a:lnTo>
                <a:lnTo>
                  <a:pt x="56" y="1440"/>
                </a:lnTo>
                <a:lnTo>
                  <a:pt x="40" y="1401"/>
                </a:lnTo>
                <a:lnTo>
                  <a:pt x="28" y="1360"/>
                </a:lnTo>
                <a:lnTo>
                  <a:pt x="18" y="1321"/>
                </a:lnTo>
                <a:lnTo>
                  <a:pt x="9" y="1281"/>
                </a:lnTo>
                <a:lnTo>
                  <a:pt x="3" y="1240"/>
                </a:lnTo>
                <a:lnTo>
                  <a:pt x="0" y="1201"/>
                </a:lnTo>
                <a:lnTo>
                  <a:pt x="0" y="1161"/>
                </a:lnTo>
                <a:lnTo>
                  <a:pt x="2" y="1120"/>
                </a:lnTo>
                <a:lnTo>
                  <a:pt x="7" y="1079"/>
                </a:lnTo>
                <a:lnTo>
                  <a:pt x="14" y="1039"/>
                </a:lnTo>
                <a:lnTo>
                  <a:pt x="23" y="998"/>
                </a:lnTo>
                <a:lnTo>
                  <a:pt x="35" y="957"/>
                </a:lnTo>
                <a:lnTo>
                  <a:pt x="51" y="917"/>
                </a:lnTo>
                <a:lnTo>
                  <a:pt x="69" y="878"/>
                </a:lnTo>
                <a:lnTo>
                  <a:pt x="88" y="837"/>
                </a:lnTo>
                <a:lnTo>
                  <a:pt x="111" y="797"/>
                </a:lnTo>
                <a:lnTo>
                  <a:pt x="138" y="758"/>
                </a:lnTo>
                <a:lnTo>
                  <a:pt x="166" y="719"/>
                </a:lnTo>
                <a:lnTo>
                  <a:pt x="196" y="680"/>
                </a:lnTo>
                <a:lnTo>
                  <a:pt x="229" y="641"/>
                </a:lnTo>
                <a:lnTo>
                  <a:pt x="265" y="602"/>
                </a:lnTo>
                <a:lnTo>
                  <a:pt x="304" y="563"/>
                </a:lnTo>
                <a:lnTo>
                  <a:pt x="344" y="526"/>
                </a:lnTo>
                <a:lnTo>
                  <a:pt x="388" y="489"/>
                </a:lnTo>
                <a:lnTo>
                  <a:pt x="434" y="452"/>
                </a:lnTo>
                <a:lnTo>
                  <a:pt x="482" y="415"/>
                </a:lnTo>
                <a:lnTo>
                  <a:pt x="533" y="379"/>
                </a:lnTo>
                <a:lnTo>
                  <a:pt x="588" y="344"/>
                </a:lnTo>
                <a:lnTo>
                  <a:pt x="643" y="309"/>
                </a:lnTo>
                <a:lnTo>
                  <a:pt x="703" y="275"/>
                </a:lnTo>
                <a:lnTo>
                  <a:pt x="763" y="242"/>
                </a:lnTo>
                <a:lnTo>
                  <a:pt x="828" y="208"/>
                </a:lnTo>
                <a:lnTo>
                  <a:pt x="893" y="176"/>
                </a:lnTo>
                <a:lnTo>
                  <a:pt x="962" y="144"/>
                </a:lnTo>
                <a:lnTo>
                  <a:pt x="1035" y="114"/>
                </a:lnTo>
                <a:lnTo>
                  <a:pt x="1109" y="84"/>
                </a:lnTo>
                <a:lnTo>
                  <a:pt x="1185" y="54"/>
                </a:lnTo>
                <a:lnTo>
                  <a:pt x="1264" y="26"/>
                </a:lnTo>
                <a:lnTo>
                  <a:pt x="1346" y="0"/>
                </a:lnTo>
                <a:lnTo>
                  <a:pt x="3158" y="0"/>
                </a:lnTo>
                <a:lnTo>
                  <a:pt x="3239" y="26"/>
                </a:lnTo>
                <a:lnTo>
                  <a:pt x="3318" y="54"/>
                </a:lnTo>
                <a:lnTo>
                  <a:pt x="3394" y="84"/>
                </a:lnTo>
                <a:lnTo>
                  <a:pt x="3468" y="114"/>
                </a:lnTo>
                <a:lnTo>
                  <a:pt x="3541" y="144"/>
                </a:lnTo>
                <a:lnTo>
                  <a:pt x="3610" y="176"/>
                </a:lnTo>
                <a:lnTo>
                  <a:pt x="3677" y="208"/>
                </a:lnTo>
                <a:lnTo>
                  <a:pt x="3740" y="242"/>
                </a:lnTo>
                <a:lnTo>
                  <a:pt x="3802" y="275"/>
                </a:lnTo>
                <a:lnTo>
                  <a:pt x="3861" y="309"/>
                </a:lnTo>
                <a:lnTo>
                  <a:pt x="3917" y="344"/>
                </a:lnTo>
                <a:lnTo>
                  <a:pt x="3970" y="379"/>
                </a:lnTo>
                <a:lnTo>
                  <a:pt x="4021" y="415"/>
                </a:lnTo>
                <a:lnTo>
                  <a:pt x="4071" y="452"/>
                </a:lnTo>
                <a:lnTo>
                  <a:pt x="4117" y="489"/>
                </a:lnTo>
                <a:lnTo>
                  <a:pt x="4159" y="526"/>
                </a:lnTo>
                <a:lnTo>
                  <a:pt x="4201" y="563"/>
                </a:lnTo>
                <a:lnTo>
                  <a:pt x="4238" y="602"/>
                </a:lnTo>
                <a:lnTo>
                  <a:pt x="4276" y="641"/>
                </a:lnTo>
                <a:lnTo>
                  <a:pt x="4307" y="680"/>
                </a:lnTo>
                <a:lnTo>
                  <a:pt x="4339" y="719"/>
                </a:lnTo>
                <a:lnTo>
                  <a:pt x="4367" y="758"/>
                </a:lnTo>
                <a:lnTo>
                  <a:pt x="4392" y="797"/>
                </a:lnTo>
                <a:lnTo>
                  <a:pt x="4415" y="837"/>
                </a:lnTo>
                <a:lnTo>
                  <a:pt x="4434" y="878"/>
                </a:lnTo>
                <a:lnTo>
                  <a:pt x="4454" y="917"/>
                </a:lnTo>
                <a:lnTo>
                  <a:pt x="4468" y="957"/>
                </a:lnTo>
                <a:lnTo>
                  <a:pt x="4480" y="998"/>
                </a:lnTo>
                <a:lnTo>
                  <a:pt x="4491" y="1039"/>
                </a:lnTo>
                <a:lnTo>
                  <a:pt x="4498" y="1079"/>
                </a:lnTo>
                <a:lnTo>
                  <a:pt x="4503" y="1120"/>
                </a:lnTo>
                <a:lnTo>
                  <a:pt x="4505" y="1161"/>
                </a:lnTo>
                <a:lnTo>
                  <a:pt x="4505" y="1201"/>
                </a:lnTo>
                <a:lnTo>
                  <a:pt x="4502" y="1240"/>
                </a:lnTo>
                <a:lnTo>
                  <a:pt x="4496" y="1281"/>
                </a:lnTo>
                <a:lnTo>
                  <a:pt x="4487" y="1321"/>
                </a:lnTo>
                <a:lnTo>
                  <a:pt x="4477" y="1360"/>
                </a:lnTo>
                <a:lnTo>
                  <a:pt x="4463" y="1401"/>
                </a:lnTo>
                <a:lnTo>
                  <a:pt x="4447" y="1440"/>
                </a:lnTo>
                <a:lnTo>
                  <a:pt x="4427" y="1479"/>
                </a:lnTo>
                <a:lnTo>
                  <a:pt x="4406" y="1518"/>
                </a:lnTo>
                <a:lnTo>
                  <a:pt x="4383" y="1556"/>
                </a:lnTo>
                <a:lnTo>
                  <a:pt x="4357" y="1595"/>
                </a:lnTo>
                <a:lnTo>
                  <a:pt x="4327" y="1632"/>
                </a:lnTo>
                <a:lnTo>
                  <a:pt x="4295" y="1670"/>
                </a:lnTo>
                <a:lnTo>
                  <a:pt x="4261" y="1707"/>
                </a:lnTo>
                <a:lnTo>
                  <a:pt x="4224" y="1742"/>
                </a:lnTo>
                <a:lnTo>
                  <a:pt x="4184" y="1779"/>
                </a:lnTo>
                <a:lnTo>
                  <a:pt x="4141" y="1814"/>
                </a:lnTo>
                <a:lnTo>
                  <a:pt x="4097" y="1848"/>
                </a:lnTo>
                <a:lnTo>
                  <a:pt x="4049" y="1883"/>
                </a:lnTo>
                <a:lnTo>
                  <a:pt x="3998" y="1917"/>
                </a:lnTo>
                <a:lnTo>
                  <a:pt x="3945" y="1949"/>
                </a:lnTo>
                <a:lnTo>
                  <a:pt x="3891" y="1981"/>
                </a:lnTo>
                <a:lnTo>
                  <a:pt x="3832" y="2012"/>
                </a:lnTo>
                <a:lnTo>
                  <a:pt x="3772" y="2042"/>
                </a:lnTo>
                <a:lnTo>
                  <a:pt x="3709" y="2072"/>
                </a:lnTo>
                <a:lnTo>
                  <a:pt x="3642" y="2102"/>
                </a:lnTo>
                <a:lnTo>
                  <a:pt x="3573" y="2131"/>
                </a:lnTo>
                <a:lnTo>
                  <a:pt x="3502" y="2157"/>
                </a:lnTo>
                <a:lnTo>
                  <a:pt x="3428" y="2184"/>
                </a:lnTo>
                <a:lnTo>
                  <a:pt x="3350" y="2210"/>
                </a:lnTo>
                <a:lnTo>
                  <a:pt x="3271" y="2235"/>
                </a:lnTo>
                <a:lnTo>
                  <a:pt x="3189" y="2258"/>
                </a:lnTo>
                <a:lnTo>
                  <a:pt x="1316" y="2258"/>
                </a:lnTo>
              </a:path>
            </a:pathLst>
          </a:cu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2" name="Freeform 6"/>
          <p:cNvSpPr>
            <a:spLocks/>
          </p:cNvSpPr>
          <p:nvPr/>
        </p:nvSpPr>
        <p:spPr bwMode="auto">
          <a:xfrm>
            <a:off x="939800" y="774700"/>
            <a:ext cx="7269163" cy="5678488"/>
          </a:xfrm>
          <a:custGeom>
            <a:avLst/>
            <a:gdLst>
              <a:gd name="T0" fmla="*/ 2147483647 w 4125"/>
              <a:gd name="T1" fmla="*/ 2147483647 h 2258"/>
              <a:gd name="T2" fmla="*/ 2147483647 w 4125"/>
              <a:gd name="T3" fmla="*/ 2147483647 h 2258"/>
              <a:gd name="T4" fmla="*/ 2147483647 w 4125"/>
              <a:gd name="T5" fmla="*/ 2147483647 h 2258"/>
              <a:gd name="T6" fmla="*/ 2147483647 w 4125"/>
              <a:gd name="T7" fmla="*/ 2147483647 h 2258"/>
              <a:gd name="T8" fmla="*/ 2147483647 w 4125"/>
              <a:gd name="T9" fmla="*/ 2147483647 h 2258"/>
              <a:gd name="T10" fmla="*/ 2147483647 w 4125"/>
              <a:gd name="T11" fmla="*/ 2147483647 h 2258"/>
              <a:gd name="T12" fmla="*/ 2147483647 w 4125"/>
              <a:gd name="T13" fmla="*/ 2147483647 h 2258"/>
              <a:gd name="T14" fmla="*/ 2147483647 w 4125"/>
              <a:gd name="T15" fmla="*/ 2147483647 h 2258"/>
              <a:gd name="T16" fmla="*/ 2147483647 w 4125"/>
              <a:gd name="T17" fmla="*/ 2147483647 h 2258"/>
              <a:gd name="T18" fmla="*/ 2147483647 w 4125"/>
              <a:gd name="T19" fmla="*/ 2147483647 h 2258"/>
              <a:gd name="T20" fmla="*/ 0 w 4125"/>
              <a:gd name="T21" fmla="*/ 2147483647 h 2258"/>
              <a:gd name="T22" fmla="*/ 2147483647 w 4125"/>
              <a:gd name="T23" fmla="*/ 2147483647 h 2258"/>
              <a:gd name="T24" fmla="*/ 2147483647 w 4125"/>
              <a:gd name="T25" fmla="*/ 2147483647 h 2258"/>
              <a:gd name="T26" fmla="*/ 2147483647 w 4125"/>
              <a:gd name="T27" fmla="*/ 2147483647 h 2258"/>
              <a:gd name="T28" fmla="*/ 2147483647 w 4125"/>
              <a:gd name="T29" fmla="*/ 2147483647 h 2258"/>
              <a:gd name="T30" fmla="*/ 2147483647 w 4125"/>
              <a:gd name="T31" fmla="*/ 2147483647 h 2258"/>
              <a:gd name="T32" fmla="*/ 2147483647 w 4125"/>
              <a:gd name="T33" fmla="*/ 2147483647 h 2258"/>
              <a:gd name="T34" fmla="*/ 2147483647 w 4125"/>
              <a:gd name="T35" fmla="*/ 2147483647 h 2258"/>
              <a:gd name="T36" fmla="*/ 2147483647 w 4125"/>
              <a:gd name="T37" fmla="*/ 2147483647 h 2258"/>
              <a:gd name="T38" fmla="*/ 2147483647 w 4125"/>
              <a:gd name="T39" fmla="*/ 2147483647 h 2258"/>
              <a:gd name="T40" fmla="*/ 2147483647 w 4125"/>
              <a:gd name="T41" fmla="*/ 2147483647 h 2258"/>
              <a:gd name="T42" fmla="*/ 2147483647 w 4125"/>
              <a:gd name="T43" fmla="*/ 0 h 2258"/>
              <a:gd name="T44" fmla="*/ 2147483647 w 4125"/>
              <a:gd name="T45" fmla="*/ 2147483647 h 2258"/>
              <a:gd name="T46" fmla="*/ 2147483647 w 4125"/>
              <a:gd name="T47" fmla="*/ 2147483647 h 2258"/>
              <a:gd name="T48" fmla="*/ 2147483647 w 4125"/>
              <a:gd name="T49" fmla="*/ 2147483647 h 2258"/>
              <a:gd name="T50" fmla="*/ 2147483647 w 4125"/>
              <a:gd name="T51" fmla="*/ 2147483647 h 2258"/>
              <a:gd name="T52" fmla="*/ 2147483647 w 4125"/>
              <a:gd name="T53" fmla="*/ 2147483647 h 2258"/>
              <a:gd name="T54" fmla="*/ 2147483647 w 4125"/>
              <a:gd name="T55" fmla="*/ 2147483647 h 2258"/>
              <a:gd name="T56" fmla="*/ 2147483647 w 4125"/>
              <a:gd name="T57" fmla="*/ 2147483647 h 2258"/>
              <a:gd name="T58" fmla="*/ 2147483647 w 4125"/>
              <a:gd name="T59" fmla="*/ 2147483647 h 2258"/>
              <a:gd name="T60" fmla="*/ 2147483647 w 4125"/>
              <a:gd name="T61" fmla="*/ 2147483647 h 2258"/>
              <a:gd name="T62" fmla="*/ 2147483647 w 4125"/>
              <a:gd name="T63" fmla="*/ 2147483647 h 2258"/>
              <a:gd name="T64" fmla="*/ 2147483647 w 4125"/>
              <a:gd name="T65" fmla="*/ 2147483647 h 2258"/>
              <a:gd name="T66" fmla="*/ 2147483647 w 4125"/>
              <a:gd name="T67" fmla="*/ 2147483647 h 2258"/>
              <a:gd name="T68" fmla="*/ 2147483647 w 4125"/>
              <a:gd name="T69" fmla="*/ 2147483647 h 2258"/>
              <a:gd name="T70" fmla="*/ 2147483647 w 4125"/>
              <a:gd name="T71" fmla="*/ 2147483647 h 2258"/>
              <a:gd name="T72" fmla="*/ 2147483647 w 4125"/>
              <a:gd name="T73" fmla="*/ 2147483647 h 2258"/>
              <a:gd name="T74" fmla="*/ 2147483647 w 4125"/>
              <a:gd name="T75" fmla="*/ 2147483647 h 2258"/>
              <a:gd name="T76" fmla="*/ 2147483647 w 4125"/>
              <a:gd name="T77" fmla="*/ 2147483647 h 2258"/>
              <a:gd name="T78" fmla="*/ 2147483647 w 4125"/>
              <a:gd name="T79" fmla="*/ 2147483647 h 2258"/>
              <a:gd name="T80" fmla="*/ 2147483647 w 4125"/>
              <a:gd name="T81" fmla="*/ 2147483647 h 2258"/>
              <a:gd name="T82" fmla="*/ 2147483647 w 4125"/>
              <a:gd name="T83" fmla="*/ 2147483647 h 2258"/>
              <a:gd name="T84" fmla="*/ 2147483647 w 4125"/>
              <a:gd name="T85" fmla="*/ 2147483647 h 225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125"/>
              <a:gd name="T130" fmla="*/ 0 h 2258"/>
              <a:gd name="T131" fmla="*/ 4125 w 4125"/>
              <a:gd name="T132" fmla="*/ 2258 h 225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125" h="2258">
                <a:moveTo>
                  <a:pt x="1204" y="2258"/>
                </a:moveTo>
                <a:lnTo>
                  <a:pt x="1128" y="2235"/>
                </a:lnTo>
                <a:lnTo>
                  <a:pt x="1056" y="2210"/>
                </a:lnTo>
                <a:lnTo>
                  <a:pt x="985" y="2184"/>
                </a:lnTo>
                <a:lnTo>
                  <a:pt x="918" y="2157"/>
                </a:lnTo>
                <a:lnTo>
                  <a:pt x="853" y="2131"/>
                </a:lnTo>
                <a:lnTo>
                  <a:pt x="789" y="2102"/>
                </a:lnTo>
                <a:lnTo>
                  <a:pt x="729" y="2072"/>
                </a:lnTo>
                <a:lnTo>
                  <a:pt x="671" y="2042"/>
                </a:lnTo>
                <a:lnTo>
                  <a:pt x="614" y="2012"/>
                </a:lnTo>
                <a:lnTo>
                  <a:pt x="561" y="1981"/>
                </a:lnTo>
                <a:lnTo>
                  <a:pt x="510" y="1949"/>
                </a:lnTo>
                <a:lnTo>
                  <a:pt x="462" y="1917"/>
                </a:lnTo>
                <a:lnTo>
                  <a:pt x="416" y="1883"/>
                </a:lnTo>
                <a:lnTo>
                  <a:pt x="372" y="1848"/>
                </a:lnTo>
                <a:lnTo>
                  <a:pt x="332" y="1814"/>
                </a:lnTo>
                <a:lnTo>
                  <a:pt x="293" y="1779"/>
                </a:lnTo>
                <a:lnTo>
                  <a:pt x="256" y="1742"/>
                </a:lnTo>
                <a:lnTo>
                  <a:pt x="222" y="1707"/>
                </a:lnTo>
                <a:lnTo>
                  <a:pt x="190" y="1670"/>
                </a:lnTo>
                <a:lnTo>
                  <a:pt x="162" y="1632"/>
                </a:lnTo>
                <a:lnTo>
                  <a:pt x="136" y="1595"/>
                </a:lnTo>
                <a:lnTo>
                  <a:pt x="111" y="1556"/>
                </a:lnTo>
                <a:lnTo>
                  <a:pt x="88" y="1518"/>
                </a:lnTo>
                <a:lnTo>
                  <a:pt x="68" y="1479"/>
                </a:lnTo>
                <a:lnTo>
                  <a:pt x="53" y="1440"/>
                </a:lnTo>
                <a:lnTo>
                  <a:pt x="37" y="1401"/>
                </a:lnTo>
                <a:lnTo>
                  <a:pt x="24" y="1360"/>
                </a:lnTo>
                <a:lnTo>
                  <a:pt x="15" y="1321"/>
                </a:lnTo>
                <a:lnTo>
                  <a:pt x="7" y="1281"/>
                </a:lnTo>
                <a:lnTo>
                  <a:pt x="1" y="1240"/>
                </a:lnTo>
                <a:lnTo>
                  <a:pt x="0" y="1201"/>
                </a:lnTo>
                <a:lnTo>
                  <a:pt x="0" y="1161"/>
                </a:lnTo>
                <a:lnTo>
                  <a:pt x="1" y="1120"/>
                </a:lnTo>
                <a:lnTo>
                  <a:pt x="5" y="1079"/>
                </a:lnTo>
                <a:lnTo>
                  <a:pt x="12" y="1039"/>
                </a:lnTo>
                <a:lnTo>
                  <a:pt x="21" y="998"/>
                </a:lnTo>
                <a:lnTo>
                  <a:pt x="33" y="957"/>
                </a:lnTo>
                <a:lnTo>
                  <a:pt x="46" y="917"/>
                </a:lnTo>
                <a:lnTo>
                  <a:pt x="63" y="878"/>
                </a:lnTo>
                <a:lnTo>
                  <a:pt x="81" y="837"/>
                </a:lnTo>
                <a:lnTo>
                  <a:pt x="102" y="797"/>
                </a:lnTo>
                <a:lnTo>
                  <a:pt x="125" y="758"/>
                </a:lnTo>
                <a:lnTo>
                  <a:pt x="151" y="719"/>
                </a:lnTo>
                <a:lnTo>
                  <a:pt x="180" y="680"/>
                </a:lnTo>
                <a:lnTo>
                  <a:pt x="210" y="641"/>
                </a:lnTo>
                <a:lnTo>
                  <a:pt x="242" y="602"/>
                </a:lnTo>
                <a:lnTo>
                  <a:pt x="277" y="563"/>
                </a:lnTo>
                <a:lnTo>
                  <a:pt x="316" y="526"/>
                </a:lnTo>
                <a:lnTo>
                  <a:pt x="355" y="489"/>
                </a:lnTo>
                <a:lnTo>
                  <a:pt x="397" y="452"/>
                </a:lnTo>
                <a:lnTo>
                  <a:pt x="441" y="415"/>
                </a:lnTo>
                <a:lnTo>
                  <a:pt x="489" y="379"/>
                </a:lnTo>
                <a:lnTo>
                  <a:pt x="538" y="344"/>
                </a:lnTo>
                <a:lnTo>
                  <a:pt x="589" y="309"/>
                </a:lnTo>
                <a:lnTo>
                  <a:pt x="642" y="275"/>
                </a:lnTo>
                <a:lnTo>
                  <a:pt x="699" y="242"/>
                </a:lnTo>
                <a:lnTo>
                  <a:pt x="757" y="208"/>
                </a:lnTo>
                <a:lnTo>
                  <a:pt x="819" y="176"/>
                </a:lnTo>
                <a:lnTo>
                  <a:pt x="883" y="144"/>
                </a:lnTo>
                <a:lnTo>
                  <a:pt x="948" y="114"/>
                </a:lnTo>
                <a:lnTo>
                  <a:pt x="1015" y="84"/>
                </a:lnTo>
                <a:lnTo>
                  <a:pt x="1086" y="54"/>
                </a:lnTo>
                <a:lnTo>
                  <a:pt x="1158" y="26"/>
                </a:lnTo>
                <a:lnTo>
                  <a:pt x="1234" y="0"/>
                </a:lnTo>
                <a:lnTo>
                  <a:pt x="2891" y="0"/>
                </a:lnTo>
                <a:lnTo>
                  <a:pt x="2965" y="26"/>
                </a:lnTo>
                <a:lnTo>
                  <a:pt x="3037" y="54"/>
                </a:lnTo>
                <a:lnTo>
                  <a:pt x="3108" y="84"/>
                </a:lnTo>
                <a:lnTo>
                  <a:pt x="3177" y="114"/>
                </a:lnTo>
                <a:lnTo>
                  <a:pt x="3242" y="144"/>
                </a:lnTo>
                <a:lnTo>
                  <a:pt x="3306" y="176"/>
                </a:lnTo>
                <a:lnTo>
                  <a:pt x="3366" y="208"/>
                </a:lnTo>
                <a:lnTo>
                  <a:pt x="3424" y="242"/>
                </a:lnTo>
                <a:lnTo>
                  <a:pt x="3481" y="275"/>
                </a:lnTo>
                <a:lnTo>
                  <a:pt x="3535" y="309"/>
                </a:lnTo>
                <a:lnTo>
                  <a:pt x="3587" y="344"/>
                </a:lnTo>
                <a:lnTo>
                  <a:pt x="3636" y="379"/>
                </a:lnTo>
                <a:lnTo>
                  <a:pt x="3682" y="415"/>
                </a:lnTo>
                <a:lnTo>
                  <a:pt x="3726" y="452"/>
                </a:lnTo>
                <a:lnTo>
                  <a:pt x="3768" y="489"/>
                </a:lnTo>
                <a:lnTo>
                  <a:pt x="3809" y="526"/>
                </a:lnTo>
                <a:lnTo>
                  <a:pt x="3846" y="563"/>
                </a:lnTo>
                <a:lnTo>
                  <a:pt x="3881" y="602"/>
                </a:lnTo>
                <a:lnTo>
                  <a:pt x="3913" y="641"/>
                </a:lnTo>
                <a:lnTo>
                  <a:pt x="3945" y="680"/>
                </a:lnTo>
                <a:lnTo>
                  <a:pt x="3973" y="719"/>
                </a:lnTo>
                <a:lnTo>
                  <a:pt x="3998" y="758"/>
                </a:lnTo>
                <a:lnTo>
                  <a:pt x="4021" y="797"/>
                </a:lnTo>
                <a:lnTo>
                  <a:pt x="4042" y="837"/>
                </a:lnTo>
                <a:lnTo>
                  <a:pt x="4062" y="878"/>
                </a:lnTo>
                <a:lnTo>
                  <a:pt x="4077" y="917"/>
                </a:lnTo>
                <a:lnTo>
                  <a:pt x="4092" y="957"/>
                </a:lnTo>
                <a:lnTo>
                  <a:pt x="4102" y="998"/>
                </a:lnTo>
                <a:lnTo>
                  <a:pt x="4111" y="1039"/>
                </a:lnTo>
                <a:lnTo>
                  <a:pt x="4118" y="1079"/>
                </a:lnTo>
                <a:lnTo>
                  <a:pt x="4123" y="1120"/>
                </a:lnTo>
                <a:lnTo>
                  <a:pt x="4125" y="1161"/>
                </a:lnTo>
                <a:lnTo>
                  <a:pt x="4123" y="1201"/>
                </a:lnTo>
                <a:lnTo>
                  <a:pt x="4122" y="1240"/>
                </a:lnTo>
                <a:lnTo>
                  <a:pt x="4116" y="1281"/>
                </a:lnTo>
                <a:lnTo>
                  <a:pt x="4109" y="1321"/>
                </a:lnTo>
                <a:lnTo>
                  <a:pt x="4099" y="1360"/>
                </a:lnTo>
                <a:lnTo>
                  <a:pt x="4086" y="1401"/>
                </a:lnTo>
                <a:lnTo>
                  <a:pt x="4072" y="1440"/>
                </a:lnTo>
                <a:lnTo>
                  <a:pt x="4055" y="1479"/>
                </a:lnTo>
                <a:lnTo>
                  <a:pt x="4035" y="1518"/>
                </a:lnTo>
                <a:lnTo>
                  <a:pt x="4012" y="1556"/>
                </a:lnTo>
                <a:lnTo>
                  <a:pt x="3989" y="1595"/>
                </a:lnTo>
                <a:lnTo>
                  <a:pt x="3961" y="1632"/>
                </a:lnTo>
                <a:lnTo>
                  <a:pt x="3933" y="1670"/>
                </a:lnTo>
                <a:lnTo>
                  <a:pt x="3901" y="1707"/>
                </a:lnTo>
                <a:lnTo>
                  <a:pt x="3867" y="1742"/>
                </a:lnTo>
                <a:lnTo>
                  <a:pt x="3830" y="1779"/>
                </a:lnTo>
                <a:lnTo>
                  <a:pt x="3791" y="1814"/>
                </a:lnTo>
                <a:lnTo>
                  <a:pt x="3751" y="1848"/>
                </a:lnTo>
                <a:lnTo>
                  <a:pt x="3707" y="1883"/>
                </a:lnTo>
                <a:lnTo>
                  <a:pt x="3661" y="1917"/>
                </a:lnTo>
                <a:lnTo>
                  <a:pt x="3613" y="1949"/>
                </a:lnTo>
                <a:lnTo>
                  <a:pt x="3562" y="1981"/>
                </a:lnTo>
                <a:lnTo>
                  <a:pt x="3509" y="2012"/>
                </a:lnTo>
                <a:lnTo>
                  <a:pt x="3452" y="2042"/>
                </a:lnTo>
                <a:lnTo>
                  <a:pt x="3394" y="2072"/>
                </a:lnTo>
                <a:lnTo>
                  <a:pt x="3334" y="2102"/>
                </a:lnTo>
                <a:lnTo>
                  <a:pt x="3270" y="2131"/>
                </a:lnTo>
                <a:lnTo>
                  <a:pt x="3205" y="2157"/>
                </a:lnTo>
                <a:lnTo>
                  <a:pt x="3138" y="2184"/>
                </a:lnTo>
                <a:lnTo>
                  <a:pt x="3067" y="2210"/>
                </a:lnTo>
                <a:lnTo>
                  <a:pt x="2995" y="2235"/>
                </a:lnTo>
                <a:lnTo>
                  <a:pt x="2919" y="2258"/>
                </a:lnTo>
                <a:lnTo>
                  <a:pt x="1204" y="2258"/>
                </a:lnTo>
              </a:path>
            </a:pathLst>
          </a:cu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3" name="Freeform 7"/>
          <p:cNvSpPr>
            <a:spLocks/>
          </p:cNvSpPr>
          <p:nvPr/>
        </p:nvSpPr>
        <p:spPr bwMode="auto">
          <a:xfrm>
            <a:off x="1279525" y="774700"/>
            <a:ext cx="6584950" cy="5678488"/>
          </a:xfrm>
          <a:custGeom>
            <a:avLst/>
            <a:gdLst>
              <a:gd name="T0" fmla="*/ 2147483647 w 3735"/>
              <a:gd name="T1" fmla="*/ 2147483647 h 2258"/>
              <a:gd name="T2" fmla="*/ 2147483647 w 3735"/>
              <a:gd name="T3" fmla="*/ 2147483647 h 2258"/>
              <a:gd name="T4" fmla="*/ 2147483647 w 3735"/>
              <a:gd name="T5" fmla="*/ 2147483647 h 2258"/>
              <a:gd name="T6" fmla="*/ 2147483647 w 3735"/>
              <a:gd name="T7" fmla="*/ 2147483647 h 2258"/>
              <a:gd name="T8" fmla="*/ 2147483647 w 3735"/>
              <a:gd name="T9" fmla="*/ 2147483647 h 2258"/>
              <a:gd name="T10" fmla="*/ 2147483647 w 3735"/>
              <a:gd name="T11" fmla="*/ 2147483647 h 2258"/>
              <a:gd name="T12" fmla="*/ 2147483647 w 3735"/>
              <a:gd name="T13" fmla="*/ 2147483647 h 2258"/>
              <a:gd name="T14" fmla="*/ 2147483647 w 3735"/>
              <a:gd name="T15" fmla="*/ 2147483647 h 2258"/>
              <a:gd name="T16" fmla="*/ 2147483647 w 3735"/>
              <a:gd name="T17" fmla="*/ 2147483647 h 2258"/>
              <a:gd name="T18" fmla="*/ 2147483647 w 3735"/>
              <a:gd name="T19" fmla="*/ 2147483647 h 2258"/>
              <a:gd name="T20" fmla="*/ 0 w 3735"/>
              <a:gd name="T21" fmla="*/ 2147483647 h 2258"/>
              <a:gd name="T22" fmla="*/ 2147483647 w 3735"/>
              <a:gd name="T23" fmla="*/ 2147483647 h 2258"/>
              <a:gd name="T24" fmla="*/ 2147483647 w 3735"/>
              <a:gd name="T25" fmla="*/ 2147483647 h 2258"/>
              <a:gd name="T26" fmla="*/ 2147483647 w 3735"/>
              <a:gd name="T27" fmla="*/ 2147483647 h 2258"/>
              <a:gd name="T28" fmla="*/ 2147483647 w 3735"/>
              <a:gd name="T29" fmla="*/ 2147483647 h 2258"/>
              <a:gd name="T30" fmla="*/ 2147483647 w 3735"/>
              <a:gd name="T31" fmla="*/ 2147483647 h 2258"/>
              <a:gd name="T32" fmla="*/ 2147483647 w 3735"/>
              <a:gd name="T33" fmla="*/ 2147483647 h 2258"/>
              <a:gd name="T34" fmla="*/ 2147483647 w 3735"/>
              <a:gd name="T35" fmla="*/ 2147483647 h 2258"/>
              <a:gd name="T36" fmla="*/ 2147483647 w 3735"/>
              <a:gd name="T37" fmla="*/ 2147483647 h 2258"/>
              <a:gd name="T38" fmla="*/ 2147483647 w 3735"/>
              <a:gd name="T39" fmla="*/ 2147483647 h 2258"/>
              <a:gd name="T40" fmla="*/ 2147483647 w 3735"/>
              <a:gd name="T41" fmla="*/ 2147483647 h 2258"/>
              <a:gd name="T42" fmla="*/ 2147483647 w 3735"/>
              <a:gd name="T43" fmla="*/ 0 h 2258"/>
              <a:gd name="T44" fmla="*/ 2147483647 w 3735"/>
              <a:gd name="T45" fmla="*/ 2147483647 h 2258"/>
              <a:gd name="T46" fmla="*/ 2147483647 w 3735"/>
              <a:gd name="T47" fmla="*/ 2147483647 h 2258"/>
              <a:gd name="T48" fmla="*/ 2147483647 w 3735"/>
              <a:gd name="T49" fmla="*/ 2147483647 h 2258"/>
              <a:gd name="T50" fmla="*/ 2147483647 w 3735"/>
              <a:gd name="T51" fmla="*/ 2147483647 h 2258"/>
              <a:gd name="T52" fmla="*/ 2147483647 w 3735"/>
              <a:gd name="T53" fmla="*/ 2147483647 h 2258"/>
              <a:gd name="T54" fmla="*/ 2147483647 w 3735"/>
              <a:gd name="T55" fmla="*/ 2147483647 h 2258"/>
              <a:gd name="T56" fmla="*/ 2147483647 w 3735"/>
              <a:gd name="T57" fmla="*/ 2147483647 h 2258"/>
              <a:gd name="T58" fmla="*/ 2147483647 w 3735"/>
              <a:gd name="T59" fmla="*/ 2147483647 h 2258"/>
              <a:gd name="T60" fmla="*/ 2147483647 w 3735"/>
              <a:gd name="T61" fmla="*/ 2147483647 h 2258"/>
              <a:gd name="T62" fmla="*/ 2147483647 w 3735"/>
              <a:gd name="T63" fmla="*/ 2147483647 h 2258"/>
              <a:gd name="T64" fmla="*/ 2147483647 w 3735"/>
              <a:gd name="T65" fmla="*/ 2147483647 h 2258"/>
              <a:gd name="T66" fmla="*/ 2147483647 w 3735"/>
              <a:gd name="T67" fmla="*/ 2147483647 h 2258"/>
              <a:gd name="T68" fmla="*/ 2147483647 w 3735"/>
              <a:gd name="T69" fmla="*/ 2147483647 h 2258"/>
              <a:gd name="T70" fmla="*/ 2147483647 w 3735"/>
              <a:gd name="T71" fmla="*/ 2147483647 h 2258"/>
              <a:gd name="T72" fmla="*/ 2147483647 w 3735"/>
              <a:gd name="T73" fmla="*/ 2147483647 h 2258"/>
              <a:gd name="T74" fmla="*/ 2147483647 w 3735"/>
              <a:gd name="T75" fmla="*/ 2147483647 h 2258"/>
              <a:gd name="T76" fmla="*/ 2147483647 w 3735"/>
              <a:gd name="T77" fmla="*/ 2147483647 h 2258"/>
              <a:gd name="T78" fmla="*/ 2147483647 w 3735"/>
              <a:gd name="T79" fmla="*/ 2147483647 h 2258"/>
              <a:gd name="T80" fmla="*/ 2147483647 w 3735"/>
              <a:gd name="T81" fmla="*/ 2147483647 h 2258"/>
              <a:gd name="T82" fmla="*/ 2147483647 w 3735"/>
              <a:gd name="T83" fmla="*/ 2147483647 h 2258"/>
              <a:gd name="T84" fmla="*/ 2147483647 w 3735"/>
              <a:gd name="T85" fmla="*/ 2147483647 h 225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735"/>
              <a:gd name="T130" fmla="*/ 0 h 2258"/>
              <a:gd name="T131" fmla="*/ 3735 w 3735"/>
              <a:gd name="T132" fmla="*/ 2258 h 225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735" h="2258">
                <a:moveTo>
                  <a:pt x="1091" y="2258"/>
                </a:moveTo>
                <a:lnTo>
                  <a:pt x="1024" y="2235"/>
                </a:lnTo>
                <a:lnTo>
                  <a:pt x="957" y="2210"/>
                </a:lnTo>
                <a:lnTo>
                  <a:pt x="894" y="2184"/>
                </a:lnTo>
                <a:lnTo>
                  <a:pt x="832" y="2157"/>
                </a:lnTo>
                <a:lnTo>
                  <a:pt x="773" y="2131"/>
                </a:lnTo>
                <a:lnTo>
                  <a:pt x="717" y="2102"/>
                </a:lnTo>
                <a:lnTo>
                  <a:pt x="662" y="2072"/>
                </a:lnTo>
                <a:lnTo>
                  <a:pt x="609" y="2042"/>
                </a:lnTo>
                <a:lnTo>
                  <a:pt x="558" y="2012"/>
                </a:lnTo>
                <a:lnTo>
                  <a:pt x="510" y="1981"/>
                </a:lnTo>
                <a:lnTo>
                  <a:pt x="464" y="1949"/>
                </a:lnTo>
                <a:lnTo>
                  <a:pt x="420" y="1917"/>
                </a:lnTo>
                <a:lnTo>
                  <a:pt x="378" y="1883"/>
                </a:lnTo>
                <a:lnTo>
                  <a:pt x="339" y="1848"/>
                </a:lnTo>
                <a:lnTo>
                  <a:pt x="302" y="1814"/>
                </a:lnTo>
                <a:lnTo>
                  <a:pt x="267" y="1779"/>
                </a:lnTo>
                <a:lnTo>
                  <a:pt x="233" y="1742"/>
                </a:lnTo>
                <a:lnTo>
                  <a:pt x="203" y="1707"/>
                </a:lnTo>
                <a:lnTo>
                  <a:pt x="175" y="1670"/>
                </a:lnTo>
                <a:lnTo>
                  <a:pt x="148" y="1632"/>
                </a:lnTo>
                <a:lnTo>
                  <a:pt x="123" y="1595"/>
                </a:lnTo>
                <a:lnTo>
                  <a:pt x="102" y="1556"/>
                </a:lnTo>
                <a:lnTo>
                  <a:pt x="81" y="1518"/>
                </a:lnTo>
                <a:lnTo>
                  <a:pt x="63" y="1479"/>
                </a:lnTo>
                <a:lnTo>
                  <a:pt x="49" y="1440"/>
                </a:lnTo>
                <a:lnTo>
                  <a:pt x="35" y="1401"/>
                </a:lnTo>
                <a:lnTo>
                  <a:pt x="25" y="1360"/>
                </a:lnTo>
                <a:lnTo>
                  <a:pt x="14" y="1321"/>
                </a:lnTo>
                <a:lnTo>
                  <a:pt x="9" y="1281"/>
                </a:lnTo>
                <a:lnTo>
                  <a:pt x="3" y="1240"/>
                </a:lnTo>
                <a:lnTo>
                  <a:pt x="0" y="1201"/>
                </a:lnTo>
                <a:lnTo>
                  <a:pt x="0" y="1161"/>
                </a:lnTo>
                <a:lnTo>
                  <a:pt x="2" y="1120"/>
                </a:lnTo>
                <a:lnTo>
                  <a:pt x="5" y="1079"/>
                </a:lnTo>
                <a:lnTo>
                  <a:pt x="12" y="1039"/>
                </a:lnTo>
                <a:lnTo>
                  <a:pt x="21" y="998"/>
                </a:lnTo>
                <a:lnTo>
                  <a:pt x="30" y="957"/>
                </a:lnTo>
                <a:lnTo>
                  <a:pt x="44" y="917"/>
                </a:lnTo>
                <a:lnTo>
                  <a:pt x="58" y="878"/>
                </a:lnTo>
                <a:lnTo>
                  <a:pt x="74" y="837"/>
                </a:lnTo>
                <a:lnTo>
                  <a:pt x="93" y="797"/>
                </a:lnTo>
                <a:lnTo>
                  <a:pt x="115" y="758"/>
                </a:lnTo>
                <a:lnTo>
                  <a:pt x="138" y="719"/>
                </a:lnTo>
                <a:lnTo>
                  <a:pt x="164" y="680"/>
                </a:lnTo>
                <a:lnTo>
                  <a:pt x="191" y="641"/>
                </a:lnTo>
                <a:lnTo>
                  <a:pt x="221" y="602"/>
                </a:lnTo>
                <a:lnTo>
                  <a:pt x="252" y="563"/>
                </a:lnTo>
                <a:lnTo>
                  <a:pt x="286" y="526"/>
                </a:lnTo>
                <a:lnTo>
                  <a:pt x="323" y="489"/>
                </a:lnTo>
                <a:lnTo>
                  <a:pt x="360" y="452"/>
                </a:lnTo>
                <a:lnTo>
                  <a:pt x="401" y="415"/>
                </a:lnTo>
                <a:lnTo>
                  <a:pt x="443" y="379"/>
                </a:lnTo>
                <a:lnTo>
                  <a:pt x="487" y="344"/>
                </a:lnTo>
                <a:lnTo>
                  <a:pt x="535" y="309"/>
                </a:lnTo>
                <a:lnTo>
                  <a:pt x="583" y="275"/>
                </a:lnTo>
                <a:lnTo>
                  <a:pt x="634" y="242"/>
                </a:lnTo>
                <a:lnTo>
                  <a:pt x="687" y="208"/>
                </a:lnTo>
                <a:lnTo>
                  <a:pt x="742" y="176"/>
                </a:lnTo>
                <a:lnTo>
                  <a:pt x="800" y="144"/>
                </a:lnTo>
                <a:lnTo>
                  <a:pt x="858" y="114"/>
                </a:lnTo>
                <a:lnTo>
                  <a:pt x="920" y="84"/>
                </a:lnTo>
                <a:lnTo>
                  <a:pt x="984" y="54"/>
                </a:lnTo>
                <a:lnTo>
                  <a:pt x="1049" y="26"/>
                </a:lnTo>
                <a:lnTo>
                  <a:pt x="1118" y="0"/>
                </a:lnTo>
                <a:lnTo>
                  <a:pt x="2617" y="0"/>
                </a:lnTo>
                <a:lnTo>
                  <a:pt x="2686" y="26"/>
                </a:lnTo>
                <a:lnTo>
                  <a:pt x="2751" y="54"/>
                </a:lnTo>
                <a:lnTo>
                  <a:pt x="2815" y="84"/>
                </a:lnTo>
                <a:lnTo>
                  <a:pt x="2877" y="114"/>
                </a:lnTo>
                <a:lnTo>
                  <a:pt x="2935" y="144"/>
                </a:lnTo>
                <a:lnTo>
                  <a:pt x="2993" y="176"/>
                </a:lnTo>
                <a:lnTo>
                  <a:pt x="3048" y="208"/>
                </a:lnTo>
                <a:lnTo>
                  <a:pt x="3101" y="242"/>
                </a:lnTo>
                <a:lnTo>
                  <a:pt x="3152" y="275"/>
                </a:lnTo>
                <a:lnTo>
                  <a:pt x="3200" y="309"/>
                </a:lnTo>
                <a:lnTo>
                  <a:pt x="3248" y="344"/>
                </a:lnTo>
                <a:lnTo>
                  <a:pt x="3292" y="379"/>
                </a:lnTo>
                <a:lnTo>
                  <a:pt x="3334" y="415"/>
                </a:lnTo>
                <a:lnTo>
                  <a:pt x="3375" y="452"/>
                </a:lnTo>
                <a:lnTo>
                  <a:pt x="3412" y="489"/>
                </a:lnTo>
                <a:lnTo>
                  <a:pt x="3449" y="526"/>
                </a:lnTo>
                <a:lnTo>
                  <a:pt x="3483" y="563"/>
                </a:lnTo>
                <a:lnTo>
                  <a:pt x="3514" y="602"/>
                </a:lnTo>
                <a:lnTo>
                  <a:pt x="3544" y="641"/>
                </a:lnTo>
                <a:lnTo>
                  <a:pt x="3571" y="680"/>
                </a:lnTo>
                <a:lnTo>
                  <a:pt x="3597" y="719"/>
                </a:lnTo>
                <a:lnTo>
                  <a:pt x="3620" y="758"/>
                </a:lnTo>
                <a:lnTo>
                  <a:pt x="3642" y="797"/>
                </a:lnTo>
                <a:lnTo>
                  <a:pt x="3661" y="837"/>
                </a:lnTo>
                <a:lnTo>
                  <a:pt x="3677" y="878"/>
                </a:lnTo>
                <a:lnTo>
                  <a:pt x="3691" y="917"/>
                </a:lnTo>
                <a:lnTo>
                  <a:pt x="3705" y="957"/>
                </a:lnTo>
                <a:lnTo>
                  <a:pt x="3714" y="998"/>
                </a:lnTo>
                <a:lnTo>
                  <a:pt x="3723" y="1039"/>
                </a:lnTo>
                <a:lnTo>
                  <a:pt x="3730" y="1079"/>
                </a:lnTo>
                <a:lnTo>
                  <a:pt x="3733" y="1120"/>
                </a:lnTo>
                <a:lnTo>
                  <a:pt x="3735" y="1161"/>
                </a:lnTo>
                <a:lnTo>
                  <a:pt x="3733" y="1201"/>
                </a:lnTo>
                <a:lnTo>
                  <a:pt x="3732" y="1240"/>
                </a:lnTo>
                <a:lnTo>
                  <a:pt x="3726" y="1281"/>
                </a:lnTo>
                <a:lnTo>
                  <a:pt x="3719" y="1321"/>
                </a:lnTo>
                <a:lnTo>
                  <a:pt x="3710" y="1360"/>
                </a:lnTo>
                <a:lnTo>
                  <a:pt x="3700" y="1401"/>
                </a:lnTo>
                <a:lnTo>
                  <a:pt x="3686" y="1440"/>
                </a:lnTo>
                <a:lnTo>
                  <a:pt x="3672" y="1479"/>
                </a:lnTo>
                <a:lnTo>
                  <a:pt x="3654" y="1518"/>
                </a:lnTo>
                <a:lnTo>
                  <a:pt x="3633" y="1556"/>
                </a:lnTo>
                <a:lnTo>
                  <a:pt x="3612" y="1595"/>
                </a:lnTo>
                <a:lnTo>
                  <a:pt x="3587" y="1632"/>
                </a:lnTo>
                <a:lnTo>
                  <a:pt x="3560" y="1670"/>
                </a:lnTo>
                <a:lnTo>
                  <a:pt x="3532" y="1707"/>
                </a:lnTo>
                <a:lnTo>
                  <a:pt x="3502" y="1742"/>
                </a:lnTo>
                <a:lnTo>
                  <a:pt x="3468" y="1779"/>
                </a:lnTo>
                <a:lnTo>
                  <a:pt x="3433" y="1814"/>
                </a:lnTo>
                <a:lnTo>
                  <a:pt x="3396" y="1848"/>
                </a:lnTo>
                <a:lnTo>
                  <a:pt x="3357" y="1883"/>
                </a:lnTo>
                <a:lnTo>
                  <a:pt x="3315" y="1917"/>
                </a:lnTo>
                <a:lnTo>
                  <a:pt x="3271" y="1949"/>
                </a:lnTo>
                <a:lnTo>
                  <a:pt x="3225" y="1981"/>
                </a:lnTo>
                <a:lnTo>
                  <a:pt x="3177" y="2012"/>
                </a:lnTo>
                <a:lnTo>
                  <a:pt x="3126" y="2042"/>
                </a:lnTo>
                <a:lnTo>
                  <a:pt x="3073" y="2072"/>
                </a:lnTo>
                <a:lnTo>
                  <a:pt x="3018" y="2102"/>
                </a:lnTo>
                <a:lnTo>
                  <a:pt x="2962" y="2131"/>
                </a:lnTo>
                <a:lnTo>
                  <a:pt x="2903" y="2157"/>
                </a:lnTo>
                <a:lnTo>
                  <a:pt x="2841" y="2184"/>
                </a:lnTo>
                <a:lnTo>
                  <a:pt x="2778" y="2210"/>
                </a:lnTo>
                <a:lnTo>
                  <a:pt x="2711" y="2235"/>
                </a:lnTo>
                <a:lnTo>
                  <a:pt x="2644" y="2258"/>
                </a:lnTo>
                <a:lnTo>
                  <a:pt x="1091" y="2258"/>
                </a:lnTo>
              </a:path>
            </a:pathLst>
          </a:cu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1679575" y="774700"/>
            <a:ext cx="5784850" cy="5678488"/>
          </a:xfrm>
          <a:custGeom>
            <a:avLst/>
            <a:gdLst>
              <a:gd name="T0" fmla="*/ 2147483647 w 3283"/>
              <a:gd name="T1" fmla="*/ 2147483647 h 2258"/>
              <a:gd name="T2" fmla="*/ 2147483647 w 3283"/>
              <a:gd name="T3" fmla="*/ 2147483647 h 2258"/>
              <a:gd name="T4" fmla="*/ 2147483647 w 3283"/>
              <a:gd name="T5" fmla="*/ 2147483647 h 2258"/>
              <a:gd name="T6" fmla="*/ 2147483647 w 3283"/>
              <a:gd name="T7" fmla="*/ 2147483647 h 2258"/>
              <a:gd name="T8" fmla="*/ 2147483647 w 3283"/>
              <a:gd name="T9" fmla="*/ 2147483647 h 2258"/>
              <a:gd name="T10" fmla="*/ 2147483647 w 3283"/>
              <a:gd name="T11" fmla="*/ 2147483647 h 2258"/>
              <a:gd name="T12" fmla="*/ 2147483647 w 3283"/>
              <a:gd name="T13" fmla="*/ 2147483647 h 2258"/>
              <a:gd name="T14" fmla="*/ 2147483647 w 3283"/>
              <a:gd name="T15" fmla="*/ 2147483647 h 2258"/>
              <a:gd name="T16" fmla="*/ 2147483647 w 3283"/>
              <a:gd name="T17" fmla="*/ 2147483647 h 2258"/>
              <a:gd name="T18" fmla="*/ 2147483647 w 3283"/>
              <a:gd name="T19" fmla="*/ 2147483647 h 2258"/>
              <a:gd name="T20" fmla="*/ 0 w 3283"/>
              <a:gd name="T21" fmla="*/ 2147483647 h 2258"/>
              <a:gd name="T22" fmla="*/ 2147483647 w 3283"/>
              <a:gd name="T23" fmla="*/ 2147483647 h 2258"/>
              <a:gd name="T24" fmla="*/ 2147483647 w 3283"/>
              <a:gd name="T25" fmla="*/ 2147483647 h 2258"/>
              <a:gd name="T26" fmla="*/ 2147483647 w 3283"/>
              <a:gd name="T27" fmla="*/ 2147483647 h 2258"/>
              <a:gd name="T28" fmla="*/ 2147483647 w 3283"/>
              <a:gd name="T29" fmla="*/ 2147483647 h 2258"/>
              <a:gd name="T30" fmla="*/ 2147483647 w 3283"/>
              <a:gd name="T31" fmla="*/ 2147483647 h 2258"/>
              <a:gd name="T32" fmla="*/ 2147483647 w 3283"/>
              <a:gd name="T33" fmla="*/ 2147483647 h 2258"/>
              <a:gd name="T34" fmla="*/ 2147483647 w 3283"/>
              <a:gd name="T35" fmla="*/ 2147483647 h 2258"/>
              <a:gd name="T36" fmla="*/ 2147483647 w 3283"/>
              <a:gd name="T37" fmla="*/ 2147483647 h 2258"/>
              <a:gd name="T38" fmla="*/ 2147483647 w 3283"/>
              <a:gd name="T39" fmla="*/ 2147483647 h 2258"/>
              <a:gd name="T40" fmla="*/ 2147483647 w 3283"/>
              <a:gd name="T41" fmla="*/ 2147483647 h 2258"/>
              <a:gd name="T42" fmla="*/ 2147483647 w 3283"/>
              <a:gd name="T43" fmla="*/ 0 h 2258"/>
              <a:gd name="T44" fmla="*/ 2147483647 w 3283"/>
              <a:gd name="T45" fmla="*/ 2147483647 h 2258"/>
              <a:gd name="T46" fmla="*/ 2147483647 w 3283"/>
              <a:gd name="T47" fmla="*/ 2147483647 h 2258"/>
              <a:gd name="T48" fmla="*/ 2147483647 w 3283"/>
              <a:gd name="T49" fmla="*/ 2147483647 h 2258"/>
              <a:gd name="T50" fmla="*/ 2147483647 w 3283"/>
              <a:gd name="T51" fmla="*/ 2147483647 h 2258"/>
              <a:gd name="T52" fmla="*/ 2147483647 w 3283"/>
              <a:gd name="T53" fmla="*/ 2147483647 h 2258"/>
              <a:gd name="T54" fmla="*/ 2147483647 w 3283"/>
              <a:gd name="T55" fmla="*/ 2147483647 h 2258"/>
              <a:gd name="T56" fmla="*/ 2147483647 w 3283"/>
              <a:gd name="T57" fmla="*/ 2147483647 h 2258"/>
              <a:gd name="T58" fmla="*/ 2147483647 w 3283"/>
              <a:gd name="T59" fmla="*/ 2147483647 h 2258"/>
              <a:gd name="T60" fmla="*/ 2147483647 w 3283"/>
              <a:gd name="T61" fmla="*/ 2147483647 h 2258"/>
              <a:gd name="T62" fmla="*/ 2147483647 w 3283"/>
              <a:gd name="T63" fmla="*/ 2147483647 h 2258"/>
              <a:gd name="T64" fmla="*/ 2147483647 w 3283"/>
              <a:gd name="T65" fmla="*/ 2147483647 h 2258"/>
              <a:gd name="T66" fmla="*/ 2147483647 w 3283"/>
              <a:gd name="T67" fmla="*/ 2147483647 h 2258"/>
              <a:gd name="T68" fmla="*/ 2147483647 w 3283"/>
              <a:gd name="T69" fmla="*/ 2147483647 h 2258"/>
              <a:gd name="T70" fmla="*/ 2147483647 w 3283"/>
              <a:gd name="T71" fmla="*/ 2147483647 h 2258"/>
              <a:gd name="T72" fmla="*/ 2147483647 w 3283"/>
              <a:gd name="T73" fmla="*/ 2147483647 h 2258"/>
              <a:gd name="T74" fmla="*/ 2147483647 w 3283"/>
              <a:gd name="T75" fmla="*/ 2147483647 h 2258"/>
              <a:gd name="T76" fmla="*/ 2147483647 w 3283"/>
              <a:gd name="T77" fmla="*/ 2147483647 h 2258"/>
              <a:gd name="T78" fmla="*/ 2147483647 w 3283"/>
              <a:gd name="T79" fmla="*/ 2147483647 h 2258"/>
              <a:gd name="T80" fmla="*/ 2147483647 w 3283"/>
              <a:gd name="T81" fmla="*/ 2147483647 h 2258"/>
              <a:gd name="T82" fmla="*/ 2147483647 w 3283"/>
              <a:gd name="T83" fmla="*/ 2147483647 h 2258"/>
              <a:gd name="T84" fmla="*/ 2147483647 w 3283"/>
              <a:gd name="T85" fmla="*/ 2147483647 h 225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83"/>
              <a:gd name="T130" fmla="*/ 0 h 2258"/>
              <a:gd name="T131" fmla="*/ 3283 w 3283"/>
              <a:gd name="T132" fmla="*/ 2258 h 225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83" h="2258">
                <a:moveTo>
                  <a:pt x="959" y="2258"/>
                </a:moveTo>
                <a:lnTo>
                  <a:pt x="899" y="2235"/>
                </a:lnTo>
                <a:lnTo>
                  <a:pt x="841" y="2210"/>
                </a:lnTo>
                <a:lnTo>
                  <a:pt x="786" y="2184"/>
                </a:lnTo>
                <a:lnTo>
                  <a:pt x="731" y="2157"/>
                </a:lnTo>
                <a:lnTo>
                  <a:pt x="678" y="2131"/>
                </a:lnTo>
                <a:lnTo>
                  <a:pt x="629" y="2102"/>
                </a:lnTo>
                <a:lnTo>
                  <a:pt x="581" y="2072"/>
                </a:lnTo>
                <a:lnTo>
                  <a:pt x="535" y="2042"/>
                </a:lnTo>
                <a:lnTo>
                  <a:pt x="489" y="2012"/>
                </a:lnTo>
                <a:lnTo>
                  <a:pt x="447" y="1981"/>
                </a:lnTo>
                <a:lnTo>
                  <a:pt x="406" y="1949"/>
                </a:lnTo>
                <a:lnTo>
                  <a:pt x="369" y="1917"/>
                </a:lnTo>
                <a:lnTo>
                  <a:pt x="332" y="1883"/>
                </a:lnTo>
                <a:lnTo>
                  <a:pt x="297" y="1848"/>
                </a:lnTo>
                <a:lnTo>
                  <a:pt x="265" y="1814"/>
                </a:lnTo>
                <a:lnTo>
                  <a:pt x="233" y="1779"/>
                </a:lnTo>
                <a:lnTo>
                  <a:pt x="205" y="1742"/>
                </a:lnTo>
                <a:lnTo>
                  <a:pt x="178" y="1707"/>
                </a:lnTo>
                <a:lnTo>
                  <a:pt x="152" y="1670"/>
                </a:lnTo>
                <a:lnTo>
                  <a:pt x="129" y="1632"/>
                </a:lnTo>
                <a:lnTo>
                  <a:pt x="108" y="1595"/>
                </a:lnTo>
                <a:lnTo>
                  <a:pt x="88" y="1556"/>
                </a:lnTo>
                <a:lnTo>
                  <a:pt x="71" y="1518"/>
                </a:lnTo>
                <a:lnTo>
                  <a:pt x="55" y="1479"/>
                </a:lnTo>
                <a:lnTo>
                  <a:pt x="42" y="1440"/>
                </a:lnTo>
                <a:lnTo>
                  <a:pt x="30" y="1401"/>
                </a:lnTo>
                <a:lnTo>
                  <a:pt x="21" y="1360"/>
                </a:lnTo>
                <a:lnTo>
                  <a:pt x="12" y="1321"/>
                </a:lnTo>
                <a:lnTo>
                  <a:pt x="7" y="1281"/>
                </a:lnTo>
                <a:lnTo>
                  <a:pt x="2" y="1240"/>
                </a:lnTo>
                <a:lnTo>
                  <a:pt x="0" y="1201"/>
                </a:lnTo>
                <a:lnTo>
                  <a:pt x="0" y="1161"/>
                </a:lnTo>
                <a:lnTo>
                  <a:pt x="2" y="1120"/>
                </a:lnTo>
                <a:lnTo>
                  <a:pt x="5" y="1079"/>
                </a:lnTo>
                <a:lnTo>
                  <a:pt x="11" y="1039"/>
                </a:lnTo>
                <a:lnTo>
                  <a:pt x="18" y="998"/>
                </a:lnTo>
                <a:lnTo>
                  <a:pt x="26" y="957"/>
                </a:lnTo>
                <a:lnTo>
                  <a:pt x="37" y="917"/>
                </a:lnTo>
                <a:lnTo>
                  <a:pt x="51" y="878"/>
                </a:lnTo>
                <a:lnTo>
                  <a:pt x="65" y="837"/>
                </a:lnTo>
                <a:lnTo>
                  <a:pt x="81" y="797"/>
                </a:lnTo>
                <a:lnTo>
                  <a:pt x="101" y="758"/>
                </a:lnTo>
                <a:lnTo>
                  <a:pt x="120" y="719"/>
                </a:lnTo>
                <a:lnTo>
                  <a:pt x="143" y="680"/>
                </a:lnTo>
                <a:lnTo>
                  <a:pt x="168" y="641"/>
                </a:lnTo>
                <a:lnTo>
                  <a:pt x="194" y="602"/>
                </a:lnTo>
                <a:lnTo>
                  <a:pt x="221" y="563"/>
                </a:lnTo>
                <a:lnTo>
                  <a:pt x="251" y="526"/>
                </a:lnTo>
                <a:lnTo>
                  <a:pt x="282" y="489"/>
                </a:lnTo>
                <a:lnTo>
                  <a:pt x="316" y="452"/>
                </a:lnTo>
                <a:lnTo>
                  <a:pt x="351" y="415"/>
                </a:lnTo>
                <a:lnTo>
                  <a:pt x="388" y="379"/>
                </a:lnTo>
                <a:lnTo>
                  <a:pt x="429" y="344"/>
                </a:lnTo>
                <a:lnTo>
                  <a:pt x="470" y="309"/>
                </a:lnTo>
                <a:lnTo>
                  <a:pt x="512" y="275"/>
                </a:lnTo>
                <a:lnTo>
                  <a:pt x="556" y="242"/>
                </a:lnTo>
                <a:lnTo>
                  <a:pt x="604" y="208"/>
                </a:lnTo>
                <a:lnTo>
                  <a:pt x="652" y="176"/>
                </a:lnTo>
                <a:lnTo>
                  <a:pt x="703" y="144"/>
                </a:lnTo>
                <a:lnTo>
                  <a:pt x="754" y="114"/>
                </a:lnTo>
                <a:lnTo>
                  <a:pt x="809" y="84"/>
                </a:lnTo>
                <a:lnTo>
                  <a:pt x="865" y="54"/>
                </a:lnTo>
                <a:lnTo>
                  <a:pt x="922" y="26"/>
                </a:lnTo>
                <a:lnTo>
                  <a:pt x="982" y="0"/>
                </a:lnTo>
                <a:lnTo>
                  <a:pt x="2301" y="0"/>
                </a:lnTo>
                <a:lnTo>
                  <a:pt x="2361" y="26"/>
                </a:lnTo>
                <a:lnTo>
                  <a:pt x="2418" y="54"/>
                </a:lnTo>
                <a:lnTo>
                  <a:pt x="2474" y="84"/>
                </a:lnTo>
                <a:lnTo>
                  <a:pt x="2529" y="114"/>
                </a:lnTo>
                <a:lnTo>
                  <a:pt x="2580" y="144"/>
                </a:lnTo>
                <a:lnTo>
                  <a:pt x="2631" y="176"/>
                </a:lnTo>
                <a:lnTo>
                  <a:pt x="2679" y="208"/>
                </a:lnTo>
                <a:lnTo>
                  <a:pt x="2727" y="242"/>
                </a:lnTo>
                <a:lnTo>
                  <a:pt x="2771" y="275"/>
                </a:lnTo>
                <a:lnTo>
                  <a:pt x="2813" y="309"/>
                </a:lnTo>
                <a:lnTo>
                  <a:pt x="2856" y="344"/>
                </a:lnTo>
                <a:lnTo>
                  <a:pt x="2895" y="379"/>
                </a:lnTo>
                <a:lnTo>
                  <a:pt x="2932" y="415"/>
                </a:lnTo>
                <a:lnTo>
                  <a:pt x="2967" y="452"/>
                </a:lnTo>
                <a:lnTo>
                  <a:pt x="3001" y="489"/>
                </a:lnTo>
                <a:lnTo>
                  <a:pt x="3032" y="526"/>
                </a:lnTo>
                <a:lnTo>
                  <a:pt x="3062" y="563"/>
                </a:lnTo>
                <a:lnTo>
                  <a:pt x="3091" y="602"/>
                </a:lnTo>
                <a:lnTo>
                  <a:pt x="3115" y="641"/>
                </a:lnTo>
                <a:lnTo>
                  <a:pt x="3140" y="680"/>
                </a:lnTo>
                <a:lnTo>
                  <a:pt x="3163" y="719"/>
                </a:lnTo>
                <a:lnTo>
                  <a:pt x="3182" y="758"/>
                </a:lnTo>
                <a:lnTo>
                  <a:pt x="3202" y="797"/>
                </a:lnTo>
                <a:lnTo>
                  <a:pt x="3218" y="837"/>
                </a:lnTo>
                <a:lnTo>
                  <a:pt x="3234" y="878"/>
                </a:lnTo>
                <a:lnTo>
                  <a:pt x="3246" y="917"/>
                </a:lnTo>
                <a:lnTo>
                  <a:pt x="3257" y="957"/>
                </a:lnTo>
                <a:lnTo>
                  <a:pt x="3265" y="998"/>
                </a:lnTo>
                <a:lnTo>
                  <a:pt x="3272" y="1039"/>
                </a:lnTo>
                <a:lnTo>
                  <a:pt x="3278" y="1079"/>
                </a:lnTo>
                <a:lnTo>
                  <a:pt x="3281" y="1120"/>
                </a:lnTo>
                <a:lnTo>
                  <a:pt x="3283" y="1161"/>
                </a:lnTo>
                <a:lnTo>
                  <a:pt x="3283" y="1201"/>
                </a:lnTo>
                <a:lnTo>
                  <a:pt x="3281" y="1240"/>
                </a:lnTo>
                <a:lnTo>
                  <a:pt x="3278" y="1281"/>
                </a:lnTo>
                <a:lnTo>
                  <a:pt x="3271" y="1321"/>
                </a:lnTo>
                <a:lnTo>
                  <a:pt x="3264" y="1360"/>
                </a:lnTo>
                <a:lnTo>
                  <a:pt x="3253" y="1401"/>
                </a:lnTo>
                <a:lnTo>
                  <a:pt x="3241" y="1440"/>
                </a:lnTo>
                <a:lnTo>
                  <a:pt x="3228" y="1479"/>
                </a:lnTo>
                <a:lnTo>
                  <a:pt x="3212" y="1518"/>
                </a:lnTo>
                <a:lnTo>
                  <a:pt x="3195" y="1556"/>
                </a:lnTo>
                <a:lnTo>
                  <a:pt x="3175" y="1595"/>
                </a:lnTo>
                <a:lnTo>
                  <a:pt x="3154" y="1632"/>
                </a:lnTo>
                <a:lnTo>
                  <a:pt x="3131" y="1670"/>
                </a:lnTo>
                <a:lnTo>
                  <a:pt x="3106" y="1707"/>
                </a:lnTo>
                <a:lnTo>
                  <a:pt x="3078" y="1742"/>
                </a:lnTo>
                <a:lnTo>
                  <a:pt x="3050" y="1779"/>
                </a:lnTo>
                <a:lnTo>
                  <a:pt x="3018" y="1814"/>
                </a:lnTo>
                <a:lnTo>
                  <a:pt x="2986" y="1848"/>
                </a:lnTo>
                <a:lnTo>
                  <a:pt x="2951" y="1883"/>
                </a:lnTo>
                <a:lnTo>
                  <a:pt x="2914" y="1917"/>
                </a:lnTo>
                <a:lnTo>
                  <a:pt x="2877" y="1949"/>
                </a:lnTo>
                <a:lnTo>
                  <a:pt x="2836" y="1981"/>
                </a:lnTo>
                <a:lnTo>
                  <a:pt x="2794" y="2012"/>
                </a:lnTo>
                <a:lnTo>
                  <a:pt x="2748" y="2042"/>
                </a:lnTo>
                <a:lnTo>
                  <a:pt x="2702" y="2072"/>
                </a:lnTo>
                <a:lnTo>
                  <a:pt x="2654" y="2102"/>
                </a:lnTo>
                <a:lnTo>
                  <a:pt x="2605" y="2131"/>
                </a:lnTo>
                <a:lnTo>
                  <a:pt x="2552" y="2157"/>
                </a:lnTo>
                <a:lnTo>
                  <a:pt x="2497" y="2184"/>
                </a:lnTo>
                <a:lnTo>
                  <a:pt x="2442" y="2210"/>
                </a:lnTo>
                <a:lnTo>
                  <a:pt x="2384" y="2235"/>
                </a:lnTo>
                <a:lnTo>
                  <a:pt x="2324" y="2258"/>
                </a:lnTo>
                <a:lnTo>
                  <a:pt x="959" y="2258"/>
                </a:lnTo>
              </a:path>
            </a:pathLst>
          </a:cu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2195513" y="774700"/>
            <a:ext cx="4752975" cy="5678488"/>
          </a:xfrm>
          <a:custGeom>
            <a:avLst/>
            <a:gdLst>
              <a:gd name="T0" fmla="*/ 2147483647 w 2697"/>
              <a:gd name="T1" fmla="*/ 2147483647 h 2258"/>
              <a:gd name="T2" fmla="*/ 2147483647 w 2697"/>
              <a:gd name="T3" fmla="*/ 2147483647 h 2258"/>
              <a:gd name="T4" fmla="*/ 2147483647 w 2697"/>
              <a:gd name="T5" fmla="*/ 2147483647 h 2258"/>
              <a:gd name="T6" fmla="*/ 2147483647 w 2697"/>
              <a:gd name="T7" fmla="*/ 2147483647 h 2258"/>
              <a:gd name="T8" fmla="*/ 2147483647 w 2697"/>
              <a:gd name="T9" fmla="*/ 2147483647 h 2258"/>
              <a:gd name="T10" fmla="*/ 2147483647 w 2697"/>
              <a:gd name="T11" fmla="*/ 2147483647 h 2258"/>
              <a:gd name="T12" fmla="*/ 2147483647 w 2697"/>
              <a:gd name="T13" fmla="*/ 2147483647 h 2258"/>
              <a:gd name="T14" fmla="*/ 2147483647 w 2697"/>
              <a:gd name="T15" fmla="*/ 2147483647 h 2258"/>
              <a:gd name="T16" fmla="*/ 2147483647 w 2697"/>
              <a:gd name="T17" fmla="*/ 2147483647 h 2258"/>
              <a:gd name="T18" fmla="*/ 2147483647 w 2697"/>
              <a:gd name="T19" fmla="*/ 2147483647 h 2258"/>
              <a:gd name="T20" fmla="*/ 0 w 2697"/>
              <a:gd name="T21" fmla="*/ 2147483647 h 2258"/>
              <a:gd name="T22" fmla="*/ 2147483647 w 2697"/>
              <a:gd name="T23" fmla="*/ 2147483647 h 2258"/>
              <a:gd name="T24" fmla="*/ 2147483647 w 2697"/>
              <a:gd name="T25" fmla="*/ 2147483647 h 2258"/>
              <a:gd name="T26" fmla="*/ 2147483647 w 2697"/>
              <a:gd name="T27" fmla="*/ 2147483647 h 2258"/>
              <a:gd name="T28" fmla="*/ 2147483647 w 2697"/>
              <a:gd name="T29" fmla="*/ 2147483647 h 2258"/>
              <a:gd name="T30" fmla="*/ 2147483647 w 2697"/>
              <a:gd name="T31" fmla="*/ 2147483647 h 2258"/>
              <a:gd name="T32" fmla="*/ 2147483647 w 2697"/>
              <a:gd name="T33" fmla="*/ 2147483647 h 2258"/>
              <a:gd name="T34" fmla="*/ 2147483647 w 2697"/>
              <a:gd name="T35" fmla="*/ 2147483647 h 2258"/>
              <a:gd name="T36" fmla="*/ 2147483647 w 2697"/>
              <a:gd name="T37" fmla="*/ 2147483647 h 2258"/>
              <a:gd name="T38" fmla="*/ 2147483647 w 2697"/>
              <a:gd name="T39" fmla="*/ 2147483647 h 2258"/>
              <a:gd name="T40" fmla="*/ 2147483647 w 2697"/>
              <a:gd name="T41" fmla="*/ 2147483647 h 2258"/>
              <a:gd name="T42" fmla="*/ 2147483647 w 2697"/>
              <a:gd name="T43" fmla="*/ 0 h 2258"/>
              <a:gd name="T44" fmla="*/ 2147483647 w 2697"/>
              <a:gd name="T45" fmla="*/ 2147483647 h 2258"/>
              <a:gd name="T46" fmla="*/ 2147483647 w 2697"/>
              <a:gd name="T47" fmla="*/ 2147483647 h 2258"/>
              <a:gd name="T48" fmla="*/ 2147483647 w 2697"/>
              <a:gd name="T49" fmla="*/ 2147483647 h 2258"/>
              <a:gd name="T50" fmla="*/ 2147483647 w 2697"/>
              <a:gd name="T51" fmla="*/ 2147483647 h 2258"/>
              <a:gd name="T52" fmla="*/ 2147483647 w 2697"/>
              <a:gd name="T53" fmla="*/ 2147483647 h 2258"/>
              <a:gd name="T54" fmla="*/ 2147483647 w 2697"/>
              <a:gd name="T55" fmla="*/ 2147483647 h 2258"/>
              <a:gd name="T56" fmla="*/ 2147483647 w 2697"/>
              <a:gd name="T57" fmla="*/ 2147483647 h 2258"/>
              <a:gd name="T58" fmla="*/ 2147483647 w 2697"/>
              <a:gd name="T59" fmla="*/ 2147483647 h 2258"/>
              <a:gd name="T60" fmla="*/ 2147483647 w 2697"/>
              <a:gd name="T61" fmla="*/ 2147483647 h 2258"/>
              <a:gd name="T62" fmla="*/ 2147483647 w 2697"/>
              <a:gd name="T63" fmla="*/ 2147483647 h 2258"/>
              <a:gd name="T64" fmla="*/ 2147483647 w 2697"/>
              <a:gd name="T65" fmla="*/ 2147483647 h 2258"/>
              <a:gd name="T66" fmla="*/ 2147483647 w 2697"/>
              <a:gd name="T67" fmla="*/ 2147483647 h 2258"/>
              <a:gd name="T68" fmla="*/ 2147483647 w 2697"/>
              <a:gd name="T69" fmla="*/ 2147483647 h 2258"/>
              <a:gd name="T70" fmla="*/ 2147483647 w 2697"/>
              <a:gd name="T71" fmla="*/ 2147483647 h 2258"/>
              <a:gd name="T72" fmla="*/ 2147483647 w 2697"/>
              <a:gd name="T73" fmla="*/ 2147483647 h 2258"/>
              <a:gd name="T74" fmla="*/ 2147483647 w 2697"/>
              <a:gd name="T75" fmla="*/ 2147483647 h 2258"/>
              <a:gd name="T76" fmla="*/ 2147483647 w 2697"/>
              <a:gd name="T77" fmla="*/ 2147483647 h 2258"/>
              <a:gd name="T78" fmla="*/ 2147483647 w 2697"/>
              <a:gd name="T79" fmla="*/ 2147483647 h 2258"/>
              <a:gd name="T80" fmla="*/ 2147483647 w 2697"/>
              <a:gd name="T81" fmla="*/ 2147483647 h 2258"/>
              <a:gd name="T82" fmla="*/ 2147483647 w 2697"/>
              <a:gd name="T83" fmla="*/ 2147483647 h 2258"/>
              <a:gd name="T84" fmla="*/ 2147483647 w 2697"/>
              <a:gd name="T85" fmla="*/ 2147483647 h 225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697"/>
              <a:gd name="T130" fmla="*/ 0 h 2258"/>
              <a:gd name="T131" fmla="*/ 2697 w 2697"/>
              <a:gd name="T132" fmla="*/ 2258 h 225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697" h="2258">
                <a:moveTo>
                  <a:pt x="788" y="2258"/>
                </a:moveTo>
                <a:lnTo>
                  <a:pt x="738" y="2235"/>
                </a:lnTo>
                <a:lnTo>
                  <a:pt x="691" y="2210"/>
                </a:lnTo>
                <a:lnTo>
                  <a:pt x="645" y="2184"/>
                </a:lnTo>
                <a:lnTo>
                  <a:pt x="601" y="2157"/>
                </a:lnTo>
                <a:lnTo>
                  <a:pt x="558" y="2131"/>
                </a:lnTo>
                <a:lnTo>
                  <a:pt x="518" y="2102"/>
                </a:lnTo>
                <a:lnTo>
                  <a:pt x="477" y="2072"/>
                </a:lnTo>
                <a:lnTo>
                  <a:pt x="440" y="2042"/>
                </a:lnTo>
                <a:lnTo>
                  <a:pt x="403" y="2012"/>
                </a:lnTo>
                <a:lnTo>
                  <a:pt x="367" y="1981"/>
                </a:lnTo>
                <a:lnTo>
                  <a:pt x="334" y="1949"/>
                </a:lnTo>
                <a:lnTo>
                  <a:pt x="302" y="1917"/>
                </a:lnTo>
                <a:lnTo>
                  <a:pt x="272" y="1883"/>
                </a:lnTo>
                <a:lnTo>
                  <a:pt x="244" y="1848"/>
                </a:lnTo>
                <a:lnTo>
                  <a:pt x="217" y="1814"/>
                </a:lnTo>
                <a:lnTo>
                  <a:pt x="193" y="1779"/>
                </a:lnTo>
                <a:lnTo>
                  <a:pt x="168" y="1742"/>
                </a:lnTo>
                <a:lnTo>
                  <a:pt x="147" y="1707"/>
                </a:lnTo>
                <a:lnTo>
                  <a:pt x="125" y="1670"/>
                </a:lnTo>
                <a:lnTo>
                  <a:pt x="106" y="1632"/>
                </a:lnTo>
                <a:lnTo>
                  <a:pt x="88" y="1595"/>
                </a:lnTo>
                <a:lnTo>
                  <a:pt x="73" y="1556"/>
                </a:lnTo>
                <a:lnTo>
                  <a:pt x="58" y="1518"/>
                </a:lnTo>
                <a:lnTo>
                  <a:pt x="46" y="1479"/>
                </a:lnTo>
                <a:lnTo>
                  <a:pt x="35" y="1440"/>
                </a:lnTo>
                <a:lnTo>
                  <a:pt x="25" y="1401"/>
                </a:lnTo>
                <a:lnTo>
                  <a:pt x="18" y="1360"/>
                </a:lnTo>
                <a:lnTo>
                  <a:pt x="11" y="1321"/>
                </a:lnTo>
                <a:lnTo>
                  <a:pt x="5" y="1281"/>
                </a:lnTo>
                <a:lnTo>
                  <a:pt x="2" y="1240"/>
                </a:lnTo>
                <a:lnTo>
                  <a:pt x="0" y="1201"/>
                </a:lnTo>
                <a:lnTo>
                  <a:pt x="0" y="1161"/>
                </a:lnTo>
                <a:lnTo>
                  <a:pt x="2" y="1120"/>
                </a:lnTo>
                <a:lnTo>
                  <a:pt x="4" y="1079"/>
                </a:lnTo>
                <a:lnTo>
                  <a:pt x="9" y="1039"/>
                </a:lnTo>
                <a:lnTo>
                  <a:pt x="14" y="998"/>
                </a:lnTo>
                <a:lnTo>
                  <a:pt x="21" y="957"/>
                </a:lnTo>
                <a:lnTo>
                  <a:pt x="32" y="917"/>
                </a:lnTo>
                <a:lnTo>
                  <a:pt x="42" y="878"/>
                </a:lnTo>
                <a:lnTo>
                  <a:pt x="53" y="837"/>
                </a:lnTo>
                <a:lnTo>
                  <a:pt x="67" y="797"/>
                </a:lnTo>
                <a:lnTo>
                  <a:pt x="83" y="758"/>
                </a:lnTo>
                <a:lnTo>
                  <a:pt x="99" y="719"/>
                </a:lnTo>
                <a:lnTo>
                  <a:pt x="118" y="680"/>
                </a:lnTo>
                <a:lnTo>
                  <a:pt x="138" y="641"/>
                </a:lnTo>
                <a:lnTo>
                  <a:pt x="159" y="602"/>
                </a:lnTo>
                <a:lnTo>
                  <a:pt x="182" y="563"/>
                </a:lnTo>
                <a:lnTo>
                  <a:pt x="207" y="526"/>
                </a:lnTo>
                <a:lnTo>
                  <a:pt x="233" y="489"/>
                </a:lnTo>
                <a:lnTo>
                  <a:pt x="260" y="452"/>
                </a:lnTo>
                <a:lnTo>
                  <a:pt x="290" y="415"/>
                </a:lnTo>
                <a:lnTo>
                  <a:pt x="320" y="379"/>
                </a:lnTo>
                <a:lnTo>
                  <a:pt x="352" y="344"/>
                </a:lnTo>
                <a:lnTo>
                  <a:pt x="385" y="309"/>
                </a:lnTo>
                <a:lnTo>
                  <a:pt x="420" y="275"/>
                </a:lnTo>
                <a:lnTo>
                  <a:pt x="458" y="242"/>
                </a:lnTo>
                <a:lnTo>
                  <a:pt x="496" y="208"/>
                </a:lnTo>
                <a:lnTo>
                  <a:pt x="535" y="176"/>
                </a:lnTo>
                <a:lnTo>
                  <a:pt x="578" y="144"/>
                </a:lnTo>
                <a:lnTo>
                  <a:pt x="620" y="114"/>
                </a:lnTo>
                <a:lnTo>
                  <a:pt x="664" y="84"/>
                </a:lnTo>
                <a:lnTo>
                  <a:pt x="710" y="54"/>
                </a:lnTo>
                <a:lnTo>
                  <a:pt x="758" y="26"/>
                </a:lnTo>
                <a:lnTo>
                  <a:pt x="807" y="0"/>
                </a:lnTo>
                <a:lnTo>
                  <a:pt x="1892" y="0"/>
                </a:lnTo>
                <a:lnTo>
                  <a:pt x="1939" y="26"/>
                </a:lnTo>
                <a:lnTo>
                  <a:pt x="1987" y="54"/>
                </a:lnTo>
                <a:lnTo>
                  <a:pt x="2033" y="84"/>
                </a:lnTo>
                <a:lnTo>
                  <a:pt x="2077" y="114"/>
                </a:lnTo>
                <a:lnTo>
                  <a:pt x="2121" y="144"/>
                </a:lnTo>
                <a:lnTo>
                  <a:pt x="2162" y="176"/>
                </a:lnTo>
                <a:lnTo>
                  <a:pt x="2202" y="208"/>
                </a:lnTo>
                <a:lnTo>
                  <a:pt x="2239" y="242"/>
                </a:lnTo>
                <a:lnTo>
                  <a:pt x="2277" y="275"/>
                </a:lnTo>
                <a:lnTo>
                  <a:pt x="2312" y="309"/>
                </a:lnTo>
                <a:lnTo>
                  <a:pt x="2345" y="344"/>
                </a:lnTo>
                <a:lnTo>
                  <a:pt x="2377" y="379"/>
                </a:lnTo>
                <a:lnTo>
                  <a:pt x="2409" y="415"/>
                </a:lnTo>
                <a:lnTo>
                  <a:pt x="2437" y="452"/>
                </a:lnTo>
                <a:lnTo>
                  <a:pt x="2466" y="489"/>
                </a:lnTo>
                <a:lnTo>
                  <a:pt x="2492" y="526"/>
                </a:lnTo>
                <a:lnTo>
                  <a:pt x="2515" y="563"/>
                </a:lnTo>
                <a:lnTo>
                  <a:pt x="2538" y="602"/>
                </a:lnTo>
                <a:lnTo>
                  <a:pt x="2561" y="641"/>
                </a:lnTo>
                <a:lnTo>
                  <a:pt x="2580" y="680"/>
                </a:lnTo>
                <a:lnTo>
                  <a:pt x="2598" y="719"/>
                </a:lnTo>
                <a:lnTo>
                  <a:pt x="2616" y="758"/>
                </a:lnTo>
                <a:lnTo>
                  <a:pt x="2630" y="797"/>
                </a:lnTo>
                <a:lnTo>
                  <a:pt x="2644" y="837"/>
                </a:lnTo>
                <a:lnTo>
                  <a:pt x="2656" y="878"/>
                </a:lnTo>
                <a:lnTo>
                  <a:pt x="2667" y="917"/>
                </a:lnTo>
                <a:lnTo>
                  <a:pt x="2676" y="957"/>
                </a:lnTo>
                <a:lnTo>
                  <a:pt x="2683" y="998"/>
                </a:lnTo>
                <a:lnTo>
                  <a:pt x="2690" y="1039"/>
                </a:lnTo>
                <a:lnTo>
                  <a:pt x="2693" y="1079"/>
                </a:lnTo>
                <a:lnTo>
                  <a:pt x="2697" y="1120"/>
                </a:lnTo>
                <a:lnTo>
                  <a:pt x="2697" y="1161"/>
                </a:lnTo>
                <a:lnTo>
                  <a:pt x="2697" y="1201"/>
                </a:lnTo>
                <a:lnTo>
                  <a:pt x="2695" y="1240"/>
                </a:lnTo>
                <a:lnTo>
                  <a:pt x="2692" y="1281"/>
                </a:lnTo>
                <a:lnTo>
                  <a:pt x="2686" y="1321"/>
                </a:lnTo>
                <a:lnTo>
                  <a:pt x="2681" y="1360"/>
                </a:lnTo>
                <a:lnTo>
                  <a:pt x="2672" y="1401"/>
                </a:lnTo>
                <a:lnTo>
                  <a:pt x="2663" y="1440"/>
                </a:lnTo>
                <a:lnTo>
                  <a:pt x="2651" y="1479"/>
                </a:lnTo>
                <a:lnTo>
                  <a:pt x="2639" y="1518"/>
                </a:lnTo>
                <a:lnTo>
                  <a:pt x="2624" y="1556"/>
                </a:lnTo>
                <a:lnTo>
                  <a:pt x="2609" y="1595"/>
                </a:lnTo>
                <a:lnTo>
                  <a:pt x="2591" y="1632"/>
                </a:lnTo>
                <a:lnTo>
                  <a:pt x="2572" y="1670"/>
                </a:lnTo>
                <a:lnTo>
                  <a:pt x="2550" y="1707"/>
                </a:lnTo>
                <a:lnTo>
                  <a:pt x="2529" y="1742"/>
                </a:lnTo>
                <a:lnTo>
                  <a:pt x="2504" y="1779"/>
                </a:lnTo>
                <a:lnTo>
                  <a:pt x="2480" y="1814"/>
                </a:lnTo>
                <a:lnTo>
                  <a:pt x="2453" y="1848"/>
                </a:lnTo>
                <a:lnTo>
                  <a:pt x="2425" y="1883"/>
                </a:lnTo>
                <a:lnTo>
                  <a:pt x="2395" y="1917"/>
                </a:lnTo>
                <a:lnTo>
                  <a:pt x="2363" y="1949"/>
                </a:lnTo>
                <a:lnTo>
                  <a:pt x="2330" y="1981"/>
                </a:lnTo>
                <a:lnTo>
                  <a:pt x="2294" y="2012"/>
                </a:lnTo>
                <a:lnTo>
                  <a:pt x="2257" y="2042"/>
                </a:lnTo>
                <a:lnTo>
                  <a:pt x="2220" y="2072"/>
                </a:lnTo>
                <a:lnTo>
                  <a:pt x="2179" y="2102"/>
                </a:lnTo>
                <a:lnTo>
                  <a:pt x="2139" y="2131"/>
                </a:lnTo>
                <a:lnTo>
                  <a:pt x="2096" y="2157"/>
                </a:lnTo>
                <a:lnTo>
                  <a:pt x="2052" y="2184"/>
                </a:lnTo>
                <a:lnTo>
                  <a:pt x="2006" y="2210"/>
                </a:lnTo>
                <a:lnTo>
                  <a:pt x="1959" y="2235"/>
                </a:lnTo>
                <a:lnTo>
                  <a:pt x="1909" y="2258"/>
                </a:lnTo>
                <a:lnTo>
                  <a:pt x="788" y="2258"/>
                </a:lnTo>
              </a:path>
            </a:pathLst>
          </a:cu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2873375" y="774700"/>
            <a:ext cx="3397250" cy="5678488"/>
          </a:xfrm>
          <a:custGeom>
            <a:avLst/>
            <a:gdLst>
              <a:gd name="T0" fmla="*/ 2147483647 w 1927"/>
              <a:gd name="T1" fmla="*/ 2147483647 h 2258"/>
              <a:gd name="T2" fmla="*/ 2147483647 w 1927"/>
              <a:gd name="T3" fmla="*/ 2147483647 h 2258"/>
              <a:gd name="T4" fmla="*/ 2147483647 w 1927"/>
              <a:gd name="T5" fmla="*/ 2147483647 h 2258"/>
              <a:gd name="T6" fmla="*/ 2147483647 w 1927"/>
              <a:gd name="T7" fmla="*/ 2147483647 h 2258"/>
              <a:gd name="T8" fmla="*/ 2147483647 w 1927"/>
              <a:gd name="T9" fmla="*/ 2147483647 h 2258"/>
              <a:gd name="T10" fmla="*/ 2147483647 w 1927"/>
              <a:gd name="T11" fmla="*/ 2147483647 h 2258"/>
              <a:gd name="T12" fmla="*/ 2147483647 w 1927"/>
              <a:gd name="T13" fmla="*/ 2147483647 h 2258"/>
              <a:gd name="T14" fmla="*/ 2147483647 w 1927"/>
              <a:gd name="T15" fmla="*/ 2147483647 h 2258"/>
              <a:gd name="T16" fmla="*/ 2147483647 w 1927"/>
              <a:gd name="T17" fmla="*/ 2147483647 h 2258"/>
              <a:gd name="T18" fmla="*/ 2147483647 w 1927"/>
              <a:gd name="T19" fmla="*/ 2147483647 h 2258"/>
              <a:gd name="T20" fmla="*/ 0 w 1927"/>
              <a:gd name="T21" fmla="*/ 2147483647 h 2258"/>
              <a:gd name="T22" fmla="*/ 2147483647 w 1927"/>
              <a:gd name="T23" fmla="*/ 2147483647 h 2258"/>
              <a:gd name="T24" fmla="*/ 2147483647 w 1927"/>
              <a:gd name="T25" fmla="*/ 2147483647 h 2258"/>
              <a:gd name="T26" fmla="*/ 2147483647 w 1927"/>
              <a:gd name="T27" fmla="*/ 2147483647 h 2258"/>
              <a:gd name="T28" fmla="*/ 2147483647 w 1927"/>
              <a:gd name="T29" fmla="*/ 2147483647 h 2258"/>
              <a:gd name="T30" fmla="*/ 2147483647 w 1927"/>
              <a:gd name="T31" fmla="*/ 2147483647 h 2258"/>
              <a:gd name="T32" fmla="*/ 2147483647 w 1927"/>
              <a:gd name="T33" fmla="*/ 2147483647 h 2258"/>
              <a:gd name="T34" fmla="*/ 2147483647 w 1927"/>
              <a:gd name="T35" fmla="*/ 2147483647 h 2258"/>
              <a:gd name="T36" fmla="*/ 2147483647 w 1927"/>
              <a:gd name="T37" fmla="*/ 2147483647 h 2258"/>
              <a:gd name="T38" fmla="*/ 2147483647 w 1927"/>
              <a:gd name="T39" fmla="*/ 2147483647 h 2258"/>
              <a:gd name="T40" fmla="*/ 2147483647 w 1927"/>
              <a:gd name="T41" fmla="*/ 2147483647 h 2258"/>
              <a:gd name="T42" fmla="*/ 2147483647 w 1927"/>
              <a:gd name="T43" fmla="*/ 0 h 2258"/>
              <a:gd name="T44" fmla="*/ 2147483647 w 1927"/>
              <a:gd name="T45" fmla="*/ 2147483647 h 2258"/>
              <a:gd name="T46" fmla="*/ 2147483647 w 1927"/>
              <a:gd name="T47" fmla="*/ 2147483647 h 2258"/>
              <a:gd name="T48" fmla="*/ 2147483647 w 1927"/>
              <a:gd name="T49" fmla="*/ 2147483647 h 2258"/>
              <a:gd name="T50" fmla="*/ 2147483647 w 1927"/>
              <a:gd name="T51" fmla="*/ 2147483647 h 2258"/>
              <a:gd name="T52" fmla="*/ 2147483647 w 1927"/>
              <a:gd name="T53" fmla="*/ 2147483647 h 2258"/>
              <a:gd name="T54" fmla="*/ 2147483647 w 1927"/>
              <a:gd name="T55" fmla="*/ 2147483647 h 2258"/>
              <a:gd name="T56" fmla="*/ 2147483647 w 1927"/>
              <a:gd name="T57" fmla="*/ 2147483647 h 2258"/>
              <a:gd name="T58" fmla="*/ 2147483647 w 1927"/>
              <a:gd name="T59" fmla="*/ 2147483647 h 2258"/>
              <a:gd name="T60" fmla="*/ 2147483647 w 1927"/>
              <a:gd name="T61" fmla="*/ 2147483647 h 2258"/>
              <a:gd name="T62" fmla="*/ 2147483647 w 1927"/>
              <a:gd name="T63" fmla="*/ 2147483647 h 2258"/>
              <a:gd name="T64" fmla="*/ 2147483647 w 1927"/>
              <a:gd name="T65" fmla="*/ 2147483647 h 2258"/>
              <a:gd name="T66" fmla="*/ 2147483647 w 1927"/>
              <a:gd name="T67" fmla="*/ 2147483647 h 2258"/>
              <a:gd name="T68" fmla="*/ 2147483647 w 1927"/>
              <a:gd name="T69" fmla="*/ 2147483647 h 2258"/>
              <a:gd name="T70" fmla="*/ 2147483647 w 1927"/>
              <a:gd name="T71" fmla="*/ 2147483647 h 2258"/>
              <a:gd name="T72" fmla="*/ 2147483647 w 1927"/>
              <a:gd name="T73" fmla="*/ 2147483647 h 2258"/>
              <a:gd name="T74" fmla="*/ 2147483647 w 1927"/>
              <a:gd name="T75" fmla="*/ 2147483647 h 2258"/>
              <a:gd name="T76" fmla="*/ 2147483647 w 1927"/>
              <a:gd name="T77" fmla="*/ 2147483647 h 2258"/>
              <a:gd name="T78" fmla="*/ 2147483647 w 1927"/>
              <a:gd name="T79" fmla="*/ 2147483647 h 2258"/>
              <a:gd name="T80" fmla="*/ 2147483647 w 1927"/>
              <a:gd name="T81" fmla="*/ 2147483647 h 2258"/>
              <a:gd name="T82" fmla="*/ 2147483647 w 1927"/>
              <a:gd name="T83" fmla="*/ 2147483647 h 2258"/>
              <a:gd name="T84" fmla="*/ 2147483647 w 1927"/>
              <a:gd name="T85" fmla="*/ 2147483647 h 225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927"/>
              <a:gd name="T130" fmla="*/ 0 h 2258"/>
              <a:gd name="T131" fmla="*/ 1927 w 1927"/>
              <a:gd name="T132" fmla="*/ 2258 h 225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927" h="2258">
                <a:moveTo>
                  <a:pt x="563" y="2258"/>
                </a:moveTo>
                <a:lnTo>
                  <a:pt x="528" y="2235"/>
                </a:lnTo>
                <a:lnTo>
                  <a:pt x="495" y="2210"/>
                </a:lnTo>
                <a:lnTo>
                  <a:pt x="461" y="2184"/>
                </a:lnTo>
                <a:lnTo>
                  <a:pt x="429" y="2157"/>
                </a:lnTo>
                <a:lnTo>
                  <a:pt x="399" y="2131"/>
                </a:lnTo>
                <a:lnTo>
                  <a:pt x="369" y="2102"/>
                </a:lnTo>
                <a:lnTo>
                  <a:pt x="341" y="2072"/>
                </a:lnTo>
                <a:lnTo>
                  <a:pt x="314" y="2042"/>
                </a:lnTo>
                <a:lnTo>
                  <a:pt x="288" y="2012"/>
                </a:lnTo>
                <a:lnTo>
                  <a:pt x="263" y="1981"/>
                </a:lnTo>
                <a:lnTo>
                  <a:pt x="239" y="1949"/>
                </a:lnTo>
                <a:lnTo>
                  <a:pt x="217" y="1917"/>
                </a:lnTo>
                <a:lnTo>
                  <a:pt x="194" y="1883"/>
                </a:lnTo>
                <a:lnTo>
                  <a:pt x="175" y="1848"/>
                </a:lnTo>
                <a:lnTo>
                  <a:pt x="156" y="1814"/>
                </a:lnTo>
                <a:lnTo>
                  <a:pt x="138" y="1779"/>
                </a:lnTo>
                <a:lnTo>
                  <a:pt x="120" y="1742"/>
                </a:lnTo>
                <a:lnTo>
                  <a:pt x="104" y="1707"/>
                </a:lnTo>
                <a:lnTo>
                  <a:pt x="90" y="1670"/>
                </a:lnTo>
                <a:lnTo>
                  <a:pt x="76" y="1632"/>
                </a:lnTo>
                <a:lnTo>
                  <a:pt x="64" y="1595"/>
                </a:lnTo>
                <a:lnTo>
                  <a:pt x="51" y="1556"/>
                </a:lnTo>
                <a:lnTo>
                  <a:pt x="42" y="1518"/>
                </a:lnTo>
                <a:lnTo>
                  <a:pt x="32" y="1479"/>
                </a:lnTo>
                <a:lnTo>
                  <a:pt x="25" y="1440"/>
                </a:lnTo>
                <a:lnTo>
                  <a:pt x="18" y="1401"/>
                </a:lnTo>
                <a:lnTo>
                  <a:pt x="12" y="1360"/>
                </a:lnTo>
                <a:lnTo>
                  <a:pt x="7" y="1321"/>
                </a:lnTo>
                <a:lnTo>
                  <a:pt x="4" y="1281"/>
                </a:lnTo>
                <a:lnTo>
                  <a:pt x="2" y="1240"/>
                </a:lnTo>
                <a:lnTo>
                  <a:pt x="0" y="1201"/>
                </a:lnTo>
                <a:lnTo>
                  <a:pt x="0" y="1161"/>
                </a:lnTo>
                <a:lnTo>
                  <a:pt x="0" y="1120"/>
                </a:lnTo>
                <a:lnTo>
                  <a:pt x="4" y="1079"/>
                </a:lnTo>
                <a:lnTo>
                  <a:pt x="5" y="1039"/>
                </a:lnTo>
                <a:lnTo>
                  <a:pt x="11" y="998"/>
                </a:lnTo>
                <a:lnTo>
                  <a:pt x="16" y="957"/>
                </a:lnTo>
                <a:lnTo>
                  <a:pt x="21" y="917"/>
                </a:lnTo>
                <a:lnTo>
                  <a:pt x="30" y="878"/>
                </a:lnTo>
                <a:lnTo>
                  <a:pt x="39" y="837"/>
                </a:lnTo>
                <a:lnTo>
                  <a:pt x="48" y="797"/>
                </a:lnTo>
                <a:lnTo>
                  <a:pt x="58" y="758"/>
                </a:lnTo>
                <a:lnTo>
                  <a:pt x="71" y="719"/>
                </a:lnTo>
                <a:lnTo>
                  <a:pt x="85" y="680"/>
                </a:lnTo>
                <a:lnTo>
                  <a:pt x="99" y="641"/>
                </a:lnTo>
                <a:lnTo>
                  <a:pt x="113" y="602"/>
                </a:lnTo>
                <a:lnTo>
                  <a:pt x="131" y="563"/>
                </a:lnTo>
                <a:lnTo>
                  <a:pt x="147" y="526"/>
                </a:lnTo>
                <a:lnTo>
                  <a:pt x="166" y="489"/>
                </a:lnTo>
                <a:lnTo>
                  <a:pt x="186" y="452"/>
                </a:lnTo>
                <a:lnTo>
                  <a:pt x="207" y="415"/>
                </a:lnTo>
                <a:lnTo>
                  <a:pt x="228" y="379"/>
                </a:lnTo>
                <a:lnTo>
                  <a:pt x="251" y="344"/>
                </a:lnTo>
                <a:lnTo>
                  <a:pt x="276" y="309"/>
                </a:lnTo>
                <a:lnTo>
                  <a:pt x="300" y="275"/>
                </a:lnTo>
                <a:lnTo>
                  <a:pt x="327" y="242"/>
                </a:lnTo>
                <a:lnTo>
                  <a:pt x="355" y="208"/>
                </a:lnTo>
                <a:lnTo>
                  <a:pt x="383" y="176"/>
                </a:lnTo>
                <a:lnTo>
                  <a:pt x="413" y="144"/>
                </a:lnTo>
                <a:lnTo>
                  <a:pt x="443" y="114"/>
                </a:lnTo>
                <a:lnTo>
                  <a:pt x="475" y="84"/>
                </a:lnTo>
                <a:lnTo>
                  <a:pt x="509" y="54"/>
                </a:lnTo>
                <a:lnTo>
                  <a:pt x="542" y="26"/>
                </a:lnTo>
                <a:lnTo>
                  <a:pt x="578" y="0"/>
                </a:lnTo>
                <a:lnTo>
                  <a:pt x="1351" y="0"/>
                </a:lnTo>
                <a:lnTo>
                  <a:pt x="1386" y="26"/>
                </a:lnTo>
                <a:lnTo>
                  <a:pt x="1420" y="54"/>
                </a:lnTo>
                <a:lnTo>
                  <a:pt x="1452" y="84"/>
                </a:lnTo>
                <a:lnTo>
                  <a:pt x="1484" y="114"/>
                </a:lnTo>
                <a:lnTo>
                  <a:pt x="1515" y="144"/>
                </a:lnTo>
                <a:lnTo>
                  <a:pt x="1544" y="176"/>
                </a:lnTo>
                <a:lnTo>
                  <a:pt x="1574" y="208"/>
                </a:lnTo>
                <a:lnTo>
                  <a:pt x="1600" y="242"/>
                </a:lnTo>
                <a:lnTo>
                  <a:pt x="1627" y="275"/>
                </a:lnTo>
                <a:lnTo>
                  <a:pt x="1651" y="309"/>
                </a:lnTo>
                <a:lnTo>
                  <a:pt x="1676" y="344"/>
                </a:lnTo>
                <a:lnTo>
                  <a:pt x="1699" y="379"/>
                </a:lnTo>
                <a:lnTo>
                  <a:pt x="1720" y="415"/>
                </a:lnTo>
                <a:lnTo>
                  <a:pt x="1741" y="452"/>
                </a:lnTo>
                <a:lnTo>
                  <a:pt x="1761" y="489"/>
                </a:lnTo>
                <a:lnTo>
                  <a:pt x="1780" y="526"/>
                </a:lnTo>
                <a:lnTo>
                  <a:pt x="1798" y="563"/>
                </a:lnTo>
                <a:lnTo>
                  <a:pt x="1814" y="602"/>
                </a:lnTo>
                <a:lnTo>
                  <a:pt x="1830" y="641"/>
                </a:lnTo>
                <a:lnTo>
                  <a:pt x="1844" y="680"/>
                </a:lnTo>
                <a:lnTo>
                  <a:pt x="1856" y="719"/>
                </a:lnTo>
                <a:lnTo>
                  <a:pt x="1869" y="758"/>
                </a:lnTo>
                <a:lnTo>
                  <a:pt x="1879" y="797"/>
                </a:lnTo>
                <a:lnTo>
                  <a:pt x="1890" y="837"/>
                </a:lnTo>
                <a:lnTo>
                  <a:pt x="1897" y="878"/>
                </a:lnTo>
                <a:lnTo>
                  <a:pt x="1906" y="917"/>
                </a:lnTo>
                <a:lnTo>
                  <a:pt x="1911" y="957"/>
                </a:lnTo>
                <a:lnTo>
                  <a:pt x="1916" y="998"/>
                </a:lnTo>
                <a:lnTo>
                  <a:pt x="1922" y="1039"/>
                </a:lnTo>
                <a:lnTo>
                  <a:pt x="1925" y="1079"/>
                </a:lnTo>
                <a:lnTo>
                  <a:pt x="1927" y="1120"/>
                </a:lnTo>
                <a:lnTo>
                  <a:pt x="1927" y="1161"/>
                </a:lnTo>
                <a:lnTo>
                  <a:pt x="1927" y="1201"/>
                </a:lnTo>
                <a:lnTo>
                  <a:pt x="1925" y="1240"/>
                </a:lnTo>
                <a:lnTo>
                  <a:pt x="1923" y="1281"/>
                </a:lnTo>
                <a:lnTo>
                  <a:pt x="1920" y="1321"/>
                </a:lnTo>
                <a:lnTo>
                  <a:pt x="1915" y="1360"/>
                </a:lnTo>
                <a:lnTo>
                  <a:pt x="1909" y="1401"/>
                </a:lnTo>
                <a:lnTo>
                  <a:pt x="1902" y="1440"/>
                </a:lnTo>
                <a:lnTo>
                  <a:pt x="1895" y="1479"/>
                </a:lnTo>
                <a:lnTo>
                  <a:pt x="1885" y="1518"/>
                </a:lnTo>
                <a:lnTo>
                  <a:pt x="1876" y="1556"/>
                </a:lnTo>
                <a:lnTo>
                  <a:pt x="1863" y="1595"/>
                </a:lnTo>
                <a:lnTo>
                  <a:pt x="1851" y="1632"/>
                </a:lnTo>
                <a:lnTo>
                  <a:pt x="1837" y="1670"/>
                </a:lnTo>
                <a:lnTo>
                  <a:pt x="1823" y="1707"/>
                </a:lnTo>
                <a:lnTo>
                  <a:pt x="1807" y="1742"/>
                </a:lnTo>
                <a:lnTo>
                  <a:pt x="1791" y="1779"/>
                </a:lnTo>
                <a:lnTo>
                  <a:pt x="1771" y="1814"/>
                </a:lnTo>
                <a:lnTo>
                  <a:pt x="1752" y="1848"/>
                </a:lnTo>
                <a:lnTo>
                  <a:pt x="1733" y="1883"/>
                </a:lnTo>
                <a:lnTo>
                  <a:pt x="1711" y="1917"/>
                </a:lnTo>
                <a:lnTo>
                  <a:pt x="1688" y="1949"/>
                </a:lnTo>
                <a:lnTo>
                  <a:pt x="1664" y="1981"/>
                </a:lnTo>
                <a:lnTo>
                  <a:pt x="1639" y="2012"/>
                </a:lnTo>
                <a:lnTo>
                  <a:pt x="1614" y="2042"/>
                </a:lnTo>
                <a:lnTo>
                  <a:pt x="1586" y="2072"/>
                </a:lnTo>
                <a:lnTo>
                  <a:pt x="1558" y="2102"/>
                </a:lnTo>
                <a:lnTo>
                  <a:pt x="1530" y="2131"/>
                </a:lnTo>
                <a:lnTo>
                  <a:pt x="1498" y="2157"/>
                </a:lnTo>
                <a:lnTo>
                  <a:pt x="1466" y="2184"/>
                </a:lnTo>
                <a:lnTo>
                  <a:pt x="1434" y="2210"/>
                </a:lnTo>
                <a:lnTo>
                  <a:pt x="1399" y="2235"/>
                </a:lnTo>
                <a:lnTo>
                  <a:pt x="1365" y="2258"/>
                </a:lnTo>
                <a:lnTo>
                  <a:pt x="563" y="2258"/>
                </a:lnTo>
              </a:path>
            </a:pathLst>
          </a:cu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3636963" y="765175"/>
            <a:ext cx="1822450" cy="5678488"/>
          </a:xfrm>
          <a:custGeom>
            <a:avLst/>
            <a:gdLst>
              <a:gd name="T0" fmla="*/ 2147483647 w 1035"/>
              <a:gd name="T1" fmla="*/ 2147483647 h 2258"/>
              <a:gd name="T2" fmla="*/ 2147483647 w 1035"/>
              <a:gd name="T3" fmla="*/ 2147483647 h 2258"/>
              <a:gd name="T4" fmla="*/ 2147483647 w 1035"/>
              <a:gd name="T5" fmla="*/ 2147483647 h 2258"/>
              <a:gd name="T6" fmla="*/ 2147483647 w 1035"/>
              <a:gd name="T7" fmla="*/ 2147483647 h 2258"/>
              <a:gd name="T8" fmla="*/ 2147483647 w 1035"/>
              <a:gd name="T9" fmla="*/ 2147483647 h 2258"/>
              <a:gd name="T10" fmla="*/ 2147483647 w 1035"/>
              <a:gd name="T11" fmla="*/ 2147483647 h 2258"/>
              <a:gd name="T12" fmla="*/ 2147483647 w 1035"/>
              <a:gd name="T13" fmla="*/ 2147483647 h 2258"/>
              <a:gd name="T14" fmla="*/ 2147483647 w 1035"/>
              <a:gd name="T15" fmla="*/ 2147483647 h 2258"/>
              <a:gd name="T16" fmla="*/ 2147483647 w 1035"/>
              <a:gd name="T17" fmla="*/ 2147483647 h 2258"/>
              <a:gd name="T18" fmla="*/ 0 w 1035"/>
              <a:gd name="T19" fmla="*/ 2147483647 h 2258"/>
              <a:gd name="T20" fmla="*/ 2147483647 w 1035"/>
              <a:gd name="T21" fmla="*/ 2147483647 h 2258"/>
              <a:gd name="T22" fmla="*/ 2147483647 w 1035"/>
              <a:gd name="T23" fmla="*/ 2147483647 h 2258"/>
              <a:gd name="T24" fmla="*/ 2147483647 w 1035"/>
              <a:gd name="T25" fmla="*/ 2147483647 h 2258"/>
              <a:gd name="T26" fmla="*/ 2147483647 w 1035"/>
              <a:gd name="T27" fmla="*/ 2147483647 h 2258"/>
              <a:gd name="T28" fmla="*/ 2147483647 w 1035"/>
              <a:gd name="T29" fmla="*/ 2147483647 h 2258"/>
              <a:gd name="T30" fmla="*/ 2147483647 w 1035"/>
              <a:gd name="T31" fmla="*/ 2147483647 h 2258"/>
              <a:gd name="T32" fmla="*/ 2147483647 w 1035"/>
              <a:gd name="T33" fmla="*/ 2147483647 h 2258"/>
              <a:gd name="T34" fmla="*/ 2147483647 w 1035"/>
              <a:gd name="T35" fmla="*/ 2147483647 h 2258"/>
              <a:gd name="T36" fmla="*/ 2147483647 w 1035"/>
              <a:gd name="T37" fmla="*/ 2147483647 h 2258"/>
              <a:gd name="T38" fmla="*/ 2147483647 w 1035"/>
              <a:gd name="T39" fmla="*/ 0 h 2258"/>
              <a:gd name="T40" fmla="*/ 2147483647 w 1035"/>
              <a:gd name="T41" fmla="*/ 2147483647 h 2258"/>
              <a:gd name="T42" fmla="*/ 2147483647 w 1035"/>
              <a:gd name="T43" fmla="*/ 2147483647 h 2258"/>
              <a:gd name="T44" fmla="*/ 2147483647 w 1035"/>
              <a:gd name="T45" fmla="*/ 2147483647 h 2258"/>
              <a:gd name="T46" fmla="*/ 2147483647 w 1035"/>
              <a:gd name="T47" fmla="*/ 2147483647 h 2258"/>
              <a:gd name="T48" fmla="*/ 2147483647 w 1035"/>
              <a:gd name="T49" fmla="*/ 2147483647 h 2258"/>
              <a:gd name="T50" fmla="*/ 2147483647 w 1035"/>
              <a:gd name="T51" fmla="*/ 2147483647 h 2258"/>
              <a:gd name="T52" fmla="*/ 2147483647 w 1035"/>
              <a:gd name="T53" fmla="*/ 2147483647 h 2258"/>
              <a:gd name="T54" fmla="*/ 2147483647 w 1035"/>
              <a:gd name="T55" fmla="*/ 2147483647 h 2258"/>
              <a:gd name="T56" fmla="*/ 2147483647 w 1035"/>
              <a:gd name="T57" fmla="*/ 2147483647 h 2258"/>
              <a:gd name="T58" fmla="*/ 2147483647 w 1035"/>
              <a:gd name="T59" fmla="*/ 2147483647 h 2258"/>
              <a:gd name="T60" fmla="*/ 2147483647 w 1035"/>
              <a:gd name="T61" fmla="*/ 2147483647 h 2258"/>
              <a:gd name="T62" fmla="*/ 2147483647 w 1035"/>
              <a:gd name="T63" fmla="*/ 2147483647 h 2258"/>
              <a:gd name="T64" fmla="*/ 2147483647 w 1035"/>
              <a:gd name="T65" fmla="*/ 2147483647 h 2258"/>
              <a:gd name="T66" fmla="*/ 2147483647 w 1035"/>
              <a:gd name="T67" fmla="*/ 2147483647 h 2258"/>
              <a:gd name="T68" fmla="*/ 2147483647 w 1035"/>
              <a:gd name="T69" fmla="*/ 2147483647 h 2258"/>
              <a:gd name="T70" fmla="*/ 2147483647 w 1035"/>
              <a:gd name="T71" fmla="*/ 2147483647 h 2258"/>
              <a:gd name="T72" fmla="*/ 2147483647 w 1035"/>
              <a:gd name="T73" fmla="*/ 2147483647 h 2258"/>
              <a:gd name="T74" fmla="*/ 2147483647 w 1035"/>
              <a:gd name="T75" fmla="*/ 2147483647 h 2258"/>
              <a:gd name="T76" fmla="*/ 2147483647 w 1035"/>
              <a:gd name="T77" fmla="*/ 2147483647 h 225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035"/>
              <a:gd name="T118" fmla="*/ 0 h 2258"/>
              <a:gd name="T119" fmla="*/ 1035 w 1035"/>
              <a:gd name="T120" fmla="*/ 2258 h 225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035" h="2258">
                <a:moveTo>
                  <a:pt x="302" y="2258"/>
                </a:moveTo>
                <a:lnTo>
                  <a:pt x="284" y="2235"/>
                </a:lnTo>
                <a:lnTo>
                  <a:pt x="265" y="2210"/>
                </a:lnTo>
                <a:lnTo>
                  <a:pt x="247" y="2184"/>
                </a:lnTo>
                <a:lnTo>
                  <a:pt x="231" y="2157"/>
                </a:lnTo>
                <a:lnTo>
                  <a:pt x="214" y="2131"/>
                </a:lnTo>
                <a:lnTo>
                  <a:pt x="198" y="2102"/>
                </a:lnTo>
                <a:lnTo>
                  <a:pt x="184" y="2072"/>
                </a:lnTo>
                <a:lnTo>
                  <a:pt x="168" y="2042"/>
                </a:lnTo>
                <a:lnTo>
                  <a:pt x="141" y="1981"/>
                </a:lnTo>
                <a:lnTo>
                  <a:pt x="116" y="1917"/>
                </a:lnTo>
                <a:lnTo>
                  <a:pt x="94" y="1848"/>
                </a:lnTo>
                <a:lnTo>
                  <a:pt x="74" y="1779"/>
                </a:lnTo>
                <a:lnTo>
                  <a:pt x="56" y="1707"/>
                </a:lnTo>
                <a:lnTo>
                  <a:pt x="41" y="1632"/>
                </a:lnTo>
                <a:lnTo>
                  <a:pt x="28" y="1556"/>
                </a:lnTo>
                <a:lnTo>
                  <a:pt x="18" y="1479"/>
                </a:lnTo>
                <a:lnTo>
                  <a:pt x="9" y="1401"/>
                </a:lnTo>
                <a:lnTo>
                  <a:pt x="3" y="1321"/>
                </a:lnTo>
                <a:lnTo>
                  <a:pt x="0" y="1240"/>
                </a:lnTo>
                <a:lnTo>
                  <a:pt x="0" y="1161"/>
                </a:lnTo>
                <a:lnTo>
                  <a:pt x="2" y="1079"/>
                </a:lnTo>
                <a:lnTo>
                  <a:pt x="5" y="998"/>
                </a:lnTo>
                <a:lnTo>
                  <a:pt x="12" y="917"/>
                </a:lnTo>
                <a:lnTo>
                  <a:pt x="21" y="837"/>
                </a:lnTo>
                <a:lnTo>
                  <a:pt x="32" y="758"/>
                </a:lnTo>
                <a:lnTo>
                  <a:pt x="44" y="680"/>
                </a:lnTo>
                <a:lnTo>
                  <a:pt x="60" y="602"/>
                </a:lnTo>
                <a:lnTo>
                  <a:pt x="79" y="526"/>
                </a:lnTo>
                <a:lnTo>
                  <a:pt x="99" y="452"/>
                </a:lnTo>
                <a:lnTo>
                  <a:pt x="122" y="379"/>
                </a:lnTo>
                <a:lnTo>
                  <a:pt x="148" y="309"/>
                </a:lnTo>
                <a:lnTo>
                  <a:pt x="175" y="242"/>
                </a:lnTo>
                <a:lnTo>
                  <a:pt x="205" y="176"/>
                </a:lnTo>
                <a:lnTo>
                  <a:pt x="238" y="114"/>
                </a:lnTo>
                <a:lnTo>
                  <a:pt x="254" y="84"/>
                </a:lnTo>
                <a:lnTo>
                  <a:pt x="272" y="54"/>
                </a:lnTo>
                <a:lnTo>
                  <a:pt x="291" y="26"/>
                </a:lnTo>
                <a:lnTo>
                  <a:pt x="309" y="0"/>
                </a:lnTo>
                <a:lnTo>
                  <a:pt x="726" y="0"/>
                </a:lnTo>
                <a:lnTo>
                  <a:pt x="745" y="26"/>
                </a:lnTo>
                <a:lnTo>
                  <a:pt x="763" y="54"/>
                </a:lnTo>
                <a:lnTo>
                  <a:pt x="781" y="84"/>
                </a:lnTo>
                <a:lnTo>
                  <a:pt x="796" y="114"/>
                </a:lnTo>
                <a:lnTo>
                  <a:pt x="830" y="176"/>
                </a:lnTo>
                <a:lnTo>
                  <a:pt x="860" y="242"/>
                </a:lnTo>
                <a:lnTo>
                  <a:pt x="886" y="309"/>
                </a:lnTo>
                <a:lnTo>
                  <a:pt x="913" y="379"/>
                </a:lnTo>
                <a:lnTo>
                  <a:pt x="936" y="452"/>
                </a:lnTo>
                <a:lnTo>
                  <a:pt x="955" y="526"/>
                </a:lnTo>
                <a:lnTo>
                  <a:pt x="975" y="602"/>
                </a:lnTo>
                <a:lnTo>
                  <a:pt x="991" y="680"/>
                </a:lnTo>
                <a:lnTo>
                  <a:pt x="1003" y="758"/>
                </a:lnTo>
                <a:lnTo>
                  <a:pt x="1014" y="837"/>
                </a:lnTo>
                <a:lnTo>
                  <a:pt x="1022" y="917"/>
                </a:lnTo>
                <a:lnTo>
                  <a:pt x="1030" y="998"/>
                </a:lnTo>
                <a:lnTo>
                  <a:pt x="1033" y="1079"/>
                </a:lnTo>
                <a:lnTo>
                  <a:pt x="1035" y="1161"/>
                </a:lnTo>
                <a:lnTo>
                  <a:pt x="1035" y="1240"/>
                </a:lnTo>
                <a:lnTo>
                  <a:pt x="1031" y="1321"/>
                </a:lnTo>
                <a:lnTo>
                  <a:pt x="1026" y="1401"/>
                </a:lnTo>
                <a:lnTo>
                  <a:pt x="1017" y="1479"/>
                </a:lnTo>
                <a:lnTo>
                  <a:pt x="1007" y="1556"/>
                </a:lnTo>
                <a:lnTo>
                  <a:pt x="994" y="1632"/>
                </a:lnTo>
                <a:lnTo>
                  <a:pt x="978" y="1707"/>
                </a:lnTo>
                <a:lnTo>
                  <a:pt x="961" y="1779"/>
                </a:lnTo>
                <a:lnTo>
                  <a:pt x="941" y="1848"/>
                </a:lnTo>
                <a:lnTo>
                  <a:pt x="918" y="1917"/>
                </a:lnTo>
                <a:lnTo>
                  <a:pt x="894" y="1981"/>
                </a:lnTo>
                <a:lnTo>
                  <a:pt x="865" y="2042"/>
                </a:lnTo>
                <a:lnTo>
                  <a:pt x="851" y="2072"/>
                </a:lnTo>
                <a:lnTo>
                  <a:pt x="837" y="2102"/>
                </a:lnTo>
                <a:lnTo>
                  <a:pt x="821" y="2131"/>
                </a:lnTo>
                <a:lnTo>
                  <a:pt x="803" y="2157"/>
                </a:lnTo>
                <a:lnTo>
                  <a:pt x="788" y="2184"/>
                </a:lnTo>
                <a:lnTo>
                  <a:pt x="770" y="2210"/>
                </a:lnTo>
                <a:lnTo>
                  <a:pt x="751" y="2235"/>
                </a:lnTo>
                <a:lnTo>
                  <a:pt x="733" y="2258"/>
                </a:lnTo>
                <a:lnTo>
                  <a:pt x="302" y="2258"/>
                </a:lnTo>
              </a:path>
            </a:pathLst>
          </a:cu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H="1" flipV="1">
            <a:off x="4567238" y="774700"/>
            <a:ext cx="6350" cy="5672138"/>
          </a:xfrm>
          <a:prstGeom prst="line">
            <a:avLst/>
          </a:pr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>
            <a:off x="2346325" y="942975"/>
            <a:ext cx="4389438" cy="3175"/>
          </a:xfrm>
          <a:prstGeom prst="line">
            <a:avLst/>
          </a:pr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V="1">
            <a:off x="790575" y="1831975"/>
            <a:ext cx="6835775" cy="3175"/>
          </a:xfrm>
          <a:prstGeom prst="line">
            <a:avLst/>
          </a:pr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342900" y="3013075"/>
            <a:ext cx="8456613" cy="3175"/>
          </a:xfrm>
          <a:prstGeom prst="line">
            <a:avLst/>
          </a:pr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220663" y="3714750"/>
            <a:ext cx="8701087" cy="3175"/>
          </a:xfrm>
          <a:prstGeom prst="line">
            <a:avLst/>
          </a:pr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350838" y="4445000"/>
            <a:ext cx="8442325" cy="1588"/>
          </a:xfrm>
          <a:prstGeom prst="line">
            <a:avLst/>
          </a:pr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330200" y="5083175"/>
            <a:ext cx="7753350" cy="1588"/>
          </a:xfrm>
          <a:prstGeom prst="line">
            <a:avLst/>
          </a:pr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879475" y="5643563"/>
            <a:ext cx="6646863" cy="4762"/>
          </a:xfrm>
          <a:prstGeom prst="line">
            <a:avLst/>
          </a:pr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40" name="Rectangle 20"/>
          <p:cNvSpPr>
            <a:spLocks noChangeArrowheads="1"/>
          </p:cNvSpPr>
          <p:nvPr/>
        </p:nvSpPr>
        <p:spPr bwMode="auto">
          <a:xfrm>
            <a:off x="0" y="0"/>
            <a:ext cx="5435600" cy="692150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400" b="1">
                <a:solidFill>
                  <a:srgbClr val="72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HGP創英角ｺﾞｼｯｸUB" pitchFamily="50" charset="-128"/>
              </a:rPr>
              <a:t>Global  HIV epidemic 1990-2005</a:t>
            </a:r>
            <a:endParaRPr lang="en-US" sz="2400" b="1">
              <a:solidFill>
                <a:srgbClr val="72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7131050" y="6165850"/>
            <a:ext cx="1631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(by UNAIDS)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730250" y="1052513"/>
            <a:ext cx="182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（</a:t>
            </a:r>
            <a:r>
              <a:rPr kumimoji="1" lang="en-US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millions</a:t>
            </a:r>
            <a:r>
              <a:rPr kumimoji="1" lang="ja-JP" altLang="en-US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）</a:t>
            </a:r>
          </a:p>
        </p:txBody>
      </p:sp>
      <p:sp>
        <p:nvSpPr>
          <p:cNvPr id="14359" name="Rectangle 23"/>
          <p:cNvSpPr>
            <a:spLocks noChangeArrowheads="1"/>
          </p:cNvSpPr>
          <p:nvPr/>
        </p:nvSpPr>
        <p:spPr bwMode="auto">
          <a:xfrm>
            <a:off x="844550" y="1550988"/>
            <a:ext cx="7202488" cy="417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4360" name="Line 24"/>
          <p:cNvSpPr>
            <a:spLocks noChangeShapeType="1"/>
          </p:cNvSpPr>
          <p:nvPr/>
        </p:nvSpPr>
        <p:spPr bwMode="auto">
          <a:xfrm>
            <a:off x="760413" y="5195888"/>
            <a:ext cx="7818437" cy="1587"/>
          </a:xfrm>
          <a:prstGeom prst="line">
            <a:avLst/>
          </a:prstGeom>
          <a:noFill/>
          <a:ln w="12700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760413" y="4684713"/>
            <a:ext cx="7818437" cy="1587"/>
          </a:xfrm>
          <a:prstGeom prst="line">
            <a:avLst/>
          </a:prstGeom>
          <a:noFill/>
          <a:ln w="12700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760413" y="4157663"/>
            <a:ext cx="7818437" cy="1587"/>
          </a:xfrm>
          <a:prstGeom prst="line">
            <a:avLst/>
          </a:prstGeom>
          <a:noFill/>
          <a:ln w="12700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760413" y="3646488"/>
            <a:ext cx="7818437" cy="1587"/>
          </a:xfrm>
          <a:prstGeom prst="line">
            <a:avLst/>
          </a:prstGeom>
          <a:noFill/>
          <a:ln w="12700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64" name="Line 28"/>
          <p:cNvSpPr>
            <a:spLocks noChangeShapeType="1"/>
          </p:cNvSpPr>
          <p:nvPr/>
        </p:nvSpPr>
        <p:spPr bwMode="auto">
          <a:xfrm>
            <a:off x="760413" y="3117850"/>
            <a:ext cx="7818437" cy="1588"/>
          </a:xfrm>
          <a:prstGeom prst="line">
            <a:avLst/>
          </a:prstGeom>
          <a:noFill/>
          <a:ln w="12700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760413" y="2589213"/>
            <a:ext cx="7818437" cy="1587"/>
          </a:xfrm>
          <a:prstGeom prst="line">
            <a:avLst/>
          </a:prstGeom>
          <a:noFill/>
          <a:ln w="12700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66" name="Line 30"/>
          <p:cNvSpPr>
            <a:spLocks noChangeShapeType="1"/>
          </p:cNvSpPr>
          <p:nvPr/>
        </p:nvSpPr>
        <p:spPr bwMode="auto">
          <a:xfrm>
            <a:off x="760413" y="2078038"/>
            <a:ext cx="7818437" cy="1587"/>
          </a:xfrm>
          <a:prstGeom prst="line">
            <a:avLst/>
          </a:prstGeom>
          <a:noFill/>
          <a:ln w="12700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67" name="Rectangle 31"/>
          <p:cNvSpPr>
            <a:spLocks noChangeArrowheads="1"/>
          </p:cNvSpPr>
          <p:nvPr/>
        </p:nvSpPr>
        <p:spPr bwMode="auto">
          <a:xfrm>
            <a:off x="769938" y="1082675"/>
            <a:ext cx="7797800" cy="4641850"/>
          </a:xfrm>
          <a:prstGeom prst="rect">
            <a:avLst/>
          </a:prstGeom>
          <a:noFill/>
          <a:ln w="38100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4368" name="Rectangle 32"/>
          <p:cNvSpPr>
            <a:spLocks noChangeArrowheads="1"/>
          </p:cNvSpPr>
          <p:nvPr/>
        </p:nvSpPr>
        <p:spPr bwMode="auto">
          <a:xfrm>
            <a:off x="1720850" y="4503738"/>
            <a:ext cx="12700" cy="1203325"/>
          </a:xfrm>
          <a:prstGeom prst="rect">
            <a:avLst/>
          </a:prstGeom>
          <a:solidFill>
            <a:srgbClr val="8852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4369" name="Rectangle 33"/>
          <p:cNvSpPr>
            <a:spLocks noChangeArrowheads="1"/>
          </p:cNvSpPr>
          <p:nvPr/>
        </p:nvSpPr>
        <p:spPr bwMode="auto">
          <a:xfrm>
            <a:off x="1458913" y="4519613"/>
            <a:ext cx="300037" cy="120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582613" y="5565775"/>
            <a:ext cx="12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0</a:t>
            </a:r>
          </a:p>
        </p:txBody>
      </p:sp>
      <p:sp>
        <p:nvSpPr>
          <p:cNvPr id="14371" name="Rectangle 35"/>
          <p:cNvSpPr>
            <a:spLocks noChangeArrowheads="1"/>
          </p:cNvSpPr>
          <p:nvPr/>
        </p:nvSpPr>
        <p:spPr bwMode="auto">
          <a:xfrm>
            <a:off x="582613" y="5038725"/>
            <a:ext cx="127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5</a:t>
            </a:r>
          </a:p>
        </p:txBody>
      </p:sp>
      <p:sp>
        <p:nvSpPr>
          <p:cNvPr id="14372" name="Rectangle 36"/>
          <p:cNvSpPr>
            <a:spLocks noChangeArrowheads="1"/>
          </p:cNvSpPr>
          <p:nvPr/>
        </p:nvSpPr>
        <p:spPr bwMode="auto">
          <a:xfrm>
            <a:off x="490538" y="452755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10</a:t>
            </a:r>
          </a:p>
        </p:txBody>
      </p:sp>
      <p:sp>
        <p:nvSpPr>
          <p:cNvPr id="14373" name="Rectangle 37"/>
          <p:cNvSpPr>
            <a:spLocks noChangeArrowheads="1"/>
          </p:cNvSpPr>
          <p:nvPr/>
        </p:nvSpPr>
        <p:spPr bwMode="auto">
          <a:xfrm>
            <a:off x="490538" y="3998913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15</a:t>
            </a:r>
          </a:p>
        </p:txBody>
      </p:sp>
      <p:sp>
        <p:nvSpPr>
          <p:cNvPr id="14374" name="Rectangle 38"/>
          <p:cNvSpPr>
            <a:spLocks noChangeArrowheads="1"/>
          </p:cNvSpPr>
          <p:nvPr/>
        </p:nvSpPr>
        <p:spPr bwMode="auto">
          <a:xfrm>
            <a:off x="490538" y="3487738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20</a:t>
            </a:r>
          </a:p>
        </p:txBody>
      </p:sp>
      <p:sp>
        <p:nvSpPr>
          <p:cNvPr id="14375" name="Rectangle 39"/>
          <p:cNvSpPr>
            <a:spLocks noChangeArrowheads="1"/>
          </p:cNvSpPr>
          <p:nvPr/>
        </p:nvSpPr>
        <p:spPr bwMode="auto">
          <a:xfrm>
            <a:off x="490538" y="2960688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25</a:t>
            </a:r>
          </a:p>
        </p:txBody>
      </p:sp>
      <p:sp>
        <p:nvSpPr>
          <p:cNvPr id="14376" name="Rectangle 40"/>
          <p:cNvSpPr>
            <a:spLocks noChangeArrowheads="1"/>
          </p:cNvSpPr>
          <p:nvPr/>
        </p:nvSpPr>
        <p:spPr bwMode="auto">
          <a:xfrm>
            <a:off x="490538" y="2432050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30</a:t>
            </a:r>
          </a:p>
        </p:txBody>
      </p:sp>
      <p:sp>
        <p:nvSpPr>
          <p:cNvPr id="14377" name="Rectangle 41"/>
          <p:cNvSpPr>
            <a:spLocks noChangeArrowheads="1"/>
          </p:cNvSpPr>
          <p:nvPr/>
        </p:nvSpPr>
        <p:spPr bwMode="auto">
          <a:xfrm>
            <a:off x="490538" y="1920875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35</a:t>
            </a:r>
          </a:p>
        </p:txBody>
      </p:sp>
      <p:sp>
        <p:nvSpPr>
          <p:cNvPr id="14378" name="Rectangle 42"/>
          <p:cNvSpPr>
            <a:spLocks noChangeArrowheads="1"/>
          </p:cNvSpPr>
          <p:nvPr/>
        </p:nvSpPr>
        <p:spPr bwMode="auto">
          <a:xfrm>
            <a:off x="490538" y="1392238"/>
            <a:ext cx="25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40</a:t>
            </a:r>
          </a:p>
        </p:txBody>
      </p:sp>
      <p:sp>
        <p:nvSpPr>
          <p:cNvPr id="14379" name="Text Box 43"/>
          <p:cNvSpPr txBox="1">
            <a:spLocks noChangeArrowheads="1"/>
          </p:cNvSpPr>
          <p:nvPr/>
        </p:nvSpPr>
        <p:spPr bwMode="auto">
          <a:xfrm>
            <a:off x="7835900" y="1052513"/>
            <a:ext cx="1450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40.3 million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935038" y="4718050"/>
            <a:ext cx="287337" cy="1006475"/>
            <a:chOff x="663" y="2972"/>
            <a:chExt cx="213" cy="634"/>
          </a:xfrm>
        </p:grpSpPr>
        <p:sp>
          <p:nvSpPr>
            <p:cNvPr id="14743" name="Rectangle 45"/>
            <p:cNvSpPr>
              <a:spLocks noChangeArrowheads="1"/>
            </p:cNvSpPr>
            <p:nvPr/>
          </p:nvSpPr>
          <p:spPr bwMode="auto">
            <a:xfrm>
              <a:off x="663" y="2972"/>
              <a:ext cx="9" cy="623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44" name="Rectangle 46"/>
            <p:cNvSpPr>
              <a:spLocks noChangeArrowheads="1"/>
            </p:cNvSpPr>
            <p:nvPr/>
          </p:nvSpPr>
          <p:spPr bwMode="auto">
            <a:xfrm>
              <a:off x="672" y="2972"/>
              <a:ext cx="9" cy="623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45" name="Rectangle 47"/>
            <p:cNvSpPr>
              <a:spLocks noChangeArrowheads="1"/>
            </p:cNvSpPr>
            <p:nvPr/>
          </p:nvSpPr>
          <p:spPr bwMode="auto">
            <a:xfrm>
              <a:off x="681" y="2972"/>
              <a:ext cx="9" cy="623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46" name="Rectangle 48"/>
            <p:cNvSpPr>
              <a:spLocks noChangeArrowheads="1"/>
            </p:cNvSpPr>
            <p:nvPr/>
          </p:nvSpPr>
          <p:spPr bwMode="auto">
            <a:xfrm>
              <a:off x="690" y="2972"/>
              <a:ext cx="10" cy="623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47" name="Rectangle 49"/>
            <p:cNvSpPr>
              <a:spLocks noChangeArrowheads="1"/>
            </p:cNvSpPr>
            <p:nvPr/>
          </p:nvSpPr>
          <p:spPr bwMode="auto">
            <a:xfrm>
              <a:off x="700" y="2972"/>
              <a:ext cx="9" cy="623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48" name="Rectangle 50"/>
            <p:cNvSpPr>
              <a:spLocks noChangeArrowheads="1"/>
            </p:cNvSpPr>
            <p:nvPr/>
          </p:nvSpPr>
          <p:spPr bwMode="auto">
            <a:xfrm>
              <a:off x="709" y="2972"/>
              <a:ext cx="9" cy="623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49" name="Rectangle 51"/>
            <p:cNvSpPr>
              <a:spLocks noChangeArrowheads="1"/>
            </p:cNvSpPr>
            <p:nvPr/>
          </p:nvSpPr>
          <p:spPr bwMode="auto">
            <a:xfrm>
              <a:off x="718" y="2972"/>
              <a:ext cx="10" cy="623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50" name="Rectangle 52"/>
            <p:cNvSpPr>
              <a:spLocks noChangeArrowheads="1"/>
            </p:cNvSpPr>
            <p:nvPr/>
          </p:nvSpPr>
          <p:spPr bwMode="auto">
            <a:xfrm>
              <a:off x="728" y="2972"/>
              <a:ext cx="9" cy="623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51" name="Rectangle 53"/>
            <p:cNvSpPr>
              <a:spLocks noChangeArrowheads="1"/>
            </p:cNvSpPr>
            <p:nvPr/>
          </p:nvSpPr>
          <p:spPr bwMode="auto">
            <a:xfrm>
              <a:off x="737" y="2972"/>
              <a:ext cx="9" cy="623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52" name="Rectangle 54"/>
            <p:cNvSpPr>
              <a:spLocks noChangeArrowheads="1"/>
            </p:cNvSpPr>
            <p:nvPr/>
          </p:nvSpPr>
          <p:spPr bwMode="auto">
            <a:xfrm>
              <a:off x="746" y="2972"/>
              <a:ext cx="9" cy="623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53" name="Rectangle 55"/>
            <p:cNvSpPr>
              <a:spLocks noChangeArrowheads="1"/>
            </p:cNvSpPr>
            <p:nvPr/>
          </p:nvSpPr>
          <p:spPr bwMode="auto">
            <a:xfrm>
              <a:off x="755" y="2972"/>
              <a:ext cx="10" cy="623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54" name="Rectangle 56"/>
            <p:cNvSpPr>
              <a:spLocks noChangeArrowheads="1"/>
            </p:cNvSpPr>
            <p:nvPr/>
          </p:nvSpPr>
          <p:spPr bwMode="auto">
            <a:xfrm>
              <a:off x="765" y="2972"/>
              <a:ext cx="9" cy="623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55" name="Rectangle 57"/>
            <p:cNvSpPr>
              <a:spLocks noChangeArrowheads="1"/>
            </p:cNvSpPr>
            <p:nvPr/>
          </p:nvSpPr>
          <p:spPr bwMode="auto">
            <a:xfrm>
              <a:off x="774" y="2972"/>
              <a:ext cx="9" cy="623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56" name="Rectangle 58"/>
            <p:cNvSpPr>
              <a:spLocks noChangeArrowheads="1"/>
            </p:cNvSpPr>
            <p:nvPr/>
          </p:nvSpPr>
          <p:spPr bwMode="auto">
            <a:xfrm>
              <a:off x="783" y="2972"/>
              <a:ext cx="10" cy="623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57" name="Rectangle 59"/>
            <p:cNvSpPr>
              <a:spLocks noChangeArrowheads="1"/>
            </p:cNvSpPr>
            <p:nvPr/>
          </p:nvSpPr>
          <p:spPr bwMode="auto">
            <a:xfrm>
              <a:off x="793" y="2972"/>
              <a:ext cx="9" cy="623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58" name="Rectangle 60"/>
            <p:cNvSpPr>
              <a:spLocks noChangeArrowheads="1"/>
            </p:cNvSpPr>
            <p:nvPr/>
          </p:nvSpPr>
          <p:spPr bwMode="auto">
            <a:xfrm>
              <a:off x="802" y="2972"/>
              <a:ext cx="9" cy="623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59" name="Rectangle 61"/>
            <p:cNvSpPr>
              <a:spLocks noChangeArrowheads="1"/>
            </p:cNvSpPr>
            <p:nvPr/>
          </p:nvSpPr>
          <p:spPr bwMode="auto">
            <a:xfrm>
              <a:off x="811" y="2972"/>
              <a:ext cx="9" cy="623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60" name="Rectangle 62"/>
            <p:cNvSpPr>
              <a:spLocks noChangeArrowheads="1"/>
            </p:cNvSpPr>
            <p:nvPr/>
          </p:nvSpPr>
          <p:spPr bwMode="auto">
            <a:xfrm>
              <a:off x="820" y="2972"/>
              <a:ext cx="10" cy="623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61" name="Rectangle 63"/>
            <p:cNvSpPr>
              <a:spLocks noChangeArrowheads="1"/>
            </p:cNvSpPr>
            <p:nvPr/>
          </p:nvSpPr>
          <p:spPr bwMode="auto">
            <a:xfrm>
              <a:off x="830" y="2972"/>
              <a:ext cx="9" cy="623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62" name="Rectangle 64"/>
            <p:cNvSpPr>
              <a:spLocks noChangeArrowheads="1"/>
            </p:cNvSpPr>
            <p:nvPr/>
          </p:nvSpPr>
          <p:spPr bwMode="auto">
            <a:xfrm>
              <a:off x="839" y="2972"/>
              <a:ext cx="9" cy="623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63" name="Rectangle 65"/>
            <p:cNvSpPr>
              <a:spLocks noChangeArrowheads="1"/>
            </p:cNvSpPr>
            <p:nvPr/>
          </p:nvSpPr>
          <p:spPr bwMode="auto">
            <a:xfrm>
              <a:off x="848" y="2972"/>
              <a:ext cx="10" cy="623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64" name="Rectangle 66"/>
            <p:cNvSpPr>
              <a:spLocks noChangeArrowheads="1"/>
            </p:cNvSpPr>
            <p:nvPr/>
          </p:nvSpPr>
          <p:spPr bwMode="auto">
            <a:xfrm>
              <a:off x="672" y="2982"/>
              <a:ext cx="204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1422400" y="4503738"/>
            <a:ext cx="260350" cy="1203325"/>
            <a:chOff x="1025" y="2837"/>
            <a:chExt cx="195" cy="758"/>
          </a:xfrm>
        </p:grpSpPr>
        <p:sp>
          <p:nvSpPr>
            <p:cNvPr id="14723" name="Rectangle 68"/>
            <p:cNvSpPr>
              <a:spLocks noChangeArrowheads="1"/>
            </p:cNvSpPr>
            <p:nvPr/>
          </p:nvSpPr>
          <p:spPr bwMode="auto">
            <a:xfrm>
              <a:off x="1025" y="2837"/>
              <a:ext cx="9" cy="758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24" name="Rectangle 69"/>
            <p:cNvSpPr>
              <a:spLocks noChangeArrowheads="1"/>
            </p:cNvSpPr>
            <p:nvPr/>
          </p:nvSpPr>
          <p:spPr bwMode="auto">
            <a:xfrm>
              <a:off x="1034" y="2837"/>
              <a:ext cx="9" cy="758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25" name="Rectangle 70"/>
            <p:cNvSpPr>
              <a:spLocks noChangeArrowheads="1"/>
            </p:cNvSpPr>
            <p:nvPr/>
          </p:nvSpPr>
          <p:spPr bwMode="auto">
            <a:xfrm>
              <a:off x="1043" y="2837"/>
              <a:ext cx="9" cy="758"/>
            </a:xfrm>
            <a:prstGeom prst="rect">
              <a:avLst/>
            </a:prstGeom>
            <a:solidFill>
              <a:srgbClr val="88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26" name="Rectangle 71"/>
            <p:cNvSpPr>
              <a:spLocks noChangeArrowheads="1"/>
            </p:cNvSpPr>
            <p:nvPr/>
          </p:nvSpPr>
          <p:spPr bwMode="auto">
            <a:xfrm>
              <a:off x="1052" y="2837"/>
              <a:ext cx="10" cy="758"/>
            </a:xfrm>
            <a:prstGeom prst="rect">
              <a:avLst/>
            </a:prstGeom>
            <a:solidFill>
              <a:srgbClr val="965A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27" name="Rectangle 72"/>
            <p:cNvSpPr>
              <a:spLocks noChangeArrowheads="1"/>
            </p:cNvSpPr>
            <p:nvPr/>
          </p:nvSpPr>
          <p:spPr bwMode="auto">
            <a:xfrm>
              <a:off x="1062" y="2837"/>
              <a:ext cx="9" cy="758"/>
            </a:xfrm>
            <a:prstGeom prst="rect">
              <a:avLst/>
            </a:prstGeom>
            <a:solidFill>
              <a:srgbClr val="A86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28" name="Rectangle 73"/>
            <p:cNvSpPr>
              <a:spLocks noChangeArrowheads="1"/>
            </p:cNvSpPr>
            <p:nvPr/>
          </p:nvSpPr>
          <p:spPr bwMode="auto">
            <a:xfrm>
              <a:off x="1071" y="2837"/>
              <a:ext cx="9" cy="758"/>
            </a:xfrm>
            <a:prstGeom prst="rect">
              <a:avLst/>
            </a:prstGeom>
            <a:solidFill>
              <a:srgbClr val="BA7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29" name="Rectangle 74"/>
            <p:cNvSpPr>
              <a:spLocks noChangeArrowheads="1"/>
            </p:cNvSpPr>
            <p:nvPr/>
          </p:nvSpPr>
          <p:spPr bwMode="auto">
            <a:xfrm>
              <a:off x="1080" y="2837"/>
              <a:ext cx="10" cy="758"/>
            </a:xfrm>
            <a:prstGeom prst="rect">
              <a:avLst/>
            </a:prstGeom>
            <a:solidFill>
              <a:srgbClr val="CD7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30" name="Rectangle 75"/>
            <p:cNvSpPr>
              <a:spLocks noChangeArrowheads="1"/>
            </p:cNvSpPr>
            <p:nvPr/>
          </p:nvSpPr>
          <p:spPr bwMode="auto">
            <a:xfrm>
              <a:off x="1090" y="2837"/>
              <a:ext cx="9" cy="758"/>
            </a:xfrm>
            <a:prstGeom prst="rect">
              <a:avLst/>
            </a:prstGeom>
            <a:solidFill>
              <a:srgbClr val="DE8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31" name="Rectangle 76"/>
            <p:cNvSpPr>
              <a:spLocks noChangeArrowheads="1"/>
            </p:cNvSpPr>
            <p:nvPr/>
          </p:nvSpPr>
          <p:spPr bwMode="auto">
            <a:xfrm>
              <a:off x="1099" y="2837"/>
              <a:ext cx="9" cy="758"/>
            </a:xfrm>
            <a:prstGeom prst="rect">
              <a:avLst/>
            </a:prstGeom>
            <a:solidFill>
              <a:srgbClr val="EA8D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32" name="Rectangle 77"/>
            <p:cNvSpPr>
              <a:spLocks noChangeArrowheads="1"/>
            </p:cNvSpPr>
            <p:nvPr/>
          </p:nvSpPr>
          <p:spPr bwMode="auto">
            <a:xfrm>
              <a:off x="1108" y="2837"/>
              <a:ext cx="9" cy="758"/>
            </a:xfrm>
            <a:prstGeom prst="rect">
              <a:avLst/>
            </a:prstGeom>
            <a:solidFill>
              <a:srgbClr val="F49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33" name="Rectangle 78"/>
            <p:cNvSpPr>
              <a:spLocks noChangeArrowheads="1"/>
            </p:cNvSpPr>
            <p:nvPr/>
          </p:nvSpPr>
          <p:spPr bwMode="auto">
            <a:xfrm>
              <a:off x="1117" y="2837"/>
              <a:ext cx="10" cy="758"/>
            </a:xfrm>
            <a:prstGeom prst="rect">
              <a:avLst/>
            </a:prstGeom>
            <a:solidFill>
              <a:srgbClr val="FB9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34" name="Rectangle 79"/>
            <p:cNvSpPr>
              <a:spLocks noChangeArrowheads="1"/>
            </p:cNvSpPr>
            <p:nvPr/>
          </p:nvSpPr>
          <p:spPr bwMode="auto">
            <a:xfrm>
              <a:off x="1127" y="2837"/>
              <a:ext cx="18" cy="758"/>
            </a:xfrm>
            <a:prstGeom prst="rect">
              <a:avLst/>
            </a:prstGeom>
            <a:solidFill>
              <a:srgbClr val="FE9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35" name="Rectangle 80"/>
            <p:cNvSpPr>
              <a:spLocks noChangeArrowheads="1"/>
            </p:cNvSpPr>
            <p:nvPr/>
          </p:nvSpPr>
          <p:spPr bwMode="auto">
            <a:xfrm>
              <a:off x="1145" y="2837"/>
              <a:ext cx="10" cy="758"/>
            </a:xfrm>
            <a:prstGeom prst="rect">
              <a:avLst/>
            </a:prstGeom>
            <a:solidFill>
              <a:srgbClr val="FB9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36" name="Rectangle 81"/>
            <p:cNvSpPr>
              <a:spLocks noChangeArrowheads="1"/>
            </p:cNvSpPr>
            <p:nvPr/>
          </p:nvSpPr>
          <p:spPr bwMode="auto">
            <a:xfrm>
              <a:off x="1155" y="2837"/>
              <a:ext cx="9" cy="758"/>
            </a:xfrm>
            <a:prstGeom prst="rect">
              <a:avLst/>
            </a:prstGeom>
            <a:solidFill>
              <a:srgbClr val="F49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37" name="Rectangle 82"/>
            <p:cNvSpPr>
              <a:spLocks noChangeArrowheads="1"/>
            </p:cNvSpPr>
            <p:nvPr/>
          </p:nvSpPr>
          <p:spPr bwMode="auto">
            <a:xfrm>
              <a:off x="1164" y="2837"/>
              <a:ext cx="9" cy="758"/>
            </a:xfrm>
            <a:prstGeom prst="rect">
              <a:avLst/>
            </a:prstGeom>
            <a:solidFill>
              <a:srgbClr val="EA8D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38" name="Rectangle 83"/>
            <p:cNvSpPr>
              <a:spLocks noChangeArrowheads="1"/>
            </p:cNvSpPr>
            <p:nvPr/>
          </p:nvSpPr>
          <p:spPr bwMode="auto">
            <a:xfrm>
              <a:off x="1173" y="2837"/>
              <a:ext cx="9" cy="758"/>
            </a:xfrm>
            <a:prstGeom prst="rect">
              <a:avLst/>
            </a:prstGeom>
            <a:solidFill>
              <a:srgbClr val="DE8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39" name="Rectangle 84"/>
            <p:cNvSpPr>
              <a:spLocks noChangeArrowheads="1"/>
            </p:cNvSpPr>
            <p:nvPr/>
          </p:nvSpPr>
          <p:spPr bwMode="auto">
            <a:xfrm>
              <a:off x="1182" y="2837"/>
              <a:ext cx="10" cy="758"/>
            </a:xfrm>
            <a:prstGeom prst="rect">
              <a:avLst/>
            </a:prstGeom>
            <a:solidFill>
              <a:srgbClr val="CD7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40" name="Rectangle 85"/>
            <p:cNvSpPr>
              <a:spLocks noChangeArrowheads="1"/>
            </p:cNvSpPr>
            <p:nvPr/>
          </p:nvSpPr>
          <p:spPr bwMode="auto">
            <a:xfrm>
              <a:off x="1192" y="2837"/>
              <a:ext cx="9" cy="758"/>
            </a:xfrm>
            <a:prstGeom prst="rect">
              <a:avLst/>
            </a:prstGeom>
            <a:solidFill>
              <a:srgbClr val="BA7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41" name="Rectangle 86"/>
            <p:cNvSpPr>
              <a:spLocks noChangeArrowheads="1"/>
            </p:cNvSpPr>
            <p:nvPr/>
          </p:nvSpPr>
          <p:spPr bwMode="auto">
            <a:xfrm>
              <a:off x="1201" y="2837"/>
              <a:ext cx="9" cy="758"/>
            </a:xfrm>
            <a:prstGeom prst="rect">
              <a:avLst/>
            </a:prstGeom>
            <a:solidFill>
              <a:srgbClr val="A86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42" name="Rectangle 87"/>
            <p:cNvSpPr>
              <a:spLocks noChangeArrowheads="1"/>
            </p:cNvSpPr>
            <p:nvPr/>
          </p:nvSpPr>
          <p:spPr bwMode="auto">
            <a:xfrm>
              <a:off x="1210" y="2837"/>
              <a:ext cx="10" cy="758"/>
            </a:xfrm>
            <a:prstGeom prst="rect">
              <a:avLst/>
            </a:prstGeom>
            <a:solidFill>
              <a:srgbClr val="965A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Group 88"/>
          <p:cNvGrpSpPr>
            <a:grpSpLocks/>
          </p:cNvGrpSpPr>
          <p:nvPr/>
        </p:nvGrpSpPr>
        <p:grpSpPr bwMode="auto">
          <a:xfrm>
            <a:off x="1920875" y="4240213"/>
            <a:ext cx="285750" cy="1484312"/>
            <a:chOff x="1396" y="2671"/>
            <a:chExt cx="213" cy="935"/>
          </a:xfrm>
        </p:grpSpPr>
        <p:sp>
          <p:nvSpPr>
            <p:cNvPr id="14701" name="Rectangle 89"/>
            <p:cNvSpPr>
              <a:spLocks noChangeArrowheads="1"/>
            </p:cNvSpPr>
            <p:nvPr/>
          </p:nvSpPr>
          <p:spPr bwMode="auto">
            <a:xfrm>
              <a:off x="1396" y="2671"/>
              <a:ext cx="9" cy="924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02" name="Rectangle 90"/>
            <p:cNvSpPr>
              <a:spLocks noChangeArrowheads="1"/>
            </p:cNvSpPr>
            <p:nvPr/>
          </p:nvSpPr>
          <p:spPr bwMode="auto">
            <a:xfrm>
              <a:off x="1405" y="2671"/>
              <a:ext cx="9" cy="924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03" name="Rectangle 91"/>
            <p:cNvSpPr>
              <a:spLocks noChangeArrowheads="1"/>
            </p:cNvSpPr>
            <p:nvPr/>
          </p:nvSpPr>
          <p:spPr bwMode="auto">
            <a:xfrm>
              <a:off x="1414" y="2671"/>
              <a:ext cx="10" cy="924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04" name="Rectangle 92"/>
            <p:cNvSpPr>
              <a:spLocks noChangeArrowheads="1"/>
            </p:cNvSpPr>
            <p:nvPr/>
          </p:nvSpPr>
          <p:spPr bwMode="auto">
            <a:xfrm>
              <a:off x="1424" y="2671"/>
              <a:ext cx="9" cy="924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05" name="Rectangle 93"/>
            <p:cNvSpPr>
              <a:spLocks noChangeArrowheads="1"/>
            </p:cNvSpPr>
            <p:nvPr/>
          </p:nvSpPr>
          <p:spPr bwMode="auto">
            <a:xfrm>
              <a:off x="1433" y="2671"/>
              <a:ext cx="9" cy="924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06" name="Rectangle 94"/>
            <p:cNvSpPr>
              <a:spLocks noChangeArrowheads="1"/>
            </p:cNvSpPr>
            <p:nvPr/>
          </p:nvSpPr>
          <p:spPr bwMode="auto">
            <a:xfrm>
              <a:off x="1442" y="2671"/>
              <a:ext cx="10" cy="924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07" name="Rectangle 95"/>
            <p:cNvSpPr>
              <a:spLocks noChangeArrowheads="1"/>
            </p:cNvSpPr>
            <p:nvPr/>
          </p:nvSpPr>
          <p:spPr bwMode="auto">
            <a:xfrm>
              <a:off x="1452" y="2671"/>
              <a:ext cx="9" cy="924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08" name="Rectangle 96"/>
            <p:cNvSpPr>
              <a:spLocks noChangeArrowheads="1"/>
            </p:cNvSpPr>
            <p:nvPr/>
          </p:nvSpPr>
          <p:spPr bwMode="auto">
            <a:xfrm>
              <a:off x="1461" y="2671"/>
              <a:ext cx="9" cy="924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09" name="Rectangle 97"/>
            <p:cNvSpPr>
              <a:spLocks noChangeArrowheads="1"/>
            </p:cNvSpPr>
            <p:nvPr/>
          </p:nvSpPr>
          <p:spPr bwMode="auto">
            <a:xfrm>
              <a:off x="1470" y="2671"/>
              <a:ext cx="9" cy="924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10" name="Rectangle 98"/>
            <p:cNvSpPr>
              <a:spLocks noChangeArrowheads="1"/>
            </p:cNvSpPr>
            <p:nvPr/>
          </p:nvSpPr>
          <p:spPr bwMode="auto">
            <a:xfrm>
              <a:off x="1479" y="2671"/>
              <a:ext cx="10" cy="924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11" name="Rectangle 99"/>
            <p:cNvSpPr>
              <a:spLocks noChangeArrowheads="1"/>
            </p:cNvSpPr>
            <p:nvPr/>
          </p:nvSpPr>
          <p:spPr bwMode="auto">
            <a:xfrm>
              <a:off x="1489" y="2671"/>
              <a:ext cx="9" cy="924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12" name="Rectangle 100"/>
            <p:cNvSpPr>
              <a:spLocks noChangeArrowheads="1"/>
            </p:cNvSpPr>
            <p:nvPr/>
          </p:nvSpPr>
          <p:spPr bwMode="auto">
            <a:xfrm>
              <a:off x="1498" y="2671"/>
              <a:ext cx="9" cy="924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13" name="Rectangle 101"/>
            <p:cNvSpPr>
              <a:spLocks noChangeArrowheads="1"/>
            </p:cNvSpPr>
            <p:nvPr/>
          </p:nvSpPr>
          <p:spPr bwMode="auto">
            <a:xfrm>
              <a:off x="1507" y="2671"/>
              <a:ext cx="10" cy="924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14" name="Rectangle 102"/>
            <p:cNvSpPr>
              <a:spLocks noChangeArrowheads="1"/>
            </p:cNvSpPr>
            <p:nvPr/>
          </p:nvSpPr>
          <p:spPr bwMode="auto">
            <a:xfrm>
              <a:off x="1517" y="2671"/>
              <a:ext cx="9" cy="924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15" name="Rectangle 103"/>
            <p:cNvSpPr>
              <a:spLocks noChangeArrowheads="1"/>
            </p:cNvSpPr>
            <p:nvPr/>
          </p:nvSpPr>
          <p:spPr bwMode="auto">
            <a:xfrm>
              <a:off x="1526" y="2671"/>
              <a:ext cx="9" cy="924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16" name="Rectangle 104"/>
            <p:cNvSpPr>
              <a:spLocks noChangeArrowheads="1"/>
            </p:cNvSpPr>
            <p:nvPr/>
          </p:nvSpPr>
          <p:spPr bwMode="auto">
            <a:xfrm>
              <a:off x="1535" y="2671"/>
              <a:ext cx="9" cy="924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17" name="Rectangle 105"/>
            <p:cNvSpPr>
              <a:spLocks noChangeArrowheads="1"/>
            </p:cNvSpPr>
            <p:nvPr/>
          </p:nvSpPr>
          <p:spPr bwMode="auto">
            <a:xfrm>
              <a:off x="1544" y="2671"/>
              <a:ext cx="10" cy="924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18" name="Rectangle 106"/>
            <p:cNvSpPr>
              <a:spLocks noChangeArrowheads="1"/>
            </p:cNvSpPr>
            <p:nvPr/>
          </p:nvSpPr>
          <p:spPr bwMode="auto">
            <a:xfrm>
              <a:off x="1554" y="2671"/>
              <a:ext cx="9" cy="924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19" name="Rectangle 107"/>
            <p:cNvSpPr>
              <a:spLocks noChangeArrowheads="1"/>
            </p:cNvSpPr>
            <p:nvPr/>
          </p:nvSpPr>
          <p:spPr bwMode="auto">
            <a:xfrm>
              <a:off x="1563" y="2671"/>
              <a:ext cx="9" cy="924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20" name="Rectangle 108"/>
            <p:cNvSpPr>
              <a:spLocks noChangeArrowheads="1"/>
            </p:cNvSpPr>
            <p:nvPr/>
          </p:nvSpPr>
          <p:spPr bwMode="auto">
            <a:xfrm>
              <a:off x="1572" y="2671"/>
              <a:ext cx="10" cy="924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21" name="Rectangle 109"/>
            <p:cNvSpPr>
              <a:spLocks noChangeArrowheads="1"/>
            </p:cNvSpPr>
            <p:nvPr/>
          </p:nvSpPr>
          <p:spPr bwMode="auto">
            <a:xfrm>
              <a:off x="1582" y="2671"/>
              <a:ext cx="9" cy="924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22" name="Rectangle 110"/>
            <p:cNvSpPr>
              <a:spLocks noChangeArrowheads="1"/>
            </p:cNvSpPr>
            <p:nvPr/>
          </p:nvSpPr>
          <p:spPr bwMode="auto">
            <a:xfrm>
              <a:off x="1405" y="2681"/>
              <a:ext cx="204" cy="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111"/>
          <p:cNvGrpSpPr>
            <a:grpSpLocks/>
          </p:cNvGrpSpPr>
          <p:nvPr/>
        </p:nvGrpSpPr>
        <p:grpSpPr bwMode="auto">
          <a:xfrm>
            <a:off x="2406650" y="3992563"/>
            <a:ext cx="287338" cy="1731962"/>
            <a:chOff x="1758" y="2515"/>
            <a:chExt cx="213" cy="1091"/>
          </a:xfrm>
        </p:grpSpPr>
        <p:sp>
          <p:nvSpPr>
            <p:cNvPr id="14679" name="Rectangle 112"/>
            <p:cNvSpPr>
              <a:spLocks noChangeArrowheads="1"/>
            </p:cNvSpPr>
            <p:nvPr/>
          </p:nvSpPr>
          <p:spPr bwMode="auto">
            <a:xfrm>
              <a:off x="1758" y="2515"/>
              <a:ext cx="9" cy="1080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80" name="Rectangle 113"/>
            <p:cNvSpPr>
              <a:spLocks noChangeArrowheads="1"/>
            </p:cNvSpPr>
            <p:nvPr/>
          </p:nvSpPr>
          <p:spPr bwMode="auto">
            <a:xfrm>
              <a:off x="1767" y="2515"/>
              <a:ext cx="9" cy="1080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81" name="Rectangle 114"/>
            <p:cNvSpPr>
              <a:spLocks noChangeArrowheads="1"/>
            </p:cNvSpPr>
            <p:nvPr/>
          </p:nvSpPr>
          <p:spPr bwMode="auto">
            <a:xfrm>
              <a:off x="1776" y="2515"/>
              <a:ext cx="10" cy="1080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82" name="Rectangle 115"/>
            <p:cNvSpPr>
              <a:spLocks noChangeArrowheads="1"/>
            </p:cNvSpPr>
            <p:nvPr/>
          </p:nvSpPr>
          <p:spPr bwMode="auto">
            <a:xfrm>
              <a:off x="1786" y="2515"/>
              <a:ext cx="9" cy="1080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83" name="Rectangle 116"/>
            <p:cNvSpPr>
              <a:spLocks noChangeArrowheads="1"/>
            </p:cNvSpPr>
            <p:nvPr/>
          </p:nvSpPr>
          <p:spPr bwMode="auto">
            <a:xfrm>
              <a:off x="1795" y="2515"/>
              <a:ext cx="9" cy="1080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84" name="Rectangle 117"/>
            <p:cNvSpPr>
              <a:spLocks noChangeArrowheads="1"/>
            </p:cNvSpPr>
            <p:nvPr/>
          </p:nvSpPr>
          <p:spPr bwMode="auto">
            <a:xfrm>
              <a:off x="1804" y="2515"/>
              <a:ext cx="10" cy="1080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85" name="Rectangle 118"/>
            <p:cNvSpPr>
              <a:spLocks noChangeArrowheads="1"/>
            </p:cNvSpPr>
            <p:nvPr/>
          </p:nvSpPr>
          <p:spPr bwMode="auto">
            <a:xfrm>
              <a:off x="1814" y="2515"/>
              <a:ext cx="9" cy="1080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86" name="Rectangle 119"/>
            <p:cNvSpPr>
              <a:spLocks noChangeArrowheads="1"/>
            </p:cNvSpPr>
            <p:nvPr/>
          </p:nvSpPr>
          <p:spPr bwMode="auto">
            <a:xfrm>
              <a:off x="1823" y="2515"/>
              <a:ext cx="9" cy="1080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87" name="Rectangle 120"/>
            <p:cNvSpPr>
              <a:spLocks noChangeArrowheads="1"/>
            </p:cNvSpPr>
            <p:nvPr/>
          </p:nvSpPr>
          <p:spPr bwMode="auto">
            <a:xfrm>
              <a:off x="1832" y="2515"/>
              <a:ext cx="9" cy="1080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88" name="Rectangle 121"/>
            <p:cNvSpPr>
              <a:spLocks noChangeArrowheads="1"/>
            </p:cNvSpPr>
            <p:nvPr/>
          </p:nvSpPr>
          <p:spPr bwMode="auto">
            <a:xfrm>
              <a:off x="1841" y="2515"/>
              <a:ext cx="10" cy="1080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89" name="Rectangle 122"/>
            <p:cNvSpPr>
              <a:spLocks noChangeArrowheads="1"/>
            </p:cNvSpPr>
            <p:nvPr/>
          </p:nvSpPr>
          <p:spPr bwMode="auto">
            <a:xfrm>
              <a:off x="1851" y="2515"/>
              <a:ext cx="9" cy="1080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90" name="Rectangle 123"/>
            <p:cNvSpPr>
              <a:spLocks noChangeArrowheads="1"/>
            </p:cNvSpPr>
            <p:nvPr/>
          </p:nvSpPr>
          <p:spPr bwMode="auto">
            <a:xfrm>
              <a:off x="1860" y="2515"/>
              <a:ext cx="9" cy="1080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91" name="Rectangle 124"/>
            <p:cNvSpPr>
              <a:spLocks noChangeArrowheads="1"/>
            </p:cNvSpPr>
            <p:nvPr/>
          </p:nvSpPr>
          <p:spPr bwMode="auto">
            <a:xfrm>
              <a:off x="1869" y="2515"/>
              <a:ext cx="10" cy="1080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92" name="Rectangle 125"/>
            <p:cNvSpPr>
              <a:spLocks noChangeArrowheads="1"/>
            </p:cNvSpPr>
            <p:nvPr/>
          </p:nvSpPr>
          <p:spPr bwMode="auto">
            <a:xfrm>
              <a:off x="1879" y="2515"/>
              <a:ext cx="9" cy="1080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93" name="Rectangle 126"/>
            <p:cNvSpPr>
              <a:spLocks noChangeArrowheads="1"/>
            </p:cNvSpPr>
            <p:nvPr/>
          </p:nvSpPr>
          <p:spPr bwMode="auto">
            <a:xfrm>
              <a:off x="1888" y="2515"/>
              <a:ext cx="9" cy="1080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94" name="Rectangle 127"/>
            <p:cNvSpPr>
              <a:spLocks noChangeArrowheads="1"/>
            </p:cNvSpPr>
            <p:nvPr/>
          </p:nvSpPr>
          <p:spPr bwMode="auto">
            <a:xfrm>
              <a:off x="1897" y="2515"/>
              <a:ext cx="9" cy="1080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95" name="Rectangle 128"/>
            <p:cNvSpPr>
              <a:spLocks noChangeArrowheads="1"/>
            </p:cNvSpPr>
            <p:nvPr/>
          </p:nvSpPr>
          <p:spPr bwMode="auto">
            <a:xfrm>
              <a:off x="1906" y="2515"/>
              <a:ext cx="10" cy="1080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96" name="Rectangle 129"/>
            <p:cNvSpPr>
              <a:spLocks noChangeArrowheads="1"/>
            </p:cNvSpPr>
            <p:nvPr/>
          </p:nvSpPr>
          <p:spPr bwMode="auto">
            <a:xfrm>
              <a:off x="1916" y="2515"/>
              <a:ext cx="9" cy="1080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97" name="Rectangle 130"/>
            <p:cNvSpPr>
              <a:spLocks noChangeArrowheads="1"/>
            </p:cNvSpPr>
            <p:nvPr/>
          </p:nvSpPr>
          <p:spPr bwMode="auto">
            <a:xfrm>
              <a:off x="1925" y="2515"/>
              <a:ext cx="9" cy="1080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98" name="Rectangle 131"/>
            <p:cNvSpPr>
              <a:spLocks noChangeArrowheads="1"/>
            </p:cNvSpPr>
            <p:nvPr/>
          </p:nvSpPr>
          <p:spPr bwMode="auto">
            <a:xfrm>
              <a:off x="1934" y="2515"/>
              <a:ext cx="10" cy="1080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99" name="Rectangle 132"/>
            <p:cNvSpPr>
              <a:spLocks noChangeArrowheads="1"/>
            </p:cNvSpPr>
            <p:nvPr/>
          </p:nvSpPr>
          <p:spPr bwMode="auto">
            <a:xfrm>
              <a:off x="1944" y="2515"/>
              <a:ext cx="9" cy="1080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700" name="Rectangle 133"/>
            <p:cNvSpPr>
              <a:spLocks noChangeArrowheads="1"/>
            </p:cNvSpPr>
            <p:nvPr/>
          </p:nvSpPr>
          <p:spPr bwMode="auto">
            <a:xfrm>
              <a:off x="1767" y="2525"/>
              <a:ext cx="204" cy="10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6" name="Group 134"/>
          <p:cNvGrpSpPr>
            <a:grpSpLocks/>
          </p:cNvGrpSpPr>
          <p:nvPr/>
        </p:nvGrpSpPr>
        <p:grpSpPr bwMode="auto">
          <a:xfrm>
            <a:off x="2894013" y="3678238"/>
            <a:ext cx="285750" cy="2046287"/>
            <a:chOff x="2120" y="2317"/>
            <a:chExt cx="213" cy="1289"/>
          </a:xfrm>
        </p:grpSpPr>
        <p:sp>
          <p:nvSpPr>
            <p:cNvPr id="14657" name="Rectangle 135"/>
            <p:cNvSpPr>
              <a:spLocks noChangeArrowheads="1"/>
            </p:cNvSpPr>
            <p:nvPr/>
          </p:nvSpPr>
          <p:spPr bwMode="auto">
            <a:xfrm>
              <a:off x="2120" y="2317"/>
              <a:ext cx="9" cy="1278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58" name="Rectangle 136"/>
            <p:cNvSpPr>
              <a:spLocks noChangeArrowheads="1"/>
            </p:cNvSpPr>
            <p:nvPr/>
          </p:nvSpPr>
          <p:spPr bwMode="auto">
            <a:xfrm>
              <a:off x="2129" y="2317"/>
              <a:ext cx="9" cy="1278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59" name="Rectangle 137"/>
            <p:cNvSpPr>
              <a:spLocks noChangeArrowheads="1"/>
            </p:cNvSpPr>
            <p:nvPr/>
          </p:nvSpPr>
          <p:spPr bwMode="auto">
            <a:xfrm>
              <a:off x="2138" y="2317"/>
              <a:ext cx="10" cy="1278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60" name="Rectangle 138"/>
            <p:cNvSpPr>
              <a:spLocks noChangeArrowheads="1"/>
            </p:cNvSpPr>
            <p:nvPr/>
          </p:nvSpPr>
          <p:spPr bwMode="auto">
            <a:xfrm>
              <a:off x="2148" y="2317"/>
              <a:ext cx="9" cy="1278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61" name="Rectangle 139"/>
            <p:cNvSpPr>
              <a:spLocks noChangeArrowheads="1"/>
            </p:cNvSpPr>
            <p:nvPr/>
          </p:nvSpPr>
          <p:spPr bwMode="auto">
            <a:xfrm>
              <a:off x="2157" y="2317"/>
              <a:ext cx="9" cy="1278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62" name="Rectangle 140"/>
            <p:cNvSpPr>
              <a:spLocks noChangeArrowheads="1"/>
            </p:cNvSpPr>
            <p:nvPr/>
          </p:nvSpPr>
          <p:spPr bwMode="auto">
            <a:xfrm>
              <a:off x="2166" y="2317"/>
              <a:ext cx="10" cy="1278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63" name="Rectangle 141"/>
            <p:cNvSpPr>
              <a:spLocks noChangeArrowheads="1"/>
            </p:cNvSpPr>
            <p:nvPr/>
          </p:nvSpPr>
          <p:spPr bwMode="auto">
            <a:xfrm>
              <a:off x="2176" y="2317"/>
              <a:ext cx="9" cy="1278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64" name="Rectangle 142"/>
            <p:cNvSpPr>
              <a:spLocks noChangeArrowheads="1"/>
            </p:cNvSpPr>
            <p:nvPr/>
          </p:nvSpPr>
          <p:spPr bwMode="auto">
            <a:xfrm>
              <a:off x="2185" y="2317"/>
              <a:ext cx="9" cy="1278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65" name="Rectangle 143"/>
            <p:cNvSpPr>
              <a:spLocks noChangeArrowheads="1"/>
            </p:cNvSpPr>
            <p:nvPr/>
          </p:nvSpPr>
          <p:spPr bwMode="auto">
            <a:xfrm>
              <a:off x="2194" y="2317"/>
              <a:ext cx="9" cy="1278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66" name="Rectangle 144"/>
            <p:cNvSpPr>
              <a:spLocks noChangeArrowheads="1"/>
            </p:cNvSpPr>
            <p:nvPr/>
          </p:nvSpPr>
          <p:spPr bwMode="auto">
            <a:xfrm>
              <a:off x="2203" y="2317"/>
              <a:ext cx="10" cy="1278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67" name="Rectangle 145"/>
            <p:cNvSpPr>
              <a:spLocks noChangeArrowheads="1"/>
            </p:cNvSpPr>
            <p:nvPr/>
          </p:nvSpPr>
          <p:spPr bwMode="auto">
            <a:xfrm>
              <a:off x="2213" y="2317"/>
              <a:ext cx="9" cy="1278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68" name="Rectangle 146"/>
            <p:cNvSpPr>
              <a:spLocks noChangeArrowheads="1"/>
            </p:cNvSpPr>
            <p:nvPr/>
          </p:nvSpPr>
          <p:spPr bwMode="auto">
            <a:xfrm>
              <a:off x="2222" y="2317"/>
              <a:ext cx="9" cy="1278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69" name="Rectangle 147"/>
            <p:cNvSpPr>
              <a:spLocks noChangeArrowheads="1"/>
            </p:cNvSpPr>
            <p:nvPr/>
          </p:nvSpPr>
          <p:spPr bwMode="auto">
            <a:xfrm>
              <a:off x="2231" y="2317"/>
              <a:ext cx="10" cy="1278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70" name="Rectangle 148"/>
            <p:cNvSpPr>
              <a:spLocks noChangeArrowheads="1"/>
            </p:cNvSpPr>
            <p:nvPr/>
          </p:nvSpPr>
          <p:spPr bwMode="auto">
            <a:xfrm>
              <a:off x="2241" y="2317"/>
              <a:ext cx="9" cy="1278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71" name="Rectangle 149"/>
            <p:cNvSpPr>
              <a:spLocks noChangeArrowheads="1"/>
            </p:cNvSpPr>
            <p:nvPr/>
          </p:nvSpPr>
          <p:spPr bwMode="auto">
            <a:xfrm>
              <a:off x="2250" y="2317"/>
              <a:ext cx="9" cy="1278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72" name="Rectangle 150"/>
            <p:cNvSpPr>
              <a:spLocks noChangeArrowheads="1"/>
            </p:cNvSpPr>
            <p:nvPr/>
          </p:nvSpPr>
          <p:spPr bwMode="auto">
            <a:xfrm>
              <a:off x="2259" y="2317"/>
              <a:ext cx="9" cy="1278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73" name="Rectangle 151"/>
            <p:cNvSpPr>
              <a:spLocks noChangeArrowheads="1"/>
            </p:cNvSpPr>
            <p:nvPr/>
          </p:nvSpPr>
          <p:spPr bwMode="auto">
            <a:xfrm>
              <a:off x="2268" y="2317"/>
              <a:ext cx="10" cy="1278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74" name="Rectangle 152"/>
            <p:cNvSpPr>
              <a:spLocks noChangeArrowheads="1"/>
            </p:cNvSpPr>
            <p:nvPr/>
          </p:nvSpPr>
          <p:spPr bwMode="auto">
            <a:xfrm>
              <a:off x="2278" y="2317"/>
              <a:ext cx="9" cy="1278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75" name="Rectangle 153"/>
            <p:cNvSpPr>
              <a:spLocks noChangeArrowheads="1"/>
            </p:cNvSpPr>
            <p:nvPr/>
          </p:nvSpPr>
          <p:spPr bwMode="auto">
            <a:xfrm>
              <a:off x="2287" y="2317"/>
              <a:ext cx="9" cy="1278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76" name="Rectangle 154"/>
            <p:cNvSpPr>
              <a:spLocks noChangeArrowheads="1"/>
            </p:cNvSpPr>
            <p:nvPr/>
          </p:nvSpPr>
          <p:spPr bwMode="auto">
            <a:xfrm>
              <a:off x="2296" y="2317"/>
              <a:ext cx="10" cy="1278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77" name="Rectangle 155"/>
            <p:cNvSpPr>
              <a:spLocks noChangeArrowheads="1"/>
            </p:cNvSpPr>
            <p:nvPr/>
          </p:nvSpPr>
          <p:spPr bwMode="auto">
            <a:xfrm>
              <a:off x="2306" y="2317"/>
              <a:ext cx="9" cy="1278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78" name="Rectangle 156"/>
            <p:cNvSpPr>
              <a:spLocks noChangeArrowheads="1"/>
            </p:cNvSpPr>
            <p:nvPr/>
          </p:nvSpPr>
          <p:spPr bwMode="auto">
            <a:xfrm>
              <a:off x="2129" y="2328"/>
              <a:ext cx="204" cy="1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7" name="Group 157"/>
          <p:cNvGrpSpPr>
            <a:grpSpLocks/>
          </p:cNvGrpSpPr>
          <p:nvPr/>
        </p:nvGrpSpPr>
        <p:grpSpPr bwMode="auto">
          <a:xfrm>
            <a:off x="3379788" y="3414713"/>
            <a:ext cx="300037" cy="2309812"/>
            <a:chOff x="2482" y="2151"/>
            <a:chExt cx="223" cy="1455"/>
          </a:xfrm>
        </p:grpSpPr>
        <p:sp>
          <p:nvSpPr>
            <p:cNvPr id="14635" name="Rectangle 158"/>
            <p:cNvSpPr>
              <a:spLocks noChangeArrowheads="1"/>
            </p:cNvSpPr>
            <p:nvPr/>
          </p:nvSpPr>
          <p:spPr bwMode="auto">
            <a:xfrm>
              <a:off x="2482" y="2151"/>
              <a:ext cx="9" cy="1444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36" name="Rectangle 159"/>
            <p:cNvSpPr>
              <a:spLocks noChangeArrowheads="1"/>
            </p:cNvSpPr>
            <p:nvPr/>
          </p:nvSpPr>
          <p:spPr bwMode="auto">
            <a:xfrm>
              <a:off x="2491" y="2151"/>
              <a:ext cx="9" cy="1444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37" name="Rectangle 160"/>
            <p:cNvSpPr>
              <a:spLocks noChangeArrowheads="1"/>
            </p:cNvSpPr>
            <p:nvPr/>
          </p:nvSpPr>
          <p:spPr bwMode="auto">
            <a:xfrm>
              <a:off x="2500" y="2151"/>
              <a:ext cx="10" cy="1444"/>
            </a:xfrm>
            <a:prstGeom prst="rect">
              <a:avLst/>
            </a:prstGeom>
            <a:solidFill>
              <a:srgbClr val="88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38" name="Rectangle 161"/>
            <p:cNvSpPr>
              <a:spLocks noChangeArrowheads="1"/>
            </p:cNvSpPr>
            <p:nvPr/>
          </p:nvSpPr>
          <p:spPr bwMode="auto">
            <a:xfrm>
              <a:off x="2510" y="2151"/>
              <a:ext cx="9" cy="1444"/>
            </a:xfrm>
            <a:prstGeom prst="rect">
              <a:avLst/>
            </a:prstGeom>
            <a:solidFill>
              <a:srgbClr val="965A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39" name="Rectangle 162"/>
            <p:cNvSpPr>
              <a:spLocks noChangeArrowheads="1"/>
            </p:cNvSpPr>
            <p:nvPr/>
          </p:nvSpPr>
          <p:spPr bwMode="auto">
            <a:xfrm>
              <a:off x="2519" y="2151"/>
              <a:ext cx="9" cy="1444"/>
            </a:xfrm>
            <a:prstGeom prst="rect">
              <a:avLst/>
            </a:prstGeom>
            <a:solidFill>
              <a:srgbClr val="A86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40" name="Rectangle 163"/>
            <p:cNvSpPr>
              <a:spLocks noChangeArrowheads="1"/>
            </p:cNvSpPr>
            <p:nvPr/>
          </p:nvSpPr>
          <p:spPr bwMode="auto">
            <a:xfrm>
              <a:off x="2528" y="2151"/>
              <a:ext cx="10" cy="1444"/>
            </a:xfrm>
            <a:prstGeom prst="rect">
              <a:avLst/>
            </a:prstGeom>
            <a:solidFill>
              <a:srgbClr val="BA7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41" name="Rectangle 164"/>
            <p:cNvSpPr>
              <a:spLocks noChangeArrowheads="1"/>
            </p:cNvSpPr>
            <p:nvPr/>
          </p:nvSpPr>
          <p:spPr bwMode="auto">
            <a:xfrm>
              <a:off x="2538" y="2151"/>
              <a:ext cx="9" cy="1444"/>
            </a:xfrm>
            <a:prstGeom prst="rect">
              <a:avLst/>
            </a:prstGeom>
            <a:solidFill>
              <a:srgbClr val="CD7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42" name="Rectangle 165"/>
            <p:cNvSpPr>
              <a:spLocks noChangeArrowheads="1"/>
            </p:cNvSpPr>
            <p:nvPr/>
          </p:nvSpPr>
          <p:spPr bwMode="auto">
            <a:xfrm>
              <a:off x="2547" y="2151"/>
              <a:ext cx="9" cy="1444"/>
            </a:xfrm>
            <a:prstGeom prst="rect">
              <a:avLst/>
            </a:prstGeom>
            <a:solidFill>
              <a:srgbClr val="DE8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43" name="Rectangle 166"/>
            <p:cNvSpPr>
              <a:spLocks noChangeArrowheads="1"/>
            </p:cNvSpPr>
            <p:nvPr/>
          </p:nvSpPr>
          <p:spPr bwMode="auto">
            <a:xfrm>
              <a:off x="2556" y="2151"/>
              <a:ext cx="9" cy="1444"/>
            </a:xfrm>
            <a:prstGeom prst="rect">
              <a:avLst/>
            </a:prstGeom>
            <a:solidFill>
              <a:srgbClr val="EA8D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44" name="Rectangle 167"/>
            <p:cNvSpPr>
              <a:spLocks noChangeArrowheads="1"/>
            </p:cNvSpPr>
            <p:nvPr/>
          </p:nvSpPr>
          <p:spPr bwMode="auto">
            <a:xfrm>
              <a:off x="2565" y="2151"/>
              <a:ext cx="10" cy="1444"/>
            </a:xfrm>
            <a:prstGeom prst="rect">
              <a:avLst/>
            </a:prstGeom>
            <a:solidFill>
              <a:srgbClr val="F49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45" name="Rectangle 168"/>
            <p:cNvSpPr>
              <a:spLocks noChangeArrowheads="1"/>
            </p:cNvSpPr>
            <p:nvPr/>
          </p:nvSpPr>
          <p:spPr bwMode="auto">
            <a:xfrm>
              <a:off x="2575" y="2151"/>
              <a:ext cx="9" cy="1444"/>
            </a:xfrm>
            <a:prstGeom prst="rect">
              <a:avLst/>
            </a:prstGeom>
            <a:solidFill>
              <a:srgbClr val="FB9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46" name="Rectangle 169"/>
            <p:cNvSpPr>
              <a:spLocks noChangeArrowheads="1"/>
            </p:cNvSpPr>
            <p:nvPr/>
          </p:nvSpPr>
          <p:spPr bwMode="auto">
            <a:xfrm>
              <a:off x="2584" y="2151"/>
              <a:ext cx="19" cy="1444"/>
            </a:xfrm>
            <a:prstGeom prst="rect">
              <a:avLst/>
            </a:prstGeom>
            <a:solidFill>
              <a:srgbClr val="FE9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47" name="Rectangle 170"/>
            <p:cNvSpPr>
              <a:spLocks noChangeArrowheads="1"/>
            </p:cNvSpPr>
            <p:nvPr/>
          </p:nvSpPr>
          <p:spPr bwMode="auto">
            <a:xfrm>
              <a:off x="2603" y="2151"/>
              <a:ext cx="9" cy="1444"/>
            </a:xfrm>
            <a:prstGeom prst="rect">
              <a:avLst/>
            </a:prstGeom>
            <a:solidFill>
              <a:srgbClr val="FB9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48" name="Rectangle 171"/>
            <p:cNvSpPr>
              <a:spLocks noChangeArrowheads="1"/>
            </p:cNvSpPr>
            <p:nvPr/>
          </p:nvSpPr>
          <p:spPr bwMode="auto">
            <a:xfrm>
              <a:off x="2612" y="2151"/>
              <a:ext cx="9" cy="1444"/>
            </a:xfrm>
            <a:prstGeom prst="rect">
              <a:avLst/>
            </a:prstGeom>
            <a:solidFill>
              <a:srgbClr val="F49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49" name="Rectangle 172"/>
            <p:cNvSpPr>
              <a:spLocks noChangeArrowheads="1"/>
            </p:cNvSpPr>
            <p:nvPr/>
          </p:nvSpPr>
          <p:spPr bwMode="auto">
            <a:xfrm>
              <a:off x="2621" y="2151"/>
              <a:ext cx="9" cy="1444"/>
            </a:xfrm>
            <a:prstGeom prst="rect">
              <a:avLst/>
            </a:prstGeom>
            <a:solidFill>
              <a:srgbClr val="EA8D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50" name="Rectangle 173"/>
            <p:cNvSpPr>
              <a:spLocks noChangeArrowheads="1"/>
            </p:cNvSpPr>
            <p:nvPr/>
          </p:nvSpPr>
          <p:spPr bwMode="auto">
            <a:xfrm>
              <a:off x="2630" y="2151"/>
              <a:ext cx="10" cy="1444"/>
            </a:xfrm>
            <a:prstGeom prst="rect">
              <a:avLst/>
            </a:prstGeom>
            <a:solidFill>
              <a:srgbClr val="DE8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51" name="Rectangle 174"/>
            <p:cNvSpPr>
              <a:spLocks noChangeArrowheads="1"/>
            </p:cNvSpPr>
            <p:nvPr/>
          </p:nvSpPr>
          <p:spPr bwMode="auto">
            <a:xfrm>
              <a:off x="2640" y="2151"/>
              <a:ext cx="9" cy="1444"/>
            </a:xfrm>
            <a:prstGeom prst="rect">
              <a:avLst/>
            </a:prstGeom>
            <a:solidFill>
              <a:srgbClr val="CD7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52" name="Rectangle 175"/>
            <p:cNvSpPr>
              <a:spLocks noChangeArrowheads="1"/>
            </p:cNvSpPr>
            <p:nvPr/>
          </p:nvSpPr>
          <p:spPr bwMode="auto">
            <a:xfrm>
              <a:off x="2649" y="2151"/>
              <a:ext cx="9" cy="1444"/>
            </a:xfrm>
            <a:prstGeom prst="rect">
              <a:avLst/>
            </a:prstGeom>
            <a:solidFill>
              <a:srgbClr val="BA7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53" name="Rectangle 176"/>
            <p:cNvSpPr>
              <a:spLocks noChangeArrowheads="1"/>
            </p:cNvSpPr>
            <p:nvPr/>
          </p:nvSpPr>
          <p:spPr bwMode="auto">
            <a:xfrm>
              <a:off x="2658" y="2151"/>
              <a:ext cx="10" cy="1444"/>
            </a:xfrm>
            <a:prstGeom prst="rect">
              <a:avLst/>
            </a:prstGeom>
            <a:solidFill>
              <a:srgbClr val="A86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54" name="Rectangle 177"/>
            <p:cNvSpPr>
              <a:spLocks noChangeArrowheads="1"/>
            </p:cNvSpPr>
            <p:nvPr/>
          </p:nvSpPr>
          <p:spPr bwMode="auto">
            <a:xfrm>
              <a:off x="2668" y="2151"/>
              <a:ext cx="9" cy="1444"/>
            </a:xfrm>
            <a:prstGeom prst="rect">
              <a:avLst/>
            </a:prstGeom>
            <a:solidFill>
              <a:srgbClr val="965A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55" name="Rectangle 178"/>
            <p:cNvSpPr>
              <a:spLocks noChangeArrowheads="1"/>
            </p:cNvSpPr>
            <p:nvPr/>
          </p:nvSpPr>
          <p:spPr bwMode="auto">
            <a:xfrm>
              <a:off x="2677" y="2151"/>
              <a:ext cx="9" cy="1444"/>
            </a:xfrm>
            <a:prstGeom prst="rect">
              <a:avLst/>
            </a:prstGeom>
            <a:solidFill>
              <a:srgbClr val="88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56" name="Rectangle 179"/>
            <p:cNvSpPr>
              <a:spLocks noChangeArrowheads="1"/>
            </p:cNvSpPr>
            <p:nvPr/>
          </p:nvSpPr>
          <p:spPr bwMode="auto">
            <a:xfrm>
              <a:off x="2491" y="2161"/>
              <a:ext cx="214" cy="14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8" name="Group 180"/>
          <p:cNvGrpSpPr>
            <a:grpSpLocks/>
          </p:cNvGrpSpPr>
          <p:nvPr/>
        </p:nvGrpSpPr>
        <p:grpSpPr bwMode="auto">
          <a:xfrm>
            <a:off x="3879850" y="3101975"/>
            <a:ext cx="285750" cy="2622550"/>
            <a:chOff x="2853" y="1954"/>
            <a:chExt cx="214" cy="1652"/>
          </a:xfrm>
        </p:grpSpPr>
        <p:sp>
          <p:nvSpPr>
            <p:cNvPr id="14613" name="Rectangle 181"/>
            <p:cNvSpPr>
              <a:spLocks noChangeArrowheads="1"/>
            </p:cNvSpPr>
            <p:nvPr/>
          </p:nvSpPr>
          <p:spPr bwMode="auto">
            <a:xfrm>
              <a:off x="2853" y="1954"/>
              <a:ext cx="9" cy="1641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14" name="Rectangle 182"/>
            <p:cNvSpPr>
              <a:spLocks noChangeArrowheads="1"/>
            </p:cNvSpPr>
            <p:nvPr/>
          </p:nvSpPr>
          <p:spPr bwMode="auto">
            <a:xfrm>
              <a:off x="2862" y="1954"/>
              <a:ext cx="10" cy="1641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15" name="Rectangle 183"/>
            <p:cNvSpPr>
              <a:spLocks noChangeArrowheads="1"/>
            </p:cNvSpPr>
            <p:nvPr/>
          </p:nvSpPr>
          <p:spPr bwMode="auto">
            <a:xfrm>
              <a:off x="2872" y="1954"/>
              <a:ext cx="9" cy="1641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16" name="Rectangle 184"/>
            <p:cNvSpPr>
              <a:spLocks noChangeArrowheads="1"/>
            </p:cNvSpPr>
            <p:nvPr/>
          </p:nvSpPr>
          <p:spPr bwMode="auto">
            <a:xfrm>
              <a:off x="2881" y="1954"/>
              <a:ext cx="9" cy="1641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17" name="Rectangle 185"/>
            <p:cNvSpPr>
              <a:spLocks noChangeArrowheads="1"/>
            </p:cNvSpPr>
            <p:nvPr/>
          </p:nvSpPr>
          <p:spPr bwMode="auto">
            <a:xfrm>
              <a:off x="2890" y="1954"/>
              <a:ext cx="10" cy="1641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18" name="Rectangle 186"/>
            <p:cNvSpPr>
              <a:spLocks noChangeArrowheads="1"/>
            </p:cNvSpPr>
            <p:nvPr/>
          </p:nvSpPr>
          <p:spPr bwMode="auto">
            <a:xfrm>
              <a:off x="2900" y="1954"/>
              <a:ext cx="9" cy="1641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19" name="Rectangle 187"/>
            <p:cNvSpPr>
              <a:spLocks noChangeArrowheads="1"/>
            </p:cNvSpPr>
            <p:nvPr/>
          </p:nvSpPr>
          <p:spPr bwMode="auto">
            <a:xfrm>
              <a:off x="2909" y="1954"/>
              <a:ext cx="9" cy="1641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20" name="Rectangle 188"/>
            <p:cNvSpPr>
              <a:spLocks noChangeArrowheads="1"/>
            </p:cNvSpPr>
            <p:nvPr/>
          </p:nvSpPr>
          <p:spPr bwMode="auto">
            <a:xfrm>
              <a:off x="2918" y="1954"/>
              <a:ext cx="9" cy="1641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21" name="Rectangle 189"/>
            <p:cNvSpPr>
              <a:spLocks noChangeArrowheads="1"/>
            </p:cNvSpPr>
            <p:nvPr/>
          </p:nvSpPr>
          <p:spPr bwMode="auto">
            <a:xfrm>
              <a:off x="2927" y="1954"/>
              <a:ext cx="10" cy="1641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22" name="Rectangle 190"/>
            <p:cNvSpPr>
              <a:spLocks noChangeArrowheads="1"/>
            </p:cNvSpPr>
            <p:nvPr/>
          </p:nvSpPr>
          <p:spPr bwMode="auto">
            <a:xfrm>
              <a:off x="2937" y="1954"/>
              <a:ext cx="9" cy="1641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23" name="Rectangle 191"/>
            <p:cNvSpPr>
              <a:spLocks noChangeArrowheads="1"/>
            </p:cNvSpPr>
            <p:nvPr/>
          </p:nvSpPr>
          <p:spPr bwMode="auto">
            <a:xfrm>
              <a:off x="2946" y="1954"/>
              <a:ext cx="9" cy="1641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24" name="Rectangle 192"/>
            <p:cNvSpPr>
              <a:spLocks noChangeArrowheads="1"/>
            </p:cNvSpPr>
            <p:nvPr/>
          </p:nvSpPr>
          <p:spPr bwMode="auto">
            <a:xfrm>
              <a:off x="2955" y="1954"/>
              <a:ext cx="10" cy="1641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25" name="Rectangle 193"/>
            <p:cNvSpPr>
              <a:spLocks noChangeArrowheads="1"/>
            </p:cNvSpPr>
            <p:nvPr/>
          </p:nvSpPr>
          <p:spPr bwMode="auto">
            <a:xfrm>
              <a:off x="2965" y="1954"/>
              <a:ext cx="9" cy="1641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26" name="Rectangle 194"/>
            <p:cNvSpPr>
              <a:spLocks noChangeArrowheads="1"/>
            </p:cNvSpPr>
            <p:nvPr/>
          </p:nvSpPr>
          <p:spPr bwMode="auto">
            <a:xfrm>
              <a:off x="2974" y="1954"/>
              <a:ext cx="9" cy="1641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27" name="Rectangle 195"/>
            <p:cNvSpPr>
              <a:spLocks noChangeArrowheads="1"/>
            </p:cNvSpPr>
            <p:nvPr/>
          </p:nvSpPr>
          <p:spPr bwMode="auto">
            <a:xfrm>
              <a:off x="2983" y="1954"/>
              <a:ext cx="9" cy="1641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28" name="Rectangle 196"/>
            <p:cNvSpPr>
              <a:spLocks noChangeArrowheads="1"/>
            </p:cNvSpPr>
            <p:nvPr/>
          </p:nvSpPr>
          <p:spPr bwMode="auto">
            <a:xfrm>
              <a:off x="2992" y="1954"/>
              <a:ext cx="10" cy="1641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29" name="Rectangle 197"/>
            <p:cNvSpPr>
              <a:spLocks noChangeArrowheads="1"/>
            </p:cNvSpPr>
            <p:nvPr/>
          </p:nvSpPr>
          <p:spPr bwMode="auto">
            <a:xfrm>
              <a:off x="3002" y="1954"/>
              <a:ext cx="9" cy="1641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30" name="Rectangle 198"/>
            <p:cNvSpPr>
              <a:spLocks noChangeArrowheads="1"/>
            </p:cNvSpPr>
            <p:nvPr/>
          </p:nvSpPr>
          <p:spPr bwMode="auto">
            <a:xfrm>
              <a:off x="3011" y="1954"/>
              <a:ext cx="9" cy="1641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31" name="Rectangle 199"/>
            <p:cNvSpPr>
              <a:spLocks noChangeArrowheads="1"/>
            </p:cNvSpPr>
            <p:nvPr/>
          </p:nvSpPr>
          <p:spPr bwMode="auto">
            <a:xfrm>
              <a:off x="3020" y="1954"/>
              <a:ext cx="10" cy="1641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32" name="Rectangle 200"/>
            <p:cNvSpPr>
              <a:spLocks noChangeArrowheads="1"/>
            </p:cNvSpPr>
            <p:nvPr/>
          </p:nvSpPr>
          <p:spPr bwMode="auto">
            <a:xfrm>
              <a:off x="3030" y="1954"/>
              <a:ext cx="9" cy="1641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33" name="Rectangle 201"/>
            <p:cNvSpPr>
              <a:spLocks noChangeArrowheads="1"/>
            </p:cNvSpPr>
            <p:nvPr/>
          </p:nvSpPr>
          <p:spPr bwMode="auto">
            <a:xfrm>
              <a:off x="3039" y="1954"/>
              <a:ext cx="9" cy="1641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34" name="Rectangle 202"/>
            <p:cNvSpPr>
              <a:spLocks noChangeArrowheads="1"/>
            </p:cNvSpPr>
            <p:nvPr/>
          </p:nvSpPr>
          <p:spPr bwMode="auto">
            <a:xfrm>
              <a:off x="2862" y="1964"/>
              <a:ext cx="205" cy="16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9" name="Group 203"/>
          <p:cNvGrpSpPr>
            <a:grpSpLocks/>
          </p:cNvGrpSpPr>
          <p:nvPr/>
        </p:nvGrpSpPr>
        <p:grpSpPr bwMode="auto">
          <a:xfrm>
            <a:off x="4364038" y="2887663"/>
            <a:ext cx="288925" cy="2836862"/>
            <a:chOff x="3215" y="1819"/>
            <a:chExt cx="214" cy="1787"/>
          </a:xfrm>
        </p:grpSpPr>
        <p:sp>
          <p:nvSpPr>
            <p:cNvPr id="14591" name="Rectangle 204"/>
            <p:cNvSpPr>
              <a:spLocks noChangeArrowheads="1"/>
            </p:cNvSpPr>
            <p:nvPr/>
          </p:nvSpPr>
          <p:spPr bwMode="auto">
            <a:xfrm>
              <a:off x="3215" y="1819"/>
              <a:ext cx="9" cy="1776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92" name="Rectangle 205"/>
            <p:cNvSpPr>
              <a:spLocks noChangeArrowheads="1"/>
            </p:cNvSpPr>
            <p:nvPr/>
          </p:nvSpPr>
          <p:spPr bwMode="auto">
            <a:xfrm>
              <a:off x="3224" y="1819"/>
              <a:ext cx="10" cy="1776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93" name="Rectangle 206"/>
            <p:cNvSpPr>
              <a:spLocks noChangeArrowheads="1"/>
            </p:cNvSpPr>
            <p:nvPr/>
          </p:nvSpPr>
          <p:spPr bwMode="auto">
            <a:xfrm>
              <a:off x="3234" y="1819"/>
              <a:ext cx="9" cy="1776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94" name="Rectangle 207"/>
            <p:cNvSpPr>
              <a:spLocks noChangeArrowheads="1"/>
            </p:cNvSpPr>
            <p:nvPr/>
          </p:nvSpPr>
          <p:spPr bwMode="auto">
            <a:xfrm>
              <a:off x="3243" y="1819"/>
              <a:ext cx="9" cy="1776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95" name="Rectangle 208"/>
            <p:cNvSpPr>
              <a:spLocks noChangeArrowheads="1"/>
            </p:cNvSpPr>
            <p:nvPr/>
          </p:nvSpPr>
          <p:spPr bwMode="auto">
            <a:xfrm>
              <a:off x="3252" y="1819"/>
              <a:ext cx="10" cy="1776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96" name="Rectangle 209"/>
            <p:cNvSpPr>
              <a:spLocks noChangeArrowheads="1"/>
            </p:cNvSpPr>
            <p:nvPr/>
          </p:nvSpPr>
          <p:spPr bwMode="auto">
            <a:xfrm>
              <a:off x="3262" y="1819"/>
              <a:ext cx="9" cy="1776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97" name="Rectangle 210"/>
            <p:cNvSpPr>
              <a:spLocks noChangeArrowheads="1"/>
            </p:cNvSpPr>
            <p:nvPr/>
          </p:nvSpPr>
          <p:spPr bwMode="auto">
            <a:xfrm>
              <a:off x="3271" y="1819"/>
              <a:ext cx="9" cy="1776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98" name="Rectangle 211"/>
            <p:cNvSpPr>
              <a:spLocks noChangeArrowheads="1"/>
            </p:cNvSpPr>
            <p:nvPr/>
          </p:nvSpPr>
          <p:spPr bwMode="auto">
            <a:xfrm>
              <a:off x="3280" y="1819"/>
              <a:ext cx="9" cy="1776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99" name="Rectangle 212"/>
            <p:cNvSpPr>
              <a:spLocks noChangeArrowheads="1"/>
            </p:cNvSpPr>
            <p:nvPr/>
          </p:nvSpPr>
          <p:spPr bwMode="auto">
            <a:xfrm>
              <a:off x="3289" y="1819"/>
              <a:ext cx="10" cy="1776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00" name="Rectangle 213"/>
            <p:cNvSpPr>
              <a:spLocks noChangeArrowheads="1"/>
            </p:cNvSpPr>
            <p:nvPr/>
          </p:nvSpPr>
          <p:spPr bwMode="auto">
            <a:xfrm>
              <a:off x="3299" y="1819"/>
              <a:ext cx="9" cy="1776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01" name="Rectangle 214"/>
            <p:cNvSpPr>
              <a:spLocks noChangeArrowheads="1"/>
            </p:cNvSpPr>
            <p:nvPr/>
          </p:nvSpPr>
          <p:spPr bwMode="auto">
            <a:xfrm>
              <a:off x="3308" y="1819"/>
              <a:ext cx="9" cy="1776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02" name="Rectangle 215"/>
            <p:cNvSpPr>
              <a:spLocks noChangeArrowheads="1"/>
            </p:cNvSpPr>
            <p:nvPr/>
          </p:nvSpPr>
          <p:spPr bwMode="auto">
            <a:xfrm>
              <a:off x="3317" y="1819"/>
              <a:ext cx="10" cy="1776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03" name="Rectangle 216"/>
            <p:cNvSpPr>
              <a:spLocks noChangeArrowheads="1"/>
            </p:cNvSpPr>
            <p:nvPr/>
          </p:nvSpPr>
          <p:spPr bwMode="auto">
            <a:xfrm>
              <a:off x="3327" y="1819"/>
              <a:ext cx="9" cy="1776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04" name="Rectangle 217"/>
            <p:cNvSpPr>
              <a:spLocks noChangeArrowheads="1"/>
            </p:cNvSpPr>
            <p:nvPr/>
          </p:nvSpPr>
          <p:spPr bwMode="auto">
            <a:xfrm>
              <a:off x="3336" y="1819"/>
              <a:ext cx="9" cy="1776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05" name="Rectangle 218"/>
            <p:cNvSpPr>
              <a:spLocks noChangeArrowheads="1"/>
            </p:cNvSpPr>
            <p:nvPr/>
          </p:nvSpPr>
          <p:spPr bwMode="auto">
            <a:xfrm>
              <a:off x="3345" y="1819"/>
              <a:ext cx="9" cy="1776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06" name="Rectangle 219"/>
            <p:cNvSpPr>
              <a:spLocks noChangeArrowheads="1"/>
            </p:cNvSpPr>
            <p:nvPr/>
          </p:nvSpPr>
          <p:spPr bwMode="auto">
            <a:xfrm>
              <a:off x="3354" y="1819"/>
              <a:ext cx="10" cy="1776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07" name="Rectangle 220"/>
            <p:cNvSpPr>
              <a:spLocks noChangeArrowheads="1"/>
            </p:cNvSpPr>
            <p:nvPr/>
          </p:nvSpPr>
          <p:spPr bwMode="auto">
            <a:xfrm>
              <a:off x="3364" y="1819"/>
              <a:ext cx="9" cy="1776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08" name="Rectangle 221"/>
            <p:cNvSpPr>
              <a:spLocks noChangeArrowheads="1"/>
            </p:cNvSpPr>
            <p:nvPr/>
          </p:nvSpPr>
          <p:spPr bwMode="auto">
            <a:xfrm>
              <a:off x="3373" y="1819"/>
              <a:ext cx="9" cy="1776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09" name="Rectangle 222"/>
            <p:cNvSpPr>
              <a:spLocks noChangeArrowheads="1"/>
            </p:cNvSpPr>
            <p:nvPr/>
          </p:nvSpPr>
          <p:spPr bwMode="auto">
            <a:xfrm>
              <a:off x="3382" y="1819"/>
              <a:ext cx="10" cy="1776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10" name="Rectangle 223"/>
            <p:cNvSpPr>
              <a:spLocks noChangeArrowheads="1"/>
            </p:cNvSpPr>
            <p:nvPr/>
          </p:nvSpPr>
          <p:spPr bwMode="auto">
            <a:xfrm>
              <a:off x="3392" y="1819"/>
              <a:ext cx="9" cy="1776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11" name="Rectangle 224"/>
            <p:cNvSpPr>
              <a:spLocks noChangeArrowheads="1"/>
            </p:cNvSpPr>
            <p:nvPr/>
          </p:nvSpPr>
          <p:spPr bwMode="auto">
            <a:xfrm>
              <a:off x="3401" y="1819"/>
              <a:ext cx="9" cy="1776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612" name="Rectangle 225"/>
            <p:cNvSpPr>
              <a:spLocks noChangeArrowheads="1"/>
            </p:cNvSpPr>
            <p:nvPr/>
          </p:nvSpPr>
          <p:spPr bwMode="auto">
            <a:xfrm>
              <a:off x="3224" y="1829"/>
              <a:ext cx="205" cy="1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10" name="Group 226"/>
          <p:cNvGrpSpPr>
            <a:grpSpLocks/>
          </p:cNvGrpSpPr>
          <p:nvPr/>
        </p:nvGrpSpPr>
        <p:grpSpPr bwMode="auto">
          <a:xfrm>
            <a:off x="4851400" y="2606675"/>
            <a:ext cx="298450" cy="3117850"/>
            <a:chOff x="3577" y="1642"/>
            <a:chExt cx="223" cy="1964"/>
          </a:xfrm>
        </p:grpSpPr>
        <p:sp>
          <p:nvSpPr>
            <p:cNvPr id="14569" name="Rectangle 227"/>
            <p:cNvSpPr>
              <a:spLocks noChangeArrowheads="1"/>
            </p:cNvSpPr>
            <p:nvPr/>
          </p:nvSpPr>
          <p:spPr bwMode="auto">
            <a:xfrm>
              <a:off x="3577" y="1642"/>
              <a:ext cx="9" cy="1953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70" name="Rectangle 228"/>
            <p:cNvSpPr>
              <a:spLocks noChangeArrowheads="1"/>
            </p:cNvSpPr>
            <p:nvPr/>
          </p:nvSpPr>
          <p:spPr bwMode="auto">
            <a:xfrm>
              <a:off x="3586" y="1642"/>
              <a:ext cx="10" cy="1953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71" name="Rectangle 229"/>
            <p:cNvSpPr>
              <a:spLocks noChangeArrowheads="1"/>
            </p:cNvSpPr>
            <p:nvPr/>
          </p:nvSpPr>
          <p:spPr bwMode="auto">
            <a:xfrm>
              <a:off x="3596" y="1642"/>
              <a:ext cx="9" cy="1953"/>
            </a:xfrm>
            <a:prstGeom prst="rect">
              <a:avLst/>
            </a:prstGeom>
            <a:solidFill>
              <a:srgbClr val="88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72" name="Rectangle 230"/>
            <p:cNvSpPr>
              <a:spLocks noChangeArrowheads="1"/>
            </p:cNvSpPr>
            <p:nvPr/>
          </p:nvSpPr>
          <p:spPr bwMode="auto">
            <a:xfrm>
              <a:off x="3605" y="1642"/>
              <a:ext cx="9" cy="1953"/>
            </a:xfrm>
            <a:prstGeom prst="rect">
              <a:avLst/>
            </a:prstGeom>
            <a:solidFill>
              <a:srgbClr val="965A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73" name="Rectangle 231"/>
            <p:cNvSpPr>
              <a:spLocks noChangeArrowheads="1"/>
            </p:cNvSpPr>
            <p:nvPr/>
          </p:nvSpPr>
          <p:spPr bwMode="auto">
            <a:xfrm>
              <a:off x="3614" y="1642"/>
              <a:ext cx="10" cy="1953"/>
            </a:xfrm>
            <a:prstGeom prst="rect">
              <a:avLst/>
            </a:prstGeom>
            <a:solidFill>
              <a:srgbClr val="A86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74" name="Rectangle 232"/>
            <p:cNvSpPr>
              <a:spLocks noChangeArrowheads="1"/>
            </p:cNvSpPr>
            <p:nvPr/>
          </p:nvSpPr>
          <p:spPr bwMode="auto">
            <a:xfrm>
              <a:off x="3624" y="1642"/>
              <a:ext cx="9" cy="1953"/>
            </a:xfrm>
            <a:prstGeom prst="rect">
              <a:avLst/>
            </a:prstGeom>
            <a:solidFill>
              <a:srgbClr val="BA7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75" name="Rectangle 233"/>
            <p:cNvSpPr>
              <a:spLocks noChangeArrowheads="1"/>
            </p:cNvSpPr>
            <p:nvPr/>
          </p:nvSpPr>
          <p:spPr bwMode="auto">
            <a:xfrm>
              <a:off x="3633" y="1642"/>
              <a:ext cx="9" cy="1953"/>
            </a:xfrm>
            <a:prstGeom prst="rect">
              <a:avLst/>
            </a:prstGeom>
            <a:solidFill>
              <a:srgbClr val="CD7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76" name="Rectangle 234"/>
            <p:cNvSpPr>
              <a:spLocks noChangeArrowheads="1"/>
            </p:cNvSpPr>
            <p:nvPr/>
          </p:nvSpPr>
          <p:spPr bwMode="auto">
            <a:xfrm>
              <a:off x="3642" y="1642"/>
              <a:ext cx="9" cy="1953"/>
            </a:xfrm>
            <a:prstGeom prst="rect">
              <a:avLst/>
            </a:prstGeom>
            <a:solidFill>
              <a:srgbClr val="DE8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77" name="Rectangle 235"/>
            <p:cNvSpPr>
              <a:spLocks noChangeArrowheads="1"/>
            </p:cNvSpPr>
            <p:nvPr/>
          </p:nvSpPr>
          <p:spPr bwMode="auto">
            <a:xfrm>
              <a:off x="3651" y="1642"/>
              <a:ext cx="10" cy="1953"/>
            </a:xfrm>
            <a:prstGeom prst="rect">
              <a:avLst/>
            </a:prstGeom>
            <a:solidFill>
              <a:srgbClr val="EA8D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78" name="Rectangle 236"/>
            <p:cNvSpPr>
              <a:spLocks noChangeArrowheads="1"/>
            </p:cNvSpPr>
            <p:nvPr/>
          </p:nvSpPr>
          <p:spPr bwMode="auto">
            <a:xfrm>
              <a:off x="3661" y="1642"/>
              <a:ext cx="9" cy="1953"/>
            </a:xfrm>
            <a:prstGeom prst="rect">
              <a:avLst/>
            </a:prstGeom>
            <a:solidFill>
              <a:srgbClr val="F49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79" name="Rectangle 237"/>
            <p:cNvSpPr>
              <a:spLocks noChangeArrowheads="1"/>
            </p:cNvSpPr>
            <p:nvPr/>
          </p:nvSpPr>
          <p:spPr bwMode="auto">
            <a:xfrm>
              <a:off x="3670" y="1642"/>
              <a:ext cx="9" cy="1953"/>
            </a:xfrm>
            <a:prstGeom prst="rect">
              <a:avLst/>
            </a:prstGeom>
            <a:solidFill>
              <a:srgbClr val="FB9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80" name="Rectangle 238"/>
            <p:cNvSpPr>
              <a:spLocks noChangeArrowheads="1"/>
            </p:cNvSpPr>
            <p:nvPr/>
          </p:nvSpPr>
          <p:spPr bwMode="auto">
            <a:xfrm>
              <a:off x="3679" y="1642"/>
              <a:ext cx="19" cy="1953"/>
            </a:xfrm>
            <a:prstGeom prst="rect">
              <a:avLst/>
            </a:prstGeom>
            <a:solidFill>
              <a:srgbClr val="FE9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81" name="Rectangle 239"/>
            <p:cNvSpPr>
              <a:spLocks noChangeArrowheads="1"/>
            </p:cNvSpPr>
            <p:nvPr/>
          </p:nvSpPr>
          <p:spPr bwMode="auto">
            <a:xfrm>
              <a:off x="3698" y="1642"/>
              <a:ext cx="9" cy="1953"/>
            </a:xfrm>
            <a:prstGeom prst="rect">
              <a:avLst/>
            </a:prstGeom>
            <a:solidFill>
              <a:srgbClr val="FB9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82" name="Rectangle 240"/>
            <p:cNvSpPr>
              <a:spLocks noChangeArrowheads="1"/>
            </p:cNvSpPr>
            <p:nvPr/>
          </p:nvSpPr>
          <p:spPr bwMode="auto">
            <a:xfrm>
              <a:off x="3707" y="1642"/>
              <a:ext cx="9" cy="1953"/>
            </a:xfrm>
            <a:prstGeom prst="rect">
              <a:avLst/>
            </a:prstGeom>
            <a:solidFill>
              <a:srgbClr val="F49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83" name="Rectangle 241"/>
            <p:cNvSpPr>
              <a:spLocks noChangeArrowheads="1"/>
            </p:cNvSpPr>
            <p:nvPr/>
          </p:nvSpPr>
          <p:spPr bwMode="auto">
            <a:xfrm>
              <a:off x="3716" y="1642"/>
              <a:ext cx="10" cy="1953"/>
            </a:xfrm>
            <a:prstGeom prst="rect">
              <a:avLst/>
            </a:prstGeom>
            <a:solidFill>
              <a:srgbClr val="EA8D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84" name="Rectangle 242"/>
            <p:cNvSpPr>
              <a:spLocks noChangeArrowheads="1"/>
            </p:cNvSpPr>
            <p:nvPr/>
          </p:nvSpPr>
          <p:spPr bwMode="auto">
            <a:xfrm>
              <a:off x="3726" y="1642"/>
              <a:ext cx="9" cy="1953"/>
            </a:xfrm>
            <a:prstGeom prst="rect">
              <a:avLst/>
            </a:prstGeom>
            <a:solidFill>
              <a:srgbClr val="DE8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85" name="Rectangle 243"/>
            <p:cNvSpPr>
              <a:spLocks noChangeArrowheads="1"/>
            </p:cNvSpPr>
            <p:nvPr/>
          </p:nvSpPr>
          <p:spPr bwMode="auto">
            <a:xfrm>
              <a:off x="3735" y="1642"/>
              <a:ext cx="9" cy="1953"/>
            </a:xfrm>
            <a:prstGeom prst="rect">
              <a:avLst/>
            </a:prstGeom>
            <a:solidFill>
              <a:srgbClr val="CD7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86" name="Rectangle 244"/>
            <p:cNvSpPr>
              <a:spLocks noChangeArrowheads="1"/>
            </p:cNvSpPr>
            <p:nvPr/>
          </p:nvSpPr>
          <p:spPr bwMode="auto">
            <a:xfrm>
              <a:off x="3744" y="1642"/>
              <a:ext cx="10" cy="1953"/>
            </a:xfrm>
            <a:prstGeom prst="rect">
              <a:avLst/>
            </a:prstGeom>
            <a:solidFill>
              <a:srgbClr val="BA7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87" name="Rectangle 245"/>
            <p:cNvSpPr>
              <a:spLocks noChangeArrowheads="1"/>
            </p:cNvSpPr>
            <p:nvPr/>
          </p:nvSpPr>
          <p:spPr bwMode="auto">
            <a:xfrm>
              <a:off x="3754" y="1642"/>
              <a:ext cx="9" cy="1953"/>
            </a:xfrm>
            <a:prstGeom prst="rect">
              <a:avLst/>
            </a:prstGeom>
            <a:solidFill>
              <a:srgbClr val="A86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88" name="Rectangle 246"/>
            <p:cNvSpPr>
              <a:spLocks noChangeArrowheads="1"/>
            </p:cNvSpPr>
            <p:nvPr/>
          </p:nvSpPr>
          <p:spPr bwMode="auto">
            <a:xfrm>
              <a:off x="3763" y="1642"/>
              <a:ext cx="9" cy="1953"/>
            </a:xfrm>
            <a:prstGeom prst="rect">
              <a:avLst/>
            </a:prstGeom>
            <a:solidFill>
              <a:srgbClr val="965A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89" name="Rectangle 247"/>
            <p:cNvSpPr>
              <a:spLocks noChangeArrowheads="1"/>
            </p:cNvSpPr>
            <p:nvPr/>
          </p:nvSpPr>
          <p:spPr bwMode="auto">
            <a:xfrm>
              <a:off x="3772" y="1642"/>
              <a:ext cx="9" cy="1953"/>
            </a:xfrm>
            <a:prstGeom prst="rect">
              <a:avLst/>
            </a:prstGeom>
            <a:solidFill>
              <a:srgbClr val="88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90" name="Rectangle 248"/>
            <p:cNvSpPr>
              <a:spLocks noChangeArrowheads="1"/>
            </p:cNvSpPr>
            <p:nvPr/>
          </p:nvSpPr>
          <p:spPr bwMode="auto">
            <a:xfrm>
              <a:off x="3586" y="1652"/>
              <a:ext cx="214" cy="19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11" name="Group 249"/>
          <p:cNvGrpSpPr>
            <a:grpSpLocks/>
          </p:cNvGrpSpPr>
          <p:nvPr/>
        </p:nvGrpSpPr>
        <p:grpSpPr bwMode="auto">
          <a:xfrm>
            <a:off x="5349875" y="2425700"/>
            <a:ext cx="287338" cy="3298825"/>
            <a:chOff x="3948" y="1528"/>
            <a:chExt cx="214" cy="2078"/>
          </a:xfrm>
        </p:grpSpPr>
        <p:sp>
          <p:nvSpPr>
            <p:cNvPr id="14547" name="Rectangle 250"/>
            <p:cNvSpPr>
              <a:spLocks noChangeArrowheads="1"/>
            </p:cNvSpPr>
            <p:nvPr/>
          </p:nvSpPr>
          <p:spPr bwMode="auto">
            <a:xfrm>
              <a:off x="3948" y="1528"/>
              <a:ext cx="10" cy="2067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48" name="Rectangle 251"/>
            <p:cNvSpPr>
              <a:spLocks noChangeArrowheads="1"/>
            </p:cNvSpPr>
            <p:nvPr/>
          </p:nvSpPr>
          <p:spPr bwMode="auto">
            <a:xfrm>
              <a:off x="3958" y="1528"/>
              <a:ext cx="9" cy="2067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49" name="Rectangle 252"/>
            <p:cNvSpPr>
              <a:spLocks noChangeArrowheads="1"/>
            </p:cNvSpPr>
            <p:nvPr/>
          </p:nvSpPr>
          <p:spPr bwMode="auto">
            <a:xfrm>
              <a:off x="3967" y="1528"/>
              <a:ext cx="9" cy="2067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50" name="Rectangle 253"/>
            <p:cNvSpPr>
              <a:spLocks noChangeArrowheads="1"/>
            </p:cNvSpPr>
            <p:nvPr/>
          </p:nvSpPr>
          <p:spPr bwMode="auto">
            <a:xfrm>
              <a:off x="3976" y="1528"/>
              <a:ext cx="10" cy="2067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51" name="Rectangle 254"/>
            <p:cNvSpPr>
              <a:spLocks noChangeArrowheads="1"/>
            </p:cNvSpPr>
            <p:nvPr/>
          </p:nvSpPr>
          <p:spPr bwMode="auto">
            <a:xfrm>
              <a:off x="3986" y="1528"/>
              <a:ext cx="9" cy="2067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52" name="Rectangle 255"/>
            <p:cNvSpPr>
              <a:spLocks noChangeArrowheads="1"/>
            </p:cNvSpPr>
            <p:nvPr/>
          </p:nvSpPr>
          <p:spPr bwMode="auto">
            <a:xfrm>
              <a:off x="3995" y="1528"/>
              <a:ext cx="9" cy="2067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53" name="Rectangle 256"/>
            <p:cNvSpPr>
              <a:spLocks noChangeArrowheads="1"/>
            </p:cNvSpPr>
            <p:nvPr/>
          </p:nvSpPr>
          <p:spPr bwMode="auto">
            <a:xfrm>
              <a:off x="4004" y="1528"/>
              <a:ext cx="9" cy="2067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54" name="Rectangle 257"/>
            <p:cNvSpPr>
              <a:spLocks noChangeArrowheads="1"/>
            </p:cNvSpPr>
            <p:nvPr/>
          </p:nvSpPr>
          <p:spPr bwMode="auto">
            <a:xfrm>
              <a:off x="4013" y="1528"/>
              <a:ext cx="10" cy="2067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55" name="Rectangle 258"/>
            <p:cNvSpPr>
              <a:spLocks noChangeArrowheads="1"/>
            </p:cNvSpPr>
            <p:nvPr/>
          </p:nvSpPr>
          <p:spPr bwMode="auto">
            <a:xfrm>
              <a:off x="4023" y="1528"/>
              <a:ext cx="9" cy="2067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56" name="Rectangle 259"/>
            <p:cNvSpPr>
              <a:spLocks noChangeArrowheads="1"/>
            </p:cNvSpPr>
            <p:nvPr/>
          </p:nvSpPr>
          <p:spPr bwMode="auto">
            <a:xfrm>
              <a:off x="4032" y="1528"/>
              <a:ext cx="9" cy="2067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57" name="Rectangle 260"/>
            <p:cNvSpPr>
              <a:spLocks noChangeArrowheads="1"/>
            </p:cNvSpPr>
            <p:nvPr/>
          </p:nvSpPr>
          <p:spPr bwMode="auto">
            <a:xfrm>
              <a:off x="4041" y="1528"/>
              <a:ext cx="10" cy="2067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58" name="Rectangle 261"/>
            <p:cNvSpPr>
              <a:spLocks noChangeArrowheads="1"/>
            </p:cNvSpPr>
            <p:nvPr/>
          </p:nvSpPr>
          <p:spPr bwMode="auto">
            <a:xfrm>
              <a:off x="4051" y="1528"/>
              <a:ext cx="9" cy="2067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59" name="Rectangle 262"/>
            <p:cNvSpPr>
              <a:spLocks noChangeArrowheads="1"/>
            </p:cNvSpPr>
            <p:nvPr/>
          </p:nvSpPr>
          <p:spPr bwMode="auto">
            <a:xfrm>
              <a:off x="4060" y="1528"/>
              <a:ext cx="9" cy="2067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60" name="Rectangle 263"/>
            <p:cNvSpPr>
              <a:spLocks noChangeArrowheads="1"/>
            </p:cNvSpPr>
            <p:nvPr/>
          </p:nvSpPr>
          <p:spPr bwMode="auto">
            <a:xfrm>
              <a:off x="4069" y="1528"/>
              <a:ext cx="9" cy="2067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61" name="Rectangle 264"/>
            <p:cNvSpPr>
              <a:spLocks noChangeArrowheads="1"/>
            </p:cNvSpPr>
            <p:nvPr/>
          </p:nvSpPr>
          <p:spPr bwMode="auto">
            <a:xfrm>
              <a:off x="4078" y="1528"/>
              <a:ext cx="10" cy="2067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62" name="Rectangle 265"/>
            <p:cNvSpPr>
              <a:spLocks noChangeArrowheads="1"/>
            </p:cNvSpPr>
            <p:nvPr/>
          </p:nvSpPr>
          <p:spPr bwMode="auto">
            <a:xfrm>
              <a:off x="4088" y="1528"/>
              <a:ext cx="9" cy="2067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63" name="Rectangle 266"/>
            <p:cNvSpPr>
              <a:spLocks noChangeArrowheads="1"/>
            </p:cNvSpPr>
            <p:nvPr/>
          </p:nvSpPr>
          <p:spPr bwMode="auto">
            <a:xfrm>
              <a:off x="4097" y="1528"/>
              <a:ext cx="9" cy="2067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64" name="Rectangle 267"/>
            <p:cNvSpPr>
              <a:spLocks noChangeArrowheads="1"/>
            </p:cNvSpPr>
            <p:nvPr/>
          </p:nvSpPr>
          <p:spPr bwMode="auto">
            <a:xfrm>
              <a:off x="4106" y="1528"/>
              <a:ext cx="10" cy="2067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65" name="Rectangle 268"/>
            <p:cNvSpPr>
              <a:spLocks noChangeArrowheads="1"/>
            </p:cNvSpPr>
            <p:nvPr/>
          </p:nvSpPr>
          <p:spPr bwMode="auto">
            <a:xfrm>
              <a:off x="4116" y="1528"/>
              <a:ext cx="9" cy="2067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66" name="Rectangle 269"/>
            <p:cNvSpPr>
              <a:spLocks noChangeArrowheads="1"/>
            </p:cNvSpPr>
            <p:nvPr/>
          </p:nvSpPr>
          <p:spPr bwMode="auto">
            <a:xfrm>
              <a:off x="4125" y="1528"/>
              <a:ext cx="9" cy="2067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67" name="Rectangle 270"/>
            <p:cNvSpPr>
              <a:spLocks noChangeArrowheads="1"/>
            </p:cNvSpPr>
            <p:nvPr/>
          </p:nvSpPr>
          <p:spPr bwMode="auto">
            <a:xfrm>
              <a:off x="4134" y="1528"/>
              <a:ext cx="9" cy="2067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68" name="Rectangle 271"/>
            <p:cNvSpPr>
              <a:spLocks noChangeArrowheads="1"/>
            </p:cNvSpPr>
            <p:nvPr/>
          </p:nvSpPr>
          <p:spPr bwMode="auto">
            <a:xfrm>
              <a:off x="3958" y="1538"/>
              <a:ext cx="204" cy="2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12" name="Group 272"/>
          <p:cNvGrpSpPr>
            <a:grpSpLocks/>
          </p:cNvGrpSpPr>
          <p:nvPr/>
        </p:nvGrpSpPr>
        <p:grpSpPr bwMode="auto">
          <a:xfrm>
            <a:off x="5835650" y="2209800"/>
            <a:ext cx="288925" cy="3514725"/>
            <a:chOff x="4310" y="1392"/>
            <a:chExt cx="214" cy="2214"/>
          </a:xfrm>
        </p:grpSpPr>
        <p:sp>
          <p:nvSpPr>
            <p:cNvPr id="14525" name="Rectangle 273"/>
            <p:cNvSpPr>
              <a:spLocks noChangeArrowheads="1"/>
            </p:cNvSpPr>
            <p:nvPr/>
          </p:nvSpPr>
          <p:spPr bwMode="auto">
            <a:xfrm>
              <a:off x="4310" y="1392"/>
              <a:ext cx="10" cy="2203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26" name="Rectangle 274"/>
            <p:cNvSpPr>
              <a:spLocks noChangeArrowheads="1"/>
            </p:cNvSpPr>
            <p:nvPr/>
          </p:nvSpPr>
          <p:spPr bwMode="auto">
            <a:xfrm>
              <a:off x="4320" y="1392"/>
              <a:ext cx="9" cy="2203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27" name="Rectangle 275"/>
            <p:cNvSpPr>
              <a:spLocks noChangeArrowheads="1"/>
            </p:cNvSpPr>
            <p:nvPr/>
          </p:nvSpPr>
          <p:spPr bwMode="auto">
            <a:xfrm>
              <a:off x="4329" y="1392"/>
              <a:ext cx="9" cy="2203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28" name="Rectangle 276"/>
            <p:cNvSpPr>
              <a:spLocks noChangeArrowheads="1"/>
            </p:cNvSpPr>
            <p:nvPr/>
          </p:nvSpPr>
          <p:spPr bwMode="auto">
            <a:xfrm>
              <a:off x="4338" y="1392"/>
              <a:ext cx="10" cy="2203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29" name="Rectangle 277"/>
            <p:cNvSpPr>
              <a:spLocks noChangeArrowheads="1"/>
            </p:cNvSpPr>
            <p:nvPr/>
          </p:nvSpPr>
          <p:spPr bwMode="auto">
            <a:xfrm>
              <a:off x="4348" y="1392"/>
              <a:ext cx="9" cy="2203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30" name="Rectangle 278"/>
            <p:cNvSpPr>
              <a:spLocks noChangeArrowheads="1"/>
            </p:cNvSpPr>
            <p:nvPr/>
          </p:nvSpPr>
          <p:spPr bwMode="auto">
            <a:xfrm>
              <a:off x="4357" y="1392"/>
              <a:ext cx="9" cy="2203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31" name="Rectangle 279"/>
            <p:cNvSpPr>
              <a:spLocks noChangeArrowheads="1"/>
            </p:cNvSpPr>
            <p:nvPr/>
          </p:nvSpPr>
          <p:spPr bwMode="auto">
            <a:xfrm>
              <a:off x="4366" y="1392"/>
              <a:ext cx="9" cy="2203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32" name="Rectangle 280"/>
            <p:cNvSpPr>
              <a:spLocks noChangeArrowheads="1"/>
            </p:cNvSpPr>
            <p:nvPr/>
          </p:nvSpPr>
          <p:spPr bwMode="auto">
            <a:xfrm>
              <a:off x="4375" y="1392"/>
              <a:ext cx="10" cy="2203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33" name="Rectangle 281"/>
            <p:cNvSpPr>
              <a:spLocks noChangeArrowheads="1"/>
            </p:cNvSpPr>
            <p:nvPr/>
          </p:nvSpPr>
          <p:spPr bwMode="auto">
            <a:xfrm>
              <a:off x="4385" y="1392"/>
              <a:ext cx="9" cy="2203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34" name="Rectangle 282"/>
            <p:cNvSpPr>
              <a:spLocks noChangeArrowheads="1"/>
            </p:cNvSpPr>
            <p:nvPr/>
          </p:nvSpPr>
          <p:spPr bwMode="auto">
            <a:xfrm>
              <a:off x="4394" y="1392"/>
              <a:ext cx="9" cy="2203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35" name="Rectangle 283"/>
            <p:cNvSpPr>
              <a:spLocks noChangeArrowheads="1"/>
            </p:cNvSpPr>
            <p:nvPr/>
          </p:nvSpPr>
          <p:spPr bwMode="auto">
            <a:xfrm>
              <a:off x="4403" y="1392"/>
              <a:ext cx="10" cy="2203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36" name="Rectangle 284"/>
            <p:cNvSpPr>
              <a:spLocks noChangeArrowheads="1"/>
            </p:cNvSpPr>
            <p:nvPr/>
          </p:nvSpPr>
          <p:spPr bwMode="auto">
            <a:xfrm>
              <a:off x="4413" y="1392"/>
              <a:ext cx="9" cy="2203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37" name="Rectangle 285"/>
            <p:cNvSpPr>
              <a:spLocks noChangeArrowheads="1"/>
            </p:cNvSpPr>
            <p:nvPr/>
          </p:nvSpPr>
          <p:spPr bwMode="auto">
            <a:xfrm>
              <a:off x="4422" y="1392"/>
              <a:ext cx="9" cy="2203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38" name="Rectangle 286"/>
            <p:cNvSpPr>
              <a:spLocks noChangeArrowheads="1"/>
            </p:cNvSpPr>
            <p:nvPr/>
          </p:nvSpPr>
          <p:spPr bwMode="auto">
            <a:xfrm>
              <a:off x="4431" y="1392"/>
              <a:ext cx="9" cy="2203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39" name="Rectangle 287"/>
            <p:cNvSpPr>
              <a:spLocks noChangeArrowheads="1"/>
            </p:cNvSpPr>
            <p:nvPr/>
          </p:nvSpPr>
          <p:spPr bwMode="auto">
            <a:xfrm>
              <a:off x="4440" y="1392"/>
              <a:ext cx="10" cy="2203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40" name="Rectangle 288"/>
            <p:cNvSpPr>
              <a:spLocks noChangeArrowheads="1"/>
            </p:cNvSpPr>
            <p:nvPr/>
          </p:nvSpPr>
          <p:spPr bwMode="auto">
            <a:xfrm>
              <a:off x="4450" y="1392"/>
              <a:ext cx="9" cy="2203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41" name="Rectangle 289"/>
            <p:cNvSpPr>
              <a:spLocks noChangeArrowheads="1"/>
            </p:cNvSpPr>
            <p:nvPr/>
          </p:nvSpPr>
          <p:spPr bwMode="auto">
            <a:xfrm>
              <a:off x="4459" y="1392"/>
              <a:ext cx="9" cy="2203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42" name="Rectangle 290"/>
            <p:cNvSpPr>
              <a:spLocks noChangeArrowheads="1"/>
            </p:cNvSpPr>
            <p:nvPr/>
          </p:nvSpPr>
          <p:spPr bwMode="auto">
            <a:xfrm>
              <a:off x="4468" y="1392"/>
              <a:ext cx="10" cy="2203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43" name="Rectangle 291"/>
            <p:cNvSpPr>
              <a:spLocks noChangeArrowheads="1"/>
            </p:cNvSpPr>
            <p:nvPr/>
          </p:nvSpPr>
          <p:spPr bwMode="auto">
            <a:xfrm>
              <a:off x="4478" y="1392"/>
              <a:ext cx="9" cy="2203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44" name="Rectangle 292"/>
            <p:cNvSpPr>
              <a:spLocks noChangeArrowheads="1"/>
            </p:cNvSpPr>
            <p:nvPr/>
          </p:nvSpPr>
          <p:spPr bwMode="auto">
            <a:xfrm>
              <a:off x="4487" y="1392"/>
              <a:ext cx="9" cy="2203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45" name="Rectangle 293"/>
            <p:cNvSpPr>
              <a:spLocks noChangeArrowheads="1"/>
            </p:cNvSpPr>
            <p:nvPr/>
          </p:nvSpPr>
          <p:spPr bwMode="auto">
            <a:xfrm>
              <a:off x="4496" y="1392"/>
              <a:ext cx="9" cy="2203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46" name="Rectangle 294"/>
            <p:cNvSpPr>
              <a:spLocks noChangeArrowheads="1"/>
            </p:cNvSpPr>
            <p:nvPr/>
          </p:nvSpPr>
          <p:spPr bwMode="auto">
            <a:xfrm>
              <a:off x="4320" y="1403"/>
              <a:ext cx="204" cy="2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13" name="Group 295"/>
          <p:cNvGrpSpPr>
            <a:grpSpLocks/>
          </p:cNvGrpSpPr>
          <p:nvPr/>
        </p:nvGrpSpPr>
        <p:grpSpPr bwMode="auto">
          <a:xfrm>
            <a:off x="6323013" y="2062163"/>
            <a:ext cx="287337" cy="3662362"/>
            <a:chOff x="4672" y="1299"/>
            <a:chExt cx="214" cy="2307"/>
          </a:xfrm>
        </p:grpSpPr>
        <p:sp>
          <p:nvSpPr>
            <p:cNvPr id="14503" name="Rectangle 296"/>
            <p:cNvSpPr>
              <a:spLocks noChangeArrowheads="1"/>
            </p:cNvSpPr>
            <p:nvPr/>
          </p:nvSpPr>
          <p:spPr bwMode="auto">
            <a:xfrm>
              <a:off x="4672" y="1299"/>
              <a:ext cx="10" cy="2296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04" name="Rectangle 297"/>
            <p:cNvSpPr>
              <a:spLocks noChangeArrowheads="1"/>
            </p:cNvSpPr>
            <p:nvPr/>
          </p:nvSpPr>
          <p:spPr bwMode="auto">
            <a:xfrm>
              <a:off x="4682" y="1299"/>
              <a:ext cx="9" cy="2296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05" name="Rectangle 298"/>
            <p:cNvSpPr>
              <a:spLocks noChangeArrowheads="1"/>
            </p:cNvSpPr>
            <p:nvPr/>
          </p:nvSpPr>
          <p:spPr bwMode="auto">
            <a:xfrm>
              <a:off x="4691" y="1299"/>
              <a:ext cx="9" cy="2296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06" name="Rectangle 299"/>
            <p:cNvSpPr>
              <a:spLocks noChangeArrowheads="1"/>
            </p:cNvSpPr>
            <p:nvPr/>
          </p:nvSpPr>
          <p:spPr bwMode="auto">
            <a:xfrm>
              <a:off x="4700" y="1299"/>
              <a:ext cx="10" cy="2296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07" name="Rectangle 300"/>
            <p:cNvSpPr>
              <a:spLocks noChangeArrowheads="1"/>
            </p:cNvSpPr>
            <p:nvPr/>
          </p:nvSpPr>
          <p:spPr bwMode="auto">
            <a:xfrm>
              <a:off x="4710" y="1299"/>
              <a:ext cx="9" cy="2296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08" name="Rectangle 301"/>
            <p:cNvSpPr>
              <a:spLocks noChangeArrowheads="1"/>
            </p:cNvSpPr>
            <p:nvPr/>
          </p:nvSpPr>
          <p:spPr bwMode="auto">
            <a:xfrm>
              <a:off x="4719" y="1299"/>
              <a:ext cx="9" cy="2296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09" name="Rectangle 302"/>
            <p:cNvSpPr>
              <a:spLocks noChangeArrowheads="1"/>
            </p:cNvSpPr>
            <p:nvPr/>
          </p:nvSpPr>
          <p:spPr bwMode="auto">
            <a:xfrm>
              <a:off x="4728" y="1299"/>
              <a:ext cx="9" cy="2296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10" name="Rectangle 303"/>
            <p:cNvSpPr>
              <a:spLocks noChangeArrowheads="1"/>
            </p:cNvSpPr>
            <p:nvPr/>
          </p:nvSpPr>
          <p:spPr bwMode="auto">
            <a:xfrm>
              <a:off x="4737" y="1299"/>
              <a:ext cx="10" cy="2296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11" name="Rectangle 304"/>
            <p:cNvSpPr>
              <a:spLocks noChangeArrowheads="1"/>
            </p:cNvSpPr>
            <p:nvPr/>
          </p:nvSpPr>
          <p:spPr bwMode="auto">
            <a:xfrm>
              <a:off x="4747" y="1299"/>
              <a:ext cx="9" cy="2296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12" name="Rectangle 305"/>
            <p:cNvSpPr>
              <a:spLocks noChangeArrowheads="1"/>
            </p:cNvSpPr>
            <p:nvPr/>
          </p:nvSpPr>
          <p:spPr bwMode="auto">
            <a:xfrm>
              <a:off x="4756" y="1299"/>
              <a:ext cx="9" cy="2296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13" name="Rectangle 306"/>
            <p:cNvSpPr>
              <a:spLocks noChangeArrowheads="1"/>
            </p:cNvSpPr>
            <p:nvPr/>
          </p:nvSpPr>
          <p:spPr bwMode="auto">
            <a:xfrm>
              <a:off x="4765" y="1299"/>
              <a:ext cx="10" cy="2296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14" name="Rectangle 307"/>
            <p:cNvSpPr>
              <a:spLocks noChangeArrowheads="1"/>
            </p:cNvSpPr>
            <p:nvPr/>
          </p:nvSpPr>
          <p:spPr bwMode="auto">
            <a:xfrm>
              <a:off x="4775" y="1299"/>
              <a:ext cx="9" cy="2296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15" name="Rectangle 308"/>
            <p:cNvSpPr>
              <a:spLocks noChangeArrowheads="1"/>
            </p:cNvSpPr>
            <p:nvPr/>
          </p:nvSpPr>
          <p:spPr bwMode="auto">
            <a:xfrm>
              <a:off x="4784" y="1299"/>
              <a:ext cx="9" cy="2296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16" name="Rectangle 309"/>
            <p:cNvSpPr>
              <a:spLocks noChangeArrowheads="1"/>
            </p:cNvSpPr>
            <p:nvPr/>
          </p:nvSpPr>
          <p:spPr bwMode="auto">
            <a:xfrm>
              <a:off x="4793" y="1299"/>
              <a:ext cx="9" cy="2296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17" name="Rectangle 310"/>
            <p:cNvSpPr>
              <a:spLocks noChangeArrowheads="1"/>
            </p:cNvSpPr>
            <p:nvPr/>
          </p:nvSpPr>
          <p:spPr bwMode="auto">
            <a:xfrm>
              <a:off x="4802" y="1299"/>
              <a:ext cx="10" cy="2296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18" name="Rectangle 311"/>
            <p:cNvSpPr>
              <a:spLocks noChangeArrowheads="1"/>
            </p:cNvSpPr>
            <p:nvPr/>
          </p:nvSpPr>
          <p:spPr bwMode="auto">
            <a:xfrm>
              <a:off x="4812" y="1299"/>
              <a:ext cx="9" cy="2296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19" name="Rectangle 312"/>
            <p:cNvSpPr>
              <a:spLocks noChangeArrowheads="1"/>
            </p:cNvSpPr>
            <p:nvPr/>
          </p:nvSpPr>
          <p:spPr bwMode="auto">
            <a:xfrm>
              <a:off x="4821" y="1299"/>
              <a:ext cx="9" cy="2296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20" name="Rectangle 313"/>
            <p:cNvSpPr>
              <a:spLocks noChangeArrowheads="1"/>
            </p:cNvSpPr>
            <p:nvPr/>
          </p:nvSpPr>
          <p:spPr bwMode="auto">
            <a:xfrm>
              <a:off x="4830" y="1299"/>
              <a:ext cx="10" cy="2296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21" name="Rectangle 314"/>
            <p:cNvSpPr>
              <a:spLocks noChangeArrowheads="1"/>
            </p:cNvSpPr>
            <p:nvPr/>
          </p:nvSpPr>
          <p:spPr bwMode="auto">
            <a:xfrm>
              <a:off x="4840" y="1299"/>
              <a:ext cx="9" cy="2296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22" name="Rectangle 315"/>
            <p:cNvSpPr>
              <a:spLocks noChangeArrowheads="1"/>
            </p:cNvSpPr>
            <p:nvPr/>
          </p:nvSpPr>
          <p:spPr bwMode="auto">
            <a:xfrm>
              <a:off x="4849" y="1299"/>
              <a:ext cx="9" cy="2296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23" name="Rectangle 316"/>
            <p:cNvSpPr>
              <a:spLocks noChangeArrowheads="1"/>
            </p:cNvSpPr>
            <p:nvPr/>
          </p:nvSpPr>
          <p:spPr bwMode="auto">
            <a:xfrm>
              <a:off x="4858" y="1299"/>
              <a:ext cx="9" cy="2296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24" name="Rectangle 317"/>
            <p:cNvSpPr>
              <a:spLocks noChangeArrowheads="1"/>
            </p:cNvSpPr>
            <p:nvPr/>
          </p:nvSpPr>
          <p:spPr bwMode="auto">
            <a:xfrm>
              <a:off x="4682" y="1309"/>
              <a:ext cx="204" cy="2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14" name="Group 318"/>
          <p:cNvGrpSpPr>
            <a:grpSpLocks/>
          </p:cNvGrpSpPr>
          <p:nvPr/>
        </p:nvGrpSpPr>
        <p:grpSpPr bwMode="auto">
          <a:xfrm>
            <a:off x="6810375" y="1946275"/>
            <a:ext cx="298450" cy="3778250"/>
            <a:chOff x="5034" y="1226"/>
            <a:chExt cx="223" cy="2380"/>
          </a:xfrm>
        </p:grpSpPr>
        <p:sp>
          <p:nvSpPr>
            <p:cNvPr id="14481" name="Rectangle 319"/>
            <p:cNvSpPr>
              <a:spLocks noChangeArrowheads="1"/>
            </p:cNvSpPr>
            <p:nvPr/>
          </p:nvSpPr>
          <p:spPr bwMode="auto">
            <a:xfrm>
              <a:off x="5034" y="1226"/>
              <a:ext cx="10" cy="2369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82" name="Rectangle 320"/>
            <p:cNvSpPr>
              <a:spLocks noChangeArrowheads="1"/>
            </p:cNvSpPr>
            <p:nvPr/>
          </p:nvSpPr>
          <p:spPr bwMode="auto">
            <a:xfrm>
              <a:off x="5044" y="1226"/>
              <a:ext cx="9" cy="2369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83" name="Rectangle 321"/>
            <p:cNvSpPr>
              <a:spLocks noChangeArrowheads="1"/>
            </p:cNvSpPr>
            <p:nvPr/>
          </p:nvSpPr>
          <p:spPr bwMode="auto">
            <a:xfrm>
              <a:off x="5053" y="1226"/>
              <a:ext cx="9" cy="2369"/>
            </a:xfrm>
            <a:prstGeom prst="rect">
              <a:avLst/>
            </a:prstGeom>
            <a:solidFill>
              <a:srgbClr val="88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84" name="Rectangle 322"/>
            <p:cNvSpPr>
              <a:spLocks noChangeArrowheads="1"/>
            </p:cNvSpPr>
            <p:nvPr/>
          </p:nvSpPr>
          <p:spPr bwMode="auto">
            <a:xfrm>
              <a:off x="5062" y="1226"/>
              <a:ext cx="10" cy="2369"/>
            </a:xfrm>
            <a:prstGeom prst="rect">
              <a:avLst/>
            </a:prstGeom>
            <a:solidFill>
              <a:srgbClr val="965A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85" name="Rectangle 323"/>
            <p:cNvSpPr>
              <a:spLocks noChangeArrowheads="1"/>
            </p:cNvSpPr>
            <p:nvPr/>
          </p:nvSpPr>
          <p:spPr bwMode="auto">
            <a:xfrm>
              <a:off x="5072" y="1226"/>
              <a:ext cx="9" cy="2369"/>
            </a:xfrm>
            <a:prstGeom prst="rect">
              <a:avLst/>
            </a:prstGeom>
            <a:solidFill>
              <a:srgbClr val="A86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86" name="Rectangle 324"/>
            <p:cNvSpPr>
              <a:spLocks noChangeArrowheads="1"/>
            </p:cNvSpPr>
            <p:nvPr/>
          </p:nvSpPr>
          <p:spPr bwMode="auto">
            <a:xfrm>
              <a:off x="5081" y="1226"/>
              <a:ext cx="9" cy="2369"/>
            </a:xfrm>
            <a:prstGeom prst="rect">
              <a:avLst/>
            </a:prstGeom>
            <a:solidFill>
              <a:srgbClr val="BA7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87" name="Rectangle 325"/>
            <p:cNvSpPr>
              <a:spLocks noChangeArrowheads="1"/>
            </p:cNvSpPr>
            <p:nvPr/>
          </p:nvSpPr>
          <p:spPr bwMode="auto">
            <a:xfrm>
              <a:off x="5090" y="1226"/>
              <a:ext cx="9" cy="2369"/>
            </a:xfrm>
            <a:prstGeom prst="rect">
              <a:avLst/>
            </a:prstGeom>
            <a:solidFill>
              <a:srgbClr val="CD7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88" name="Rectangle 326"/>
            <p:cNvSpPr>
              <a:spLocks noChangeArrowheads="1"/>
            </p:cNvSpPr>
            <p:nvPr/>
          </p:nvSpPr>
          <p:spPr bwMode="auto">
            <a:xfrm>
              <a:off x="5099" y="1226"/>
              <a:ext cx="10" cy="2369"/>
            </a:xfrm>
            <a:prstGeom prst="rect">
              <a:avLst/>
            </a:prstGeom>
            <a:solidFill>
              <a:srgbClr val="DE8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89" name="Rectangle 327"/>
            <p:cNvSpPr>
              <a:spLocks noChangeArrowheads="1"/>
            </p:cNvSpPr>
            <p:nvPr/>
          </p:nvSpPr>
          <p:spPr bwMode="auto">
            <a:xfrm>
              <a:off x="5109" y="1226"/>
              <a:ext cx="9" cy="2369"/>
            </a:xfrm>
            <a:prstGeom prst="rect">
              <a:avLst/>
            </a:prstGeom>
            <a:solidFill>
              <a:srgbClr val="EA8D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90" name="Rectangle 328"/>
            <p:cNvSpPr>
              <a:spLocks noChangeArrowheads="1"/>
            </p:cNvSpPr>
            <p:nvPr/>
          </p:nvSpPr>
          <p:spPr bwMode="auto">
            <a:xfrm>
              <a:off x="5118" y="1226"/>
              <a:ext cx="9" cy="2369"/>
            </a:xfrm>
            <a:prstGeom prst="rect">
              <a:avLst/>
            </a:prstGeom>
            <a:solidFill>
              <a:srgbClr val="F49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91" name="Rectangle 329"/>
            <p:cNvSpPr>
              <a:spLocks noChangeArrowheads="1"/>
            </p:cNvSpPr>
            <p:nvPr/>
          </p:nvSpPr>
          <p:spPr bwMode="auto">
            <a:xfrm>
              <a:off x="5127" y="1226"/>
              <a:ext cx="10" cy="2369"/>
            </a:xfrm>
            <a:prstGeom prst="rect">
              <a:avLst/>
            </a:prstGeom>
            <a:solidFill>
              <a:srgbClr val="FB9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92" name="Rectangle 330"/>
            <p:cNvSpPr>
              <a:spLocks noChangeArrowheads="1"/>
            </p:cNvSpPr>
            <p:nvPr/>
          </p:nvSpPr>
          <p:spPr bwMode="auto">
            <a:xfrm>
              <a:off x="5137" y="1226"/>
              <a:ext cx="18" cy="2369"/>
            </a:xfrm>
            <a:prstGeom prst="rect">
              <a:avLst/>
            </a:prstGeom>
            <a:solidFill>
              <a:srgbClr val="FE9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93" name="Rectangle 331"/>
            <p:cNvSpPr>
              <a:spLocks noChangeArrowheads="1"/>
            </p:cNvSpPr>
            <p:nvPr/>
          </p:nvSpPr>
          <p:spPr bwMode="auto">
            <a:xfrm>
              <a:off x="5155" y="1226"/>
              <a:ext cx="9" cy="2369"/>
            </a:xfrm>
            <a:prstGeom prst="rect">
              <a:avLst/>
            </a:prstGeom>
            <a:solidFill>
              <a:srgbClr val="FB9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94" name="Rectangle 332"/>
            <p:cNvSpPr>
              <a:spLocks noChangeArrowheads="1"/>
            </p:cNvSpPr>
            <p:nvPr/>
          </p:nvSpPr>
          <p:spPr bwMode="auto">
            <a:xfrm>
              <a:off x="5164" y="1226"/>
              <a:ext cx="10" cy="2369"/>
            </a:xfrm>
            <a:prstGeom prst="rect">
              <a:avLst/>
            </a:prstGeom>
            <a:solidFill>
              <a:srgbClr val="F49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95" name="Rectangle 333"/>
            <p:cNvSpPr>
              <a:spLocks noChangeArrowheads="1"/>
            </p:cNvSpPr>
            <p:nvPr/>
          </p:nvSpPr>
          <p:spPr bwMode="auto">
            <a:xfrm>
              <a:off x="5174" y="1226"/>
              <a:ext cx="9" cy="2369"/>
            </a:xfrm>
            <a:prstGeom prst="rect">
              <a:avLst/>
            </a:prstGeom>
            <a:solidFill>
              <a:srgbClr val="EA8D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96" name="Rectangle 334"/>
            <p:cNvSpPr>
              <a:spLocks noChangeArrowheads="1"/>
            </p:cNvSpPr>
            <p:nvPr/>
          </p:nvSpPr>
          <p:spPr bwMode="auto">
            <a:xfrm>
              <a:off x="5183" y="1226"/>
              <a:ext cx="9" cy="2369"/>
            </a:xfrm>
            <a:prstGeom prst="rect">
              <a:avLst/>
            </a:prstGeom>
            <a:solidFill>
              <a:srgbClr val="DE8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97" name="Rectangle 335"/>
            <p:cNvSpPr>
              <a:spLocks noChangeArrowheads="1"/>
            </p:cNvSpPr>
            <p:nvPr/>
          </p:nvSpPr>
          <p:spPr bwMode="auto">
            <a:xfrm>
              <a:off x="5192" y="1226"/>
              <a:ext cx="10" cy="2369"/>
            </a:xfrm>
            <a:prstGeom prst="rect">
              <a:avLst/>
            </a:prstGeom>
            <a:solidFill>
              <a:srgbClr val="CD7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98" name="Rectangle 336"/>
            <p:cNvSpPr>
              <a:spLocks noChangeArrowheads="1"/>
            </p:cNvSpPr>
            <p:nvPr/>
          </p:nvSpPr>
          <p:spPr bwMode="auto">
            <a:xfrm>
              <a:off x="5202" y="1226"/>
              <a:ext cx="9" cy="2369"/>
            </a:xfrm>
            <a:prstGeom prst="rect">
              <a:avLst/>
            </a:prstGeom>
            <a:solidFill>
              <a:srgbClr val="BA7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99" name="Rectangle 337"/>
            <p:cNvSpPr>
              <a:spLocks noChangeArrowheads="1"/>
            </p:cNvSpPr>
            <p:nvPr/>
          </p:nvSpPr>
          <p:spPr bwMode="auto">
            <a:xfrm>
              <a:off x="5211" y="1226"/>
              <a:ext cx="9" cy="2369"/>
            </a:xfrm>
            <a:prstGeom prst="rect">
              <a:avLst/>
            </a:prstGeom>
            <a:solidFill>
              <a:srgbClr val="A865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00" name="Rectangle 338"/>
            <p:cNvSpPr>
              <a:spLocks noChangeArrowheads="1"/>
            </p:cNvSpPr>
            <p:nvPr/>
          </p:nvSpPr>
          <p:spPr bwMode="auto">
            <a:xfrm>
              <a:off x="5220" y="1226"/>
              <a:ext cx="9" cy="2369"/>
            </a:xfrm>
            <a:prstGeom prst="rect">
              <a:avLst/>
            </a:prstGeom>
            <a:solidFill>
              <a:srgbClr val="965A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01" name="Rectangle 339"/>
            <p:cNvSpPr>
              <a:spLocks noChangeArrowheads="1"/>
            </p:cNvSpPr>
            <p:nvPr/>
          </p:nvSpPr>
          <p:spPr bwMode="auto">
            <a:xfrm>
              <a:off x="5229" y="1226"/>
              <a:ext cx="10" cy="2369"/>
            </a:xfrm>
            <a:prstGeom prst="rect">
              <a:avLst/>
            </a:prstGeom>
            <a:solidFill>
              <a:srgbClr val="88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502" name="Rectangle 340"/>
            <p:cNvSpPr>
              <a:spLocks noChangeArrowheads="1"/>
            </p:cNvSpPr>
            <p:nvPr/>
          </p:nvSpPr>
          <p:spPr bwMode="auto">
            <a:xfrm>
              <a:off x="5044" y="1237"/>
              <a:ext cx="213" cy="2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15" name="Group 341"/>
          <p:cNvGrpSpPr>
            <a:grpSpLocks/>
          </p:cNvGrpSpPr>
          <p:nvPr/>
        </p:nvGrpSpPr>
        <p:grpSpPr bwMode="auto">
          <a:xfrm>
            <a:off x="7308850" y="1749425"/>
            <a:ext cx="287338" cy="3975100"/>
            <a:chOff x="5406" y="1102"/>
            <a:chExt cx="213" cy="2504"/>
          </a:xfrm>
        </p:grpSpPr>
        <p:sp>
          <p:nvSpPr>
            <p:cNvPr id="14459" name="Rectangle 342"/>
            <p:cNvSpPr>
              <a:spLocks noChangeArrowheads="1"/>
            </p:cNvSpPr>
            <p:nvPr/>
          </p:nvSpPr>
          <p:spPr bwMode="auto">
            <a:xfrm>
              <a:off x="5406" y="1102"/>
              <a:ext cx="9" cy="2493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60" name="Rectangle 343"/>
            <p:cNvSpPr>
              <a:spLocks noChangeArrowheads="1"/>
            </p:cNvSpPr>
            <p:nvPr/>
          </p:nvSpPr>
          <p:spPr bwMode="auto">
            <a:xfrm>
              <a:off x="5415" y="1102"/>
              <a:ext cx="9" cy="2493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61" name="Rectangle 344"/>
            <p:cNvSpPr>
              <a:spLocks noChangeArrowheads="1"/>
            </p:cNvSpPr>
            <p:nvPr/>
          </p:nvSpPr>
          <p:spPr bwMode="auto">
            <a:xfrm>
              <a:off x="5424" y="1102"/>
              <a:ext cx="10" cy="2493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62" name="Rectangle 345"/>
            <p:cNvSpPr>
              <a:spLocks noChangeArrowheads="1"/>
            </p:cNvSpPr>
            <p:nvPr/>
          </p:nvSpPr>
          <p:spPr bwMode="auto">
            <a:xfrm>
              <a:off x="5434" y="1102"/>
              <a:ext cx="9" cy="2493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63" name="Rectangle 346"/>
            <p:cNvSpPr>
              <a:spLocks noChangeArrowheads="1"/>
            </p:cNvSpPr>
            <p:nvPr/>
          </p:nvSpPr>
          <p:spPr bwMode="auto">
            <a:xfrm>
              <a:off x="5443" y="1102"/>
              <a:ext cx="9" cy="2493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64" name="Rectangle 347"/>
            <p:cNvSpPr>
              <a:spLocks noChangeArrowheads="1"/>
            </p:cNvSpPr>
            <p:nvPr/>
          </p:nvSpPr>
          <p:spPr bwMode="auto">
            <a:xfrm>
              <a:off x="5452" y="1102"/>
              <a:ext cx="9" cy="2493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65" name="Rectangle 348"/>
            <p:cNvSpPr>
              <a:spLocks noChangeArrowheads="1"/>
            </p:cNvSpPr>
            <p:nvPr/>
          </p:nvSpPr>
          <p:spPr bwMode="auto">
            <a:xfrm>
              <a:off x="5461" y="1102"/>
              <a:ext cx="10" cy="2493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66" name="Rectangle 349"/>
            <p:cNvSpPr>
              <a:spLocks noChangeArrowheads="1"/>
            </p:cNvSpPr>
            <p:nvPr/>
          </p:nvSpPr>
          <p:spPr bwMode="auto">
            <a:xfrm>
              <a:off x="5471" y="1102"/>
              <a:ext cx="9" cy="2493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67" name="Rectangle 350"/>
            <p:cNvSpPr>
              <a:spLocks noChangeArrowheads="1"/>
            </p:cNvSpPr>
            <p:nvPr/>
          </p:nvSpPr>
          <p:spPr bwMode="auto">
            <a:xfrm>
              <a:off x="5480" y="1102"/>
              <a:ext cx="9" cy="2493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68" name="Rectangle 351"/>
            <p:cNvSpPr>
              <a:spLocks noChangeArrowheads="1"/>
            </p:cNvSpPr>
            <p:nvPr/>
          </p:nvSpPr>
          <p:spPr bwMode="auto">
            <a:xfrm>
              <a:off x="5489" y="1102"/>
              <a:ext cx="10" cy="2493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69" name="Rectangle 352"/>
            <p:cNvSpPr>
              <a:spLocks noChangeArrowheads="1"/>
            </p:cNvSpPr>
            <p:nvPr/>
          </p:nvSpPr>
          <p:spPr bwMode="auto">
            <a:xfrm>
              <a:off x="5499" y="1102"/>
              <a:ext cx="9" cy="2493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70" name="Rectangle 353"/>
            <p:cNvSpPr>
              <a:spLocks noChangeArrowheads="1"/>
            </p:cNvSpPr>
            <p:nvPr/>
          </p:nvSpPr>
          <p:spPr bwMode="auto">
            <a:xfrm>
              <a:off x="5508" y="1102"/>
              <a:ext cx="9" cy="2493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71" name="Rectangle 354"/>
            <p:cNvSpPr>
              <a:spLocks noChangeArrowheads="1"/>
            </p:cNvSpPr>
            <p:nvPr/>
          </p:nvSpPr>
          <p:spPr bwMode="auto">
            <a:xfrm>
              <a:off x="5517" y="1102"/>
              <a:ext cx="9" cy="2493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72" name="Rectangle 355"/>
            <p:cNvSpPr>
              <a:spLocks noChangeArrowheads="1"/>
            </p:cNvSpPr>
            <p:nvPr/>
          </p:nvSpPr>
          <p:spPr bwMode="auto">
            <a:xfrm>
              <a:off x="5526" y="1102"/>
              <a:ext cx="10" cy="2493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73" name="Rectangle 356"/>
            <p:cNvSpPr>
              <a:spLocks noChangeArrowheads="1"/>
            </p:cNvSpPr>
            <p:nvPr/>
          </p:nvSpPr>
          <p:spPr bwMode="auto">
            <a:xfrm>
              <a:off x="5536" y="1102"/>
              <a:ext cx="9" cy="2493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74" name="Rectangle 357"/>
            <p:cNvSpPr>
              <a:spLocks noChangeArrowheads="1"/>
            </p:cNvSpPr>
            <p:nvPr/>
          </p:nvSpPr>
          <p:spPr bwMode="auto">
            <a:xfrm>
              <a:off x="5545" y="1102"/>
              <a:ext cx="9" cy="2493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75" name="Rectangle 358"/>
            <p:cNvSpPr>
              <a:spLocks noChangeArrowheads="1"/>
            </p:cNvSpPr>
            <p:nvPr/>
          </p:nvSpPr>
          <p:spPr bwMode="auto">
            <a:xfrm>
              <a:off x="5554" y="1102"/>
              <a:ext cx="10" cy="2493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76" name="Rectangle 359"/>
            <p:cNvSpPr>
              <a:spLocks noChangeArrowheads="1"/>
            </p:cNvSpPr>
            <p:nvPr/>
          </p:nvSpPr>
          <p:spPr bwMode="auto">
            <a:xfrm>
              <a:off x="5564" y="1102"/>
              <a:ext cx="9" cy="2493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77" name="Rectangle 360"/>
            <p:cNvSpPr>
              <a:spLocks noChangeArrowheads="1"/>
            </p:cNvSpPr>
            <p:nvPr/>
          </p:nvSpPr>
          <p:spPr bwMode="auto">
            <a:xfrm>
              <a:off x="5573" y="1102"/>
              <a:ext cx="9" cy="2493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78" name="Rectangle 361"/>
            <p:cNvSpPr>
              <a:spLocks noChangeArrowheads="1"/>
            </p:cNvSpPr>
            <p:nvPr/>
          </p:nvSpPr>
          <p:spPr bwMode="auto">
            <a:xfrm>
              <a:off x="5582" y="1102"/>
              <a:ext cx="9" cy="2493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79" name="Rectangle 362"/>
            <p:cNvSpPr>
              <a:spLocks noChangeArrowheads="1"/>
            </p:cNvSpPr>
            <p:nvPr/>
          </p:nvSpPr>
          <p:spPr bwMode="auto">
            <a:xfrm>
              <a:off x="5591" y="1102"/>
              <a:ext cx="10" cy="2493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80" name="Rectangle 363"/>
            <p:cNvSpPr>
              <a:spLocks noChangeArrowheads="1"/>
            </p:cNvSpPr>
            <p:nvPr/>
          </p:nvSpPr>
          <p:spPr bwMode="auto">
            <a:xfrm>
              <a:off x="5415" y="1112"/>
              <a:ext cx="204" cy="2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grpSp>
        <p:nvGrpSpPr>
          <p:cNvPr id="16" name="Group 364"/>
          <p:cNvGrpSpPr>
            <a:grpSpLocks/>
          </p:cNvGrpSpPr>
          <p:nvPr/>
        </p:nvGrpSpPr>
        <p:grpSpPr bwMode="auto">
          <a:xfrm>
            <a:off x="7805738" y="1590675"/>
            <a:ext cx="287337" cy="4148138"/>
            <a:chOff x="6024" y="1071"/>
            <a:chExt cx="213" cy="2504"/>
          </a:xfrm>
        </p:grpSpPr>
        <p:sp>
          <p:nvSpPr>
            <p:cNvPr id="14437" name="Rectangle 365"/>
            <p:cNvSpPr>
              <a:spLocks noChangeArrowheads="1"/>
            </p:cNvSpPr>
            <p:nvPr/>
          </p:nvSpPr>
          <p:spPr bwMode="auto">
            <a:xfrm>
              <a:off x="6024" y="1071"/>
              <a:ext cx="9" cy="2493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38" name="Rectangle 366"/>
            <p:cNvSpPr>
              <a:spLocks noChangeArrowheads="1"/>
            </p:cNvSpPr>
            <p:nvPr/>
          </p:nvSpPr>
          <p:spPr bwMode="auto">
            <a:xfrm>
              <a:off x="6033" y="1071"/>
              <a:ext cx="9" cy="2493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39" name="Rectangle 367"/>
            <p:cNvSpPr>
              <a:spLocks noChangeArrowheads="1"/>
            </p:cNvSpPr>
            <p:nvPr/>
          </p:nvSpPr>
          <p:spPr bwMode="auto">
            <a:xfrm>
              <a:off x="6042" y="1071"/>
              <a:ext cx="10" cy="2493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40" name="Rectangle 368"/>
            <p:cNvSpPr>
              <a:spLocks noChangeArrowheads="1"/>
            </p:cNvSpPr>
            <p:nvPr/>
          </p:nvSpPr>
          <p:spPr bwMode="auto">
            <a:xfrm>
              <a:off x="6052" y="1071"/>
              <a:ext cx="9" cy="2493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41" name="Rectangle 369"/>
            <p:cNvSpPr>
              <a:spLocks noChangeArrowheads="1"/>
            </p:cNvSpPr>
            <p:nvPr/>
          </p:nvSpPr>
          <p:spPr bwMode="auto">
            <a:xfrm>
              <a:off x="6061" y="1071"/>
              <a:ext cx="9" cy="2493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42" name="Rectangle 370"/>
            <p:cNvSpPr>
              <a:spLocks noChangeArrowheads="1"/>
            </p:cNvSpPr>
            <p:nvPr/>
          </p:nvSpPr>
          <p:spPr bwMode="auto">
            <a:xfrm>
              <a:off x="6070" y="1071"/>
              <a:ext cx="9" cy="2493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43" name="Rectangle 371"/>
            <p:cNvSpPr>
              <a:spLocks noChangeArrowheads="1"/>
            </p:cNvSpPr>
            <p:nvPr/>
          </p:nvSpPr>
          <p:spPr bwMode="auto">
            <a:xfrm>
              <a:off x="6079" y="1071"/>
              <a:ext cx="10" cy="2493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44" name="Rectangle 372"/>
            <p:cNvSpPr>
              <a:spLocks noChangeArrowheads="1"/>
            </p:cNvSpPr>
            <p:nvPr/>
          </p:nvSpPr>
          <p:spPr bwMode="auto">
            <a:xfrm>
              <a:off x="6089" y="1071"/>
              <a:ext cx="9" cy="2493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45" name="Rectangle 373"/>
            <p:cNvSpPr>
              <a:spLocks noChangeArrowheads="1"/>
            </p:cNvSpPr>
            <p:nvPr/>
          </p:nvSpPr>
          <p:spPr bwMode="auto">
            <a:xfrm>
              <a:off x="6098" y="1071"/>
              <a:ext cx="9" cy="2493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46" name="Rectangle 374"/>
            <p:cNvSpPr>
              <a:spLocks noChangeArrowheads="1"/>
            </p:cNvSpPr>
            <p:nvPr/>
          </p:nvSpPr>
          <p:spPr bwMode="auto">
            <a:xfrm>
              <a:off x="6107" y="1071"/>
              <a:ext cx="10" cy="2493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47" name="Rectangle 375"/>
            <p:cNvSpPr>
              <a:spLocks noChangeArrowheads="1"/>
            </p:cNvSpPr>
            <p:nvPr/>
          </p:nvSpPr>
          <p:spPr bwMode="auto">
            <a:xfrm>
              <a:off x="6117" y="1071"/>
              <a:ext cx="9" cy="2493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48" name="Rectangle 376"/>
            <p:cNvSpPr>
              <a:spLocks noChangeArrowheads="1"/>
            </p:cNvSpPr>
            <p:nvPr/>
          </p:nvSpPr>
          <p:spPr bwMode="auto">
            <a:xfrm>
              <a:off x="6126" y="1071"/>
              <a:ext cx="9" cy="2493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49" name="Rectangle 377"/>
            <p:cNvSpPr>
              <a:spLocks noChangeArrowheads="1"/>
            </p:cNvSpPr>
            <p:nvPr/>
          </p:nvSpPr>
          <p:spPr bwMode="auto">
            <a:xfrm>
              <a:off x="6135" y="1071"/>
              <a:ext cx="9" cy="2493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50" name="Rectangle 378"/>
            <p:cNvSpPr>
              <a:spLocks noChangeArrowheads="1"/>
            </p:cNvSpPr>
            <p:nvPr/>
          </p:nvSpPr>
          <p:spPr bwMode="auto">
            <a:xfrm>
              <a:off x="6144" y="1071"/>
              <a:ext cx="10" cy="2493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51" name="Rectangle 379"/>
            <p:cNvSpPr>
              <a:spLocks noChangeArrowheads="1"/>
            </p:cNvSpPr>
            <p:nvPr/>
          </p:nvSpPr>
          <p:spPr bwMode="auto">
            <a:xfrm>
              <a:off x="6154" y="1071"/>
              <a:ext cx="9" cy="2493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52" name="Rectangle 380"/>
            <p:cNvSpPr>
              <a:spLocks noChangeArrowheads="1"/>
            </p:cNvSpPr>
            <p:nvPr/>
          </p:nvSpPr>
          <p:spPr bwMode="auto">
            <a:xfrm>
              <a:off x="6163" y="1071"/>
              <a:ext cx="9" cy="2493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53" name="Rectangle 381"/>
            <p:cNvSpPr>
              <a:spLocks noChangeArrowheads="1"/>
            </p:cNvSpPr>
            <p:nvPr/>
          </p:nvSpPr>
          <p:spPr bwMode="auto">
            <a:xfrm>
              <a:off x="6172" y="1071"/>
              <a:ext cx="10" cy="2493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54" name="Rectangle 382"/>
            <p:cNvSpPr>
              <a:spLocks noChangeArrowheads="1"/>
            </p:cNvSpPr>
            <p:nvPr/>
          </p:nvSpPr>
          <p:spPr bwMode="auto">
            <a:xfrm>
              <a:off x="6182" y="1071"/>
              <a:ext cx="9" cy="2493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55" name="Rectangle 383"/>
            <p:cNvSpPr>
              <a:spLocks noChangeArrowheads="1"/>
            </p:cNvSpPr>
            <p:nvPr/>
          </p:nvSpPr>
          <p:spPr bwMode="auto">
            <a:xfrm>
              <a:off x="6191" y="1071"/>
              <a:ext cx="9" cy="2493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56" name="Rectangle 384"/>
            <p:cNvSpPr>
              <a:spLocks noChangeArrowheads="1"/>
            </p:cNvSpPr>
            <p:nvPr/>
          </p:nvSpPr>
          <p:spPr bwMode="auto">
            <a:xfrm>
              <a:off x="6200" y="1071"/>
              <a:ext cx="9" cy="2493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57" name="Rectangle 385"/>
            <p:cNvSpPr>
              <a:spLocks noChangeArrowheads="1"/>
            </p:cNvSpPr>
            <p:nvPr/>
          </p:nvSpPr>
          <p:spPr bwMode="auto">
            <a:xfrm>
              <a:off x="6209" y="1071"/>
              <a:ext cx="10" cy="2493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58" name="Rectangle 386"/>
            <p:cNvSpPr>
              <a:spLocks noChangeArrowheads="1"/>
            </p:cNvSpPr>
            <p:nvPr/>
          </p:nvSpPr>
          <p:spPr bwMode="auto">
            <a:xfrm>
              <a:off x="6033" y="1081"/>
              <a:ext cx="204" cy="2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sp>
        <p:nvSpPr>
          <p:cNvPr id="14395" name="Line 387"/>
          <p:cNvSpPr>
            <a:spLocks noChangeShapeType="1"/>
          </p:cNvSpPr>
          <p:nvPr/>
        </p:nvSpPr>
        <p:spPr bwMode="auto">
          <a:xfrm>
            <a:off x="1482725" y="5981700"/>
            <a:ext cx="4868863" cy="1588"/>
          </a:xfrm>
          <a:prstGeom prst="line">
            <a:avLst/>
          </a:prstGeom>
          <a:noFill/>
          <a:ln w="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396" name="Rectangle 388"/>
          <p:cNvSpPr>
            <a:spLocks noChangeArrowheads="1"/>
          </p:cNvSpPr>
          <p:nvPr/>
        </p:nvSpPr>
        <p:spPr bwMode="auto">
          <a:xfrm>
            <a:off x="795338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1990</a:t>
            </a:r>
          </a:p>
        </p:txBody>
      </p:sp>
      <p:sp>
        <p:nvSpPr>
          <p:cNvPr id="14397" name="Rectangle 389"/>
          <p:cNvSpPr>
            <a:spLocks noChangeArrowheads="1"/>
          </p:cNvSpPr>
          <p:nvPr/>
        </p:nvSpPr>
        <p:spPr bwMode="auto">
          <a:xfrm>
            <a:off x="1281113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1991</a:t>
            </a:r>
          </a:p>
        </p:txBody>
      </p:sp>
      <p:sp>
        <p:nvSpPr>
          <p:cNvPr id="14398" name="Rectangle 390"/>
          <p:cNvSpPr>
            <a:spLocks noChangeArrowheads="1"/>
          </p:cNvSpPr>
          <p:nvPr/>
        </p:nvSpPr>
        <p:spPr bwMode="auto">
          <a:xfrm>
            <a:off x="1768475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1992</a:t>
            </a:r>
          </a:p>
        </p:txBody>
      </p:sp>
      <p:sp>
        <p:nvSpPr>
          <p:cNvPr id="14399" name="Rectangle 391"/>
          <p:cNvSpPr>
            <a:spLocks noChangeArrowheads="1"/>
          </p:cNvSpPr>
          <p:nvPr/>
        </p:nvSpPr>
        <p:spPr bwMode="auto">
          <a:xfrm>
            <a:off x="2266950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1993</a:t>
            </a:r>
          </a:p>
        </p:txBody>
      </p:sp>
      <p:sp>
        <p:nvSpPr>
          <p:cNvPr id="14400" name="Rectangle 392"/>
          <p:cNvSpPr>
            <a:spLocks noChangeArrowheads="1"/>
          </p:cNvSpPr>
          <p:nvPr/>
        </p:nvSpPr>
        <p:spPr bwMode="auto">
          <a:xfrm>
            <a:off x="2751138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1994</a:t>
            </a:r>
          </a:p>
        </p:txBody>
      </p:sp>
      <p:sp>
        <p:nvSpPr>
          <p:cNvPr id="14401" name="Rectangle 393"/>
          <p:cNvSpPr>
            <a:spLocks noChangeArrowheads="1"/>
          </p:cNvSpPr>
          <p:nvPr/>
        </p:nvSpPr>
        <p:spPr bwMode="auto">
          <a:xfrm>
            <a:off x="3292475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1995</a:t>
            </a:r>
          </a:p>
        </p:txBody>
      </p:sp>
      <p:sp>
        <p:nvSpPr>
          <p:cNvPr id="14402" name="Rectangle 394"/>
          <p:cNvSpPr>
            <a:spLocks noChangeArrowheads="1"/>
          </p:cNvSpPr>
          <p:nvPr/>
        </p:nvSpPr>
        <p:spPr bwMode="auto">
          <a:xfrm>
            <a:off x="3778250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1996</a:t>
            </a:r>
          </a:p>
        </p:txBody>
      </p:sp>
      <p:sp>
        <p:nvSpPr>
          <p:cNvPr id="14403" name="Rectangle 395"/>
          <p:cNvSpPr>
            <a:spLocks noChangeArrowheads="1"/>
          </p:cNvSpPr>
          <p:nvPr/>
        </p:nvSpPr>
        <p:spPr bwMode="auto">
          <a:xfrm>
            <a:off x="4262438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1997</a:t>
            </a:r>
          </a:p>
        </p:txBody>
      </p:sp>
      <p:sp>
        <p:nvSpPr>
          <p:cNvPr id="14404" name="Rectangle 396"/>
          <p:cNvSpPr>
            <a:spLocks noChangeArrowheads="1"/>
          </p:cNvSpPr>
          <p:nvPr/>
        </p:nvSpPr>
        <p:spPr bwMode="auto">
          <a:xfrm>
            <a:off x="4751388" y="5821363"/>
            <a:ext cx="4556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1998</a:t>
            </a:r>
          </a:p>
        </p:txBody>
      </p:sp>
      <p:sp>
        <p:nvSpPr>
          <p:cNvPr id="14405" name="Rectangle 397"/>
          <p:cNvSpPr>
            <a:spLocks noChangeArrowheads="1"/>
          </p:cNvSpPr>
          <p:nvPr/>
        </p:nvSpPr>
        <p:spPr bwMode="auto">
          <a:xfrm>
            <a:off x="5238750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1999</a:t>
            </a:r>
          </a:p>
        </p:txBody>
      </p:sp>
      <p:sp>
        <p:nvSpPr>
          <p:cNvPr id="14406" name="Rectangle 398"/>
          <p:cNvSpPr>
            <a:spLocks noChangeArrowheads="1"/>
          </p:cNvSpPr>
          <p:nvPr/>
        </p:nvSpPr>
        <p:spPr bwMode="auto">
          <a:xfrm>
            <a:off x="5724525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2000</a:t>
            </a:r>
          </a:p>
        </p:txBody>
      </p:sp>
      <p:sp>
        <p:nvSpPr>
          <p:cNvPr id="14407" name="Rectangle 399"/>
          <p:cNvSpPr>
            <a:spLocks noChangeArrowheads="1"/>
          </p:cNvSpPr>
          <p:nvPr/>
        </p:nvSpPr>
        <p:spPr bwMode="auto">
          <a:xfrm>
            <a:off x="6213475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2001</a:t>
            </a:r>
          </a:p>
        </p:txBody>
      </p:sp>
      <p:sp>
        <p:nvSpPr>
          <p:cNvPr id="14408" name="Rectangle 400"/>
          <p:cNvSpPr>
            <a:spLocks noChangeArrowheads="1"/>
          </p:cNvSpPr>
          <p:nvPr/>
        </p:nvSpPr>
        <p:spPr bwMode="auto">
          <a:xfrm>
            <a:off x="6699250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2002</a:t>
            </a:r>
          </a:p>
        </p:txBody>
      </p:sp>
      <p:sp>
        <p:nvSpPr>
          <p:cNvPr id="14409" name="Rectangle 401"/>
          <p:cNvSpPr>
            <a:spLocks noChangeArrowheads="1"/>
          </p:cNvSpPr>
          <p:nvPr/>
        </p:nvSpPr>
        <p:spPr bwMode="auto">
          <a:xfrm>
            <a:off x="7188200" y="5821363"/>
            <a:ext cx="508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2003</a:t>
            </a:r>
          </a:p>
        </p:txBody>
      </p:sp>
      <p:sp>
        <p:nvSpPr>
          <p:cNvPr id="14410" name="Rectangle 402"/>
          <p:cNvSpPr>
            <a:spLocks noChangeArrowheads="1"/>
          </p:cNvSpPr>
          <p:nvPr/>
        </p:nvSpPr>
        <p:spPr bwMode="auto">
          <a:xfrm>
            <a:off x="7705725" y="5815013"/>
            <a:ext cx="571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2004 </a:t>
            </a:r>
          </a:p>
        </p:txBody>
      </p:sp>
      <p:sp>
        <p:nvSpPr>
          <p:cNvPr id="133523" name="Text Box 403"/>
          <p:cNvSpPr txBox="1">
            <a:spLocks noChangeArrowheads="1"/>
          </p:cNvSpPr>
          <p:nvPr/>
        </p:nvSpPr>
        <p:spPr bwMode="auto">
          <a:xfrm>
            <a:off x="3227388" y="4275138"/>
            <a:ext cx="3729037" cy="457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990033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4 times increase in 15 years</a:t>
            </a:r>
          </a:p>
        </p:txBody>
      </p:sp>
      <p:sp>
        <p:nvSpPr>
          <p:cNvPr id="14412" name="Rectangle 404"/>
          <p:cNvSpPr>
            <a:spLocks noChangeArrowheads="1"/>
          </p:cNvSpPr>
          <p:nvPr/>
        </p:nvSpPr>
        <p:spPr bwMode="auto">
          <a:xfrm>
            <a:off x="8220075" y="5805488"/>
            <a:ext cx="571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2005 </a:t>
            </a:r>
          </a:p>
        </p:txBody>
      </p:sp>
      <p:grpSp>
        <p:nvGrpSpPr>
          <p:cNvPr id="17" name="Group 405"/>
          <p:cNvGrpSpPr>
            <a:grpSpLocks/>
          </p:cNvGrpSpPr>
          <p:nvPr/>
        </p:nvGrpSpPr>
        <p:grpSpPr bwMode="auto">
          <a:xfrm>
            <a:off x="8220075" y="1452563"/>
            <a:ext cx="285750" cy="4281487"/>
            <a:chOff x="6024" y="1071"/>
            <a:chExt cx="213" cy="2504"/>
          </a:xfrm>
        </p:grpSpPr>
        <p:sp>
          <p:nvSpPr>
            <p:cNvPr id="14415" name="Rectangle 406"/>
            <p:cNvSpPr>
              <a:spLocks noChangeArrowheads="1"/>
            </p:cNvSpPr>
            <p:nvPr/>
          </p:nvSpPr>
          <p:spPr bwMode="auto">
            <a:xfrm>
              <a:off x="6024" y="1071"/>
              <a:ext cx="9" cy="2493"/>
            </a:xfrm>
            <a:prstGeom prst="rect">
              <a:avLst/>
            </a:prstGeom>
            <a:solidFill>
              <a:srgbClr val="764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16" name="Rectangle 407"/>
            <p:cNvSpPr>
              <a:spLocks noChangeArrowheads="1"/>
            </p:cNvSpPr>
            <p:nvPr/>
          </p:nvSpPr>
          <p:spPr bwMode="auto">
            <a:xfrm>
              <a:off x="6033" y="1071"/>
              <a:ext cx="9" cy="2493"/>
            </a:xfrm>
            <a:prstGeom prst="rect">
              <a:avLst/>
            </a:prstGeom>
            <a:solidFill>
              <a:srgbClr val="7D4B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17" name="Rectangle 408"/>
            <p:cNvSpPr>
              <a:spLocks noChangeArrowheads="1"/>
            </p:cNvSpPr>
            <p:nvPr/>
          </p:nvSpPr>
          <p:spPr bwMode="auto">
            <a:xfrm>
              <a:off x="6042" y="1071"/>
              <a:ext cx="10" cy="2493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18" name="Rectangle 409"/>
            <p:cNvSpPr>
              <a:spLocks noChangeArrowheads="1"/>
            </p:cNvSpPr>
            <p:nvPr/>
          </p:nvSpPr>
          <p:spPr bwMode="auto">
            <a:xfrm>
              <a:off x="6052" y="1071"/>
              <a:ext cx="9" cy="2493"/>
            </a:xfrm>
            <a:prstGeom prst="rect">
              <a:avLst/>
            </a:prstGeom>
            <a:solidFill>
              <a:srgbClr val="98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19" name="Rectangle 410"/>
            <p:cNvSpPr>
              <a:spLocks noChangeArrowheads="1"/>
            </p:cNvSpPr>
            <p:nvPr/>
          </p:nvSpPr>
          <p:spPr bwMode="auto">
            <a:xfrm>
              <a:off x="6061" y="1071"/>
              <a:ext cx="9" cy="2493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20" name="Rectangle 411"/>
            <p:cNvSpPr>
              <a:spLocks noChangeArrowheads="1"/>
            </p:cNvSpPr>
            <p:nvPr/>
          </p:nvSpPr>
          <p:spPr bwMode="auto">
            <a:xfrm>
              <a:off x="6070" y="1071"/>
              <a:ext cx="9" cy="2493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21" name="Rectangle 412"/>
            <p:cNvSpPr>
              <a:spLocks noChangeArrowheads="1"/>
            </p:cNvSpPr>
            <p:nvPr/>
          </p:nvSpPr>
          <p:spPr bwMode="auto">
            <a:xfrm>
              <a:off x="6079" y="1071"/>
              <a:ext cx="10" cy="2493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22" name="Rectangle 413"/>
            <p:cNvSpPr>
              <a:spLocks noChangeArrowheads="1"/>
            </p:cNvSpPr>
            <p:nvPr/>
          </p:nvSpPr>
          <p:spPr bwMode="auto">
            <a:xfrm>
              <a:off x="6089" y="1071"/>
              <a:ext cx="9" cy="2493"/>
            </a:xfrm>
            <a:prstGeom prst="rect">
              <a:avLst/>
            </a:prstGeom>
            <a:solidFill>
              <a:srgbClr val="E2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23" name="Rectangle 414"/>
            <p:cNvSpPr>
              <a:spLocks noChangeArrowheads="1"/>
            </p:cNvSpPr>
            <p:nvPr/>
          </p:nvSpPr>
          <p:spPr bwMode="auto">
            <a:xfrm>
              <a:off x="6098" y="1071"/>
              <a:ext cx="9" cy="2493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24" name="Rectangle 415"/>
            <p:cNvSpPr>
              <a:spLocks noChangeArrowheads="1"/>
            </p:cNvSpPr>
            <p:nvPr/>
          </p:nvSpPr>
          <p:spPr bwMode="auto">
            <a:xfrm>
              <a:off x="6107" y="1071"/>
              <a:ext cx="10" cy="2493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25" name="Rectangle 416"/>
            <p:cNvSpPr>
              <a:spLocks noChangeArrowheads="1"/>
            </p:cNvSpPr>
            <p:nvPr/>
          </p:nvSpPr>
          <p:spPr bwMode="auto">
            <a:xfrm>
              <a:off x="6117" y="1071"/>
              <a:ext cx="9" cy="2493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26" name="Rectangle 417"/>
            <p:cNvSpPr>
              <a:spLocks noChangeArrowheads="1"/>
            </p:cNvSpPr>
            <p:nvPr/>
          </p:nvSpPr>
          <p:spPr bwMode="auto">
            <a:xfrm>
              <a:off x="6126" y="1071"/>
              <a:ext cx="9" cy="2493"/>
            </a:xfrm>
            <a:prstGeom prst="rect">
              <a:avLst/>
            </a:prstGeom>
            <a:solidFill>
              <a:srgbClr val="FF99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27" name="Rectangle 418"/>
            <p:cNvSpPr>
              <a:spLocks noChangeArrowheads="1"/>
            </p:cNvSpPr>
            <p:nvPr/>
          </p:nvSpPr>
          <p:spPr bwMode="auto">
            <a:xfrm>
              <a:off x="6135" y="1071"/>
              <a:ext cx="9" cy="2493"/>
            </a:xfrm>
            <a:prstGeom prst="rect">
              <a:avLst/>
            </a:prstGeom>
            <a:solidFill>
              <a:srgbClr val="FC9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28" name="Rectangle 419"/>
            <p:cNvSpPr>
              <a:spLocks noChangeArrowheads="1"/>
            </p:cNvSpPr>
            <p:nvPr/>
          </p:nvSpPr>
          <p:spPr bwMode="auto">
            <a:xfrm>
              <a:off x="6144" y="1071"/>
              <a:ext cx="10" cy="2493"/>
            </a:xfrm>
            <a:prstGeom prst="rect">
              <a:avLst/>
            </a:prstGeom>
            <a:solidFill>
              <a:srgbClr val="F694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29" name="Rectangle 420"/>
            <p:cNvSpPr>
              <a:spLocks noChangeArrowheads="1"/>
            </p:cNvSpPr>
            <p:nvPr/>
          </p:nvSpPr>
          <p:spPr bwMode="auto">
            <a:xfrm>
              <a:off x="6154" y="1071"/>
              <a:ext cx="9" cy="2493"/>
            </a:xfrm>
            <a:prstGeom prst="rect">
              <a:avLst/>
            </a:prstGeom>
            <a:solidFill>
              <a:srgbClr val="EE8F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30" name="Rectangle 421"/>
            <p:cNvSpPr>
              <a:spLocks noChangeArrowheads="1"/>
            </p:cNvSpPr>
            <p:nvPr/>
          </p:nvSpPr>
          <p:spPr bwMode="auto">
            <a:xfrm>
              <a:off x="6163" y="1071"/>
              <a:ext cx="9" cy="2493"/>
            </a:xfrm>
            <a:prstGeom prst="rect">
              <a:avLst/>
            </a:prstGeom>
            <a:solidFill>
              <a:srgbClr val="E388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31" name="Rectangle 422"/>
            <p:cNvSpPr>
              <a:spLocks noChangeArrowheads="1"/>
            </p:cNvSpPr>
            <p:nvPr/>
          </p:nvSpPr>
          <p:spPr bwMode="auto">
            <a:xfrm>
              <a:off x="6172" y="1071"/>
              <a:ext cx="10" cy="2493"/>
            </a:xfrm>
            <a:prstGeom prst="rect">
              <a:avLst/>
            </a:prstGeom>
            <a:solidFill>
              <a:srgbClr val="D27E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32" name="Rectangle 423"/>
            <p:cNvSpPr>
              <a:spLocks noChangeArrowheads="1"/>
            </p:cNvSpPr>
            <p:nvPr/>
          </p:nvSpPr>
          <p:spPr bwMode="auto">
            <a:xfrm>
              <a:off x="6182" y="1071"/>
              <a:ext cx="9" cy="2493"/>
            </a:xfrm>
            <a:prstGeom prst="rect">
              <a:avLst/>
            </a:prstGeom>
            <a:solidFill>
              <a:srgbClr val="BF7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33" name="Rectangle 424"/>
            <p:cNvSpPr>
              <a:spLocks noChangeArrowheads="1"/>
            </p:cNvSpPr>
            <p:nvPr/>
          </p:nvSpPr>
          <p:spPr bwMode="auto">
            <a:xfrm>
              <a:off x="6191" y="1071"/>
              <a:ext cx="9" cy="2493"/>
            </a:xfrm>
            <a:prstGeom prst="rect">
              <a:avLst/>
            </a:prstGeom>
            <a:solidFill>
              <a:srgbClr val="AB67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34" name="Rectangle 425"/>
            <p:cNvSpPr>
              <a:spLocks noChangeArrowheads="1"/>
            </p:cNvSpPr>
            <p:nvPr/>
          </p:nvSpPr>
          <p:spPr bwMode="auto">
            <a:xfrm>
              <a:off x="6200" y="1071"/>
              <a:ext cx="9" cy="2493"/>
            </a:xfrm>
            <a:prstGeom prst="rect">
              <a:avLst/>
            </a:prstGeom>
            <a:solidFill>
              <a:srgbClr val="995C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35" name="Rectangle 426"/>
            <p:cNvSpPr>
              <a:spLocks noChangeArrowheads="1"/>
            </p:cNvSpPr>
            <p:nvPr/>
          </p:nvSpPr>
          <p:spPr bwMode="auto">
            <a:xfrm>
              <a:off x="6209" y="1071"/>
              <a:ext cx="10" cy="2493"/>
            </a:xfrm>
            <a:prstGeom prst="rect">
              <a:avLst/>
            </a:prstGeom>
            <a:solidFill>
              <a:srgbClr val="895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4436" name="Rectangle 427"/>
            <p:cNvSpPr>
              <a:spLocks noChangeArrowheads="1"/>
            </p:cNvSpPr>
            <p:nvPr/>
          </p:nvSpPr>
          <p:spPr bwMode="auto">
            <a:xfrm>
              <a:off x="6033" y="1081"/>
              <a:ext cx="204" cy="2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sp>
        <p:nvSpPr>
          <p:cNvPr id="14414" name="Line 428"/>
          <p:cNvSpPr>
            <a:spLocks noChangeShapeType="1"/>
          </p:cNvSpPr>
          <p:nvPr/>
        </p:nvSpPr>
        <p:spPr bwMode="auto">
          <a:xfrm>
            <a:off x="784225" y="1524000"/>
            <a:ext cx="7820025" cy="1588"/>
          </a:xfrm>
          <a:prstGeom prst="line">
            <a:avLst/>
          </a:prstGeom>
          <a:noFill/>
          <a:ln w="12700">
            <a:solidFill>
              <a:srgbClr val="969696"/>
            </a:solidFill>
            <a:prstDash val="sysDot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2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auto">
          <a:xfrm>
            <a:off x="2570163" y="4451350"/>
            <a:ext cx="41275" cy="53975"/>
          </a:xfrm>
          <a:custGeom>
            <a:avLst/>
            <a:gdLst>
              <a:gd name="T0" fmla="*/ 2147483647 w 20"/>
              <a:gd name="T1" fmla="*/ 0 h 29"/>
              <a:gd name="T2" fmla="*/ 0 w 20"/>
              <a:gd name="T3" fmla="*/ 2147483647 h 29"/>
              <a:gd name="T4" fmla="*/ 2147483647 w 20"/>
              <a:gd name="T5" fmla="*/ 2147483647 h 29"/>
              <a:gd name="T6" fmla="*/ 2147483647 w 20"/>
              <a:gd name="T7" fmla="*/ 2147483647 h 29"/>
              <a:gd name="T8" fmla="*/ 2147483647 w 20"/>
              <a:gd name="T9" fmla="*/ 2147483647 h 29"/>
              <a:gd name="T10" fmla="*/ 2147483647 w 20"/>
              <a:gd name="T11" fmla="*/ 2147483647 h 29"/>
              <a:gd name="T12" fmla="*/ 2147483647 w 20"/>
              <a:gd name="T13" fmla="*/ 0 h 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"/>
              <a:gd name="T22" fmla="*/ 0 h 29"/>
              <a:gd name="T23" fmla="*/ 20 w 20"/>
              <a:gd name="T24" fmla="*/ 29 h 2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" h="29">
                <a:moveTo>
                  <a:pt x="5" y="0"/>
                </a:moveTo>
                <a:lnTo>
                  <a:pt x="0" y="11"/>
                </a:lnTo>
                <a:lnTo>
                  <a:pt x="2" y="24"/>
                </a:lnTo>
                <a:lnTo>
                  <a:pt x="20" y="29"/>
                </a:lnTo>
                <a:lnTo>
                  <a:pt x="20" y="21"/>
                </a:lnTo>
                <a:lnTo>
                  <a:pt x="14" y="6"/>
                </a:lnTo>
                <a:lnTo>
                  <a:pt x="5" y="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2343150" y="4089400"/>
            <a:ext cx="246063" cy="241300"/>
          </a:xfrm>
          <a:custGeom>
            <a:avLst/>
            <a:gdLst>
              <a:gd name="T0" fmla="*/ 2147483647 w 128"/>
              <a:gd name="T1" fmla="*/ 2147483647 h 126"/>
              <a:gd name="T2" fmla="*/ 2147483647 w 128"/>
              <a:gd name="T3" fmla="*/ 2147483647 h 126"/>
              <a:gd name="T4" fmla="*/ 2147483647 w 128"/>
              <a:gd name="T5" fmla="*/ 2147483647 h 126"/>
              <a:gd name="T6" fmla="*/ 2147483647 w 128"/>
              <a:gd name="T7" fmla="*/ 2147483647 h 126"/>
              <a:gd name="T8" fmla="*/ 2147483647 w 128"/>
              <a:gd name="T9" fmla="*/ 2147483647 h 126"/>
              <a:gd name="T10" fmla="*/ 2147483647 w 128"/>
              <a:gd name="T11" fmla="*/ 2147483647 h 126"/>
              <a:gd name="T12" fmla="*/ 2147483647 w 128"/>
              <a:gd name="T13" fmla="*/ 2147483647 h 126"/>
              <a:gd name="T14" fmla="*/ 2147483647 w 128"/>
              <a:gd name="T15" fmla="*/ 2147483647 h 126"/>
              <a:gd name="T16" fmla="*/ 0 w 128"/>
              <a:gd name="T17" fmla="*/ 2147483647 h 126"/>
              <a:gd name="T18" fmla="*/ 2147483647 w 128"/>
              <a:gd name="T19" fmla="*/ 2147483647 h 126"/>
              <a:gd name="T20" fmla="*/ 2147483647 w 128"/>
              <a:gd name="T21" fmla="*/ 2147483647 h 126"/>
              <a:gd name="T22" fmla="*/ 2147483647 w 128"/>
              <a:gd name="T23" fmla="*/ 2147483647 h 126"/>
              <a:gd name="T24" fmla="*/ 2147483647 w 128"/>
              <a:gd name="T25" fmla="*/ 2147483647 h 126"/>
              <a:gd name="T26" fmla="*/ 2147483647 w 128"/>
              <a:gd name="T27" fmla="*/ 2147483647 h 126"/>
              <a:gd name="T28" fmla="*/ 2147483647 w 128"/>
              <a:gd name="T29" fmla="*/ 0 h 126"/>
              <a:gd name="T30" fmla="*/ 2147483647 w 128"/>
              <a:gd name="T31" fmla="*/ 2147483647 h 126"/>
              <a:gd name="T32" fmla="*/ 2147483647 w 128"/>
              <a:gd name="T33" fmla="*/ 2147483647 h 126"/>
              <a:gd name="T34" fmla="*/ 2147483647 w 128"/>
              <a:gd name="T35" fmla="*/ 2147483647 h 126"/>
              <a:gd name="T36" fmla="*/ 2147483647 w 128"/>
              <a:gd name="T37" fmla="*/ 2147483647 h 126"/>
              <a:gd name="T38" fmla="*/ 2147483647 w 128"/>
              <a:gd name="T39" fmla="*/ 2147483647 h 126"/>
              <a:gd name="T40" fmla="*/ 2147483647 w 128"/>
              <a:gd name="T41" fmla="*/ 2147483647 h 126"/>
              <a:gd name="T42" fmla="*/ 2147483647 w 128"/>
              <a:gd name="T43" fmla="*/ 2147483647 h 126"/>
              <a:gd name="T44" fmla="*/ 2147483647 w 128"/>
              <a:gd name="T45" fmla="*/ 2147483647 h 126"/>
              <a:gd name="T46" fmla="*/ 2147483647 w 128"/>
              <a:gd name="T47" fmla="*/ 2147483647 h 126"/>
              <a:gd name="T48" fmla="*/ 2147483647 w 128"/>
              <a:gd name="T49" fmla="*/ 2147483647 h 126"/>
              <a:gd name="T50" fmla="*/ 2147483647 w 128"/>
              <a:gd name="T51" fmla="*/ 2147483647 h 126"/>
              <a:gd name="T52" fmla="*/ 2147483647 w 128"/>
              <a:gd name="T53" fmla="*/ 2147483647 h 126"/>
              <a:gd name="T54" fmla="*/ 2147483647 w 128"/>
              <a:gd name="T55" fmla="*/ 2147483647 h 126"/>
              <a:gd name="T56" fmla="*/ 2147483647 w 128"/>
              <a:gd name="T57" fmla="*/ 2147483647 h 12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28"/>
              <a:gd name="T88" fmla="*/ 0 h 126"/>
              <a:gd name="T89" fmla="*/ 128 w 128"/>
              <a:gd name="T90" fmla="*/ 126 h 12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28" h="126">
                <a:moveTo>
                  <a:pt x="76" y="120"/>
                </a:moveTo>
                <a:lnTo>
                  <a:pt x="72" y="117"/>
                </a:lnTo>
                <a:lnTo>
                  <a:pt x="57" y="111"/>
                </a:lnTo>
                <a:lnTo>
                  <a:pt x="48" y="95"/>
                </a:lnTo>
                <a:lnTo>
                  <a:pt x="43" y="89"/>
                </a:lnTo>
                <a:lnTo>
                  <a:pt x="39" y="86"/>
                </a:lnTo>
                <a:lnTo>
                  <a:pt x="26" y="76"/>
                </a:lnTo>
                <a:lnTo>
                  <a:pt x="13" y="58"/>
                </a:lnTo>
                <a:lnTo>
                  <a:pt x="0" y="41"/>
                </a:lnTo>
                <a:lnTo>
                  <a:pt x="25" y="46"/>
                </a:lnTo>
                <a:lnTo>
                  <a:pt x="36" y="31"/>
                </a:lnTo>
                <a:lnTo>
                  <a:pt x="51" y="17"/>
                </a:lnTo>
                <a:lnTo>
                  <a:pt x="54" y="6"/>
                </a:lnTo>
                <a:lnTo>
                  <a:pt x="65" y="2"/>
                </a:lnTo>
                <a:lnTo>
                  <a:pt x="76" y="0"/>
                </a:lnTo>
                <a:lnTo>
                  <a:pt x="78" y="6"/>
                </a:lnTo>
                <a:lnTo>
                  <a:pt x="85" y="6"/>
                </a:lnTo>
                <a:lnTo>
                  <a:pt x="102" y="13"/>
                </a:lnTo>
                <a:lnTo>
                  <a:pt x="119" y="20"/>
                </a:lnTo>
                <a:lnTo>
                  <a:pt x="123" y="42"/>
                </a:lnTo>
                <a:lnTo>
                  <a:pt x="123" y="58"/>
                </a:lnTo>
                <a:lnTo>
                  <a:pt x="128" y="75"/>
                </a:lnTo>
                <a:lnTo>
                  <a:pt x="126" y="91"/>
                </a:lnTo>
                <a:lnTo>
                  <a:pt x="126" y="107"/>
                </a:lnTo>
                <a:lnTo>
                  <a:pt x="118" y="116"/>
                </a:lnTo>
                <a:lnTo>
                  <a:pt x="110" y="126"/>
                </a:lnTo>
                <a:lnTo>
                  <a:pt x="94" y="124"/>
                </a:lnTo>
                <a:lnTo>
                  <a:pt x="79" y="121"/>
                </a:lnTo>
                <a:lnTo>
                  <a:pt x="76" y="120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2481263" y="3900488"/>
            <a:ext cx="325437" cy="590550"/>
          </a:xfrm>
          <a:custGeom>
            <a:avLst/>
            <a:gdLst>
              <a:gd name="T0" fmla="*/ 2147483647 w 167"/>
              <a:gd name="T1" fmla="*/ 2147483647 h 305"/>
              <a:gd name="T2" fmla="*/ 2147483647 w 167"/>
              <a:gd name="T3" fmla="*/ 2147483647 h 305"/>
              <a:gd name="T4" fmla="*/ 2147483647 w 167"/>
              <a:gd name="T5" fmla="*/ 2147483647 h 305"/>
              <a:gd name="T6" fmla="*/ 2147483647 w 167"/>
              <a:gd name="T7" fmla="*/ 2147483647 h 305"/>
              <a:gd name="T8" fmla="*/ 2147483647 w 167"/>
              <a:gd name="T9" fmla="*/ 2147483647 h 305"/>
              <a:gd name="T10" fmla="*/ 2147483647 w 167"/>
              <a:gd name="T11" fmla="*/ 2147483647 h 305"/>
              <a:gd name="T12" fmla="*/ 2147483647 w 167"/>
              <a:gd name="T13" fmla="*/ 2147483647 h 305"/>
              <a:gd name="T14" fmla="*/ 2147483647 w 167"/>
              <a:gd name="T15" fmla="*/ 0 h 305"/>
              <a:gd name="T16" fmla="*/ 2147483647 w 167"/>
              <a:gd name="T17" fmla="*/ 2147483647 h 305"/>
              <a:gd name="T18" fmla="*/ 2147483647 w 167"/>
              <a:gd name="T19" fmla="*/ 2147483647 h 305"/>
              <a:gd name="T20" fmla="*/ 2147483647 w 167"/>
              <a:gd name="T21" fmla="*/ 2147483647 h 305"/>
              <a:gd name="T22" fmla="*/ 2147483647 w 167"/>
              <a:gd name="T23" fmla="*/ 2147483647 h 305"/>
              <a:gd name="T24" fmla="*/ 2147483647 w 167"/>
              <a:gd name="T25" fmla="*/ 2147483647 h 305"/>
              <a:gd name="T26" fmla="*/ 2147483647 w 167"/>
              <a:gd name="T27" fmla="*/ 2147483647 h 305"/>
              <a:gd name="T28" fmla="*/ 2147483647 w 167"/>
              <a:gd name="T29" fmla="*/ 2147483647 h 305"/>
              <a:gd name="T30" fmla="*/ 2147483647 w 167"/>
              <a:gd name="T31" fmla="*/ 2147483647 h 305"/>
              <a:gd name="T32" fmla="*/ 2147483647 w 167"/>
              <a:gd name="T33" fmla="*/ 2147483647 h 305"/>
              <a:gd name="T34" fmla="*/ 2147483647 w 167"/>
              <a:gd name="T35" fmla="*/ 2147483647 h 305"/>
              <a:gd name="T36" fmla="*/ 2147483647 w 167"/>
              <a:gd name="T37" fmla="*/ 2147483647 h 305"/>
              <a:gd name="T38" fmla="*/ 2147483647 w 167"/>
              <a:gd name="T39" fmla="*/ 2147483647 h 305"/>
              <a:gd name="T40" fmla="*/ 2147483647 w 167"/>
              <a:gd name="T41" fmla="*/ 2147483647 h 305"/>
              <a:gd name="T42" fmla="*/ 2147483647 w 167"/>
              <a:gd name="T43" fmla="*/ 2147483647 h 305"/>
              <a:gd name="T44" fmla="*/ 2147483647 w 167"/>
              <a:gd name="T45" fmla="*/ 2147483647 h 305"/>
              <a:gd name="T46" fmla="*/ 2147483647 w 167"/>
              <a:gd name="T47" fmla="*/ 2147483647 h 305"/>
              <a:gd name="T48" fmla="*/ 2147483647 w 167"/>
              <a:gd name="T49" fmla="*/ 2147483647 h 305"/>
              <a:gd name="T50" fmla="*/ 2147483647 w 167"/>
              <a:gd name="T51" fmla="*/ 2147483647 h 305"/>
              <a:gd name="T52" fmla="*/ 2147483647 w 167"/>
              <a:gd name="T53" fmla="*/ 2147483647 h 305"/>
              <a:gd name="T54" fmla="*/ 2147483647 w 167"/>
              <a:gd name="T55" fmla="*/ 2147483647 h 305"/>
              <a:gd name="T56" fmla="*/ 2147483647 w 167"/>
              <a:gd name="T57" fmla="*/ 2147483647 h 305"/>
              <a:gd name="T58" fmla="*/ 2147483647 w 167"/>
              <a:gd name="T59" fmla="*/ 2147483647 h 305"/>
              <a:gd name="T60" fmla="*/ 2147483647 w 167"/>
              <a:gd name="T61" fmla="*/ 2147483647 h 305"/>
              <a:gd name="T62" fmla="*/ 2147483647 w 167"/>
              <a:gd name="T63" fmla="*/ 2147483647 h 305"/>
              <a:gd name="T64" fmla="*/ 2147483647 w 167"/>
              <a:gd name="T65" fmla="*/ 2147483647 h 305"/>
              <a:gd name="T66" fmla="*/ 2147483647 w 167"/>
              <a:gd name="T67" fmla="*/ 2147483647 h 305"/>
              <a:gd name="T68" fmla="*/ 2147483647 w 167"/>
              <a:gd name="T69" fmla="*/ 2147483647 h 305"/>
              <a:gd name="T70" fmla="*/ 2147483647 w 167"/>
              <a:gd name="T71" fmla="*/ 2147483647 h 30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67"/>
              <a:gd name="T109" fmla="*/ 0 h 305"/>
              <a:gd name="T110" fmla="*/ 167 w 167"/>
              <a:gd name="T111" fmla="*/ 305 h 30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67" h="305">
                <a:moveTo>
                  <a:pt x="88" y="190"/>
                </a:moveTo>
                <a:lnTo>
                  <a:pt x="85" y="179"/>
                </a:lnTo>
                <a:lnTo>
                  <a:pt x="83" y="173"/>
                </a:lnTo>
                <a:lnTo>
                  <a:pt x="90" y="173"/>
                </a:lnTo>
                <a:lnTo>
                  <a:pt x="105" y="157"/>
                </a:lnTo>
                <a:lnTo>
                  <a:pt x="114" y="142"/>
                </a:lnTo>
                <a:lnTo>
                  <a:pt x="126" y="132"/>
                </a:lnTo>
                <a:lnTo>
                  <a:pt x="139" y="124"/>
                </a:lnTo>
                <a:lnTo>
                  <a:pt x="157" y="111"/>
                </a:lnTo>
                <a:lnTo>
                  <a:pt x="166" y="89"/>
                </a:lnTo>
                <a:lnTo>
                  <a:pt x="167" y="74"/>
                </a:lnTo>
                <a:lnTo>
                  <a:pt x="165" y="74"/>
                </a:lnTo>
                <a:lnTo>
                  <a:pt x="160" y="48"/>
                </a:lnTo>
                <a:lnTo>
                  <a:pt x="161" y="39"/>
                </a:lnTo>
                <a:lnTo>
                  <a:pt x="157" y="13"/>
                </a:lnTo>
                <a:lnTo>
                  <a:pt x="157" y="0"/>
                </a:lnTo>
                <a:lnTo>
                  <a:pt x="156" y="0"/>
                </a:lnTo>
                <a:lnTo>
                  <a:pt x="140" y="10"/>
                </a:lnTo>
                <a:lnTo>
                  <a:pt x="125" y="17"/>
                </a:lnTo>
                <a:lnTo>
                  <a:pt x="116" y="19"/>
                </a:lnTo>
                <a:lnTo>
                  <a:pt x="104" y="23"/>
                </a:lnTo>
                <a:lnTo>
                  <a:pt x="86" y="20"/>
                </a:lnTo>
                <a:lnTo>
                  <a:pt x="77" y="21"/>
                </a:lnTo>
                <a:lnTo>
                  <a:pt x="69" y="21"/>
                </a:lnTo>
                <a:lnTo>
                  <a:pt x="64" y="24"/>
                </a:lnTo>
                <a:lnTo>
                  <a:pt x="63" y="39"/>
                </a:lnTo>
                <a:lnTo>
                  <a:pt x="68" y="57"/>
                </a:lnTo>
                <a:lnTo>
                  <a:pt x="79" y="68"/>
                </a:lnTo>
                <a:lnTo>
                  <a:pt x="90" y="78"/>
                </a:lnTo>
                <a:lnTo>
                  <a:pt x="90" y="91"/>
                </a:lnTo>
                <a:lnTo>
                  <a:pt x="90" y="106"/>
                </a:lnTo>
                <a:lnTo>
                  <a:pt x="82" y="114"/>
                </a:lnTo>
                <a:lnTo>
                  <a:pt x="86" y="124"/>
                </a:lnTo>
                <a:lnTo>
                  <a:pt x="77" y="113"/>
                </a:lnTo>
                <a:lnTo>
                  <a:pt x="66" y="101"/>
                </a:lnTo>
                <a:lnTo>
                  <a:pt x="69" y="81"/>
                </a:lnTo>
                <a:lnTo>
                  <a:pt x="63" y="74"/>
                </a:lnTo>
                <a:lnTo>
                  <a:pt x="52" y="74"/>
                </a:lnTo>
                <a:lnTo>
                  <a:pt x="46" y="66"/>
                </a:lnTo>
                <a:lnTo>
                  <a:pt x="34" y="72"/>
                </a:lnTo>
                <a:lnTo>
                  <a:pt x="22" y="77"/>
                </a:lnTo>
                <a:lnTo>
                  <a:pt x="11" y="82"/>
                </a:lnTo>
                <a:lnTo>
                  <a:pt x="0" y="86"/>
                </a:lnTo>
                <a:lnTo>
                  <a:pt x="4" y="97"/>
                </a:lnTo>
                <a:lnTo>
                  <a:pt x="6" y="103"/>
                </a:lnTo>
                <a:lnTo>
                  <a:pt x="13" y="103"/>
                </a:lnTo>
                <a:lnTo>
                  <a:pt x="30" y="110"/>
                </a:lnTo>
                <a:lnTo>
                  <a:pt x="47" y="117"/>
                </a:lnTo>
                <a:lnTo>
                  <a:pt x="51" y="139"/>
                </a:lnTo>
                <a:lnTo>
                  <a:pt x="51" y="155"/>
                </a:lnTo>
                <a:lnTo>
                  <a:pt x="56" y="172"/>
                </a:lnTo>
                <a:lnTo>
                  <a:pt x="54" y="188"/>
                </a:lnTo>
                <a:lnTo>
                  <a:pt x="54" y="204"/>
                </a:lnTo>
                <a:lnTo>
                  <a:pt x="46" y="213"/>
                </a:lnTo>
                <a:lnTo>
                  <a:pt x="38" y="223"/>
                </a:lnTo>
                <a:lnTo>
                  <a:pt x="43" y="237"/>
                </a:lnTo>
                <a:lnTo>
                  <a:pt x="50" y="250"/>
                </a:lnTo>
                <a:lnTo>
                  <a:pt x="54" y="270"/>
                </a:lnTo>
                <a:lnTo>
                  <a:pt x="60" y="290"/>
                </a:lnTo>
                <a:lnTo>
                  <a:pt x="66" y="305"/>
                </a:lnTo>
                <a:lnTo>
                  <a:pt x="78" y="305"/>
                </a:lnTo>
                <a:lnTo>
                  <a:pt x="76" y="293"/>
                </a:lnTo>
                <a:lnTo>
                  <a:pt x="70" y="290"/>
                </a:lnTo>
                <a:lnTo>
                  <a:pt x="83" y="274"/>
                </a:lnTo>
                <a:lnTo>
                  <a:pt x="96" y="266"/>
                </a:lnTo>
                <a:lnTo>
                  <a:pt x="108" y="258"/>
                </a:lnTo>
                <a:lnTo>
                  <a:pt x="107" y="250"/>
                </a:lnTo>
                <a:lnTo>
                  <a:pt x="104" y="234"/>
                </a:lnTo>
                <a:lnTo>
                  <a:pt x="103" y="217"/>
                </a:lnTo>
                <a:lnTo>
                  <a:pt x="100" y="222"/>
                </a:lnTo>
                <a:lnTo>
                  <a:pt x="95" y="206"/>
                </a:lnTo>
                <a:lnTo>
                  <a:pt x="88" y="19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5" name="Freeform 5"/>
          <p:cNvSpPr>
            <a:spLocks/>
          </p:cNvSpPr>
          <p:nvPr/>
        </p:nvSpPr>
        <p:spPr bwMode="auto">
          <a:xfrm>
            <a:off x="2922588" y="3960813"/>
            <a:ext cx="185737" cy="484187"/>
          </a:xfrm>
          <a:custGeom>
            <a:avLst/>
            <a:gdLst>
              <a:gd name="T0" fmla="*/ 2147483647 w 97"/>
              <a:gd name="T1" fmla="*/ 2147483647 h 251"/>
              <a:gd name="T2" fmla="*/ 2147483647 w 97"/>
              <a:gd name="T3" fmla="*/ 2147483647 h 251"/>
              <a:gd name="T4" fmla="*/ 2147483647 w 97"/>
              <a:gd name="T5" fmla="*/ 2147483647 h 251"/>
              <a:gd name="T6" fmla="*/ 2147483647 w 97"/>
              <a:gd name="T7" fmla="*/ 2147483647 h 251"/>
              <a:gd name="T8" fmla="*/ 0 w 97"/>
              <a:gd name="T9" fmla="*/ 2147483647 h 251"/>
              <a:gd name="T10" fmla="*/ 2147483647 w 97"/>
              <a:gd name="T11" fmla="*/ 2147483647 h 251"/>
              <a:gd name="T12" fmla="*/ 2147483647 w 97"/>
              <a:gd name="T13" fmla="*/ 2147483647 h 251"/>
              <a:gd name="T14" fmla="*/ 2147483647 w 97"/>
              <a:gd name="T15" fmla="*/ 2147483647 h 251"/>
              <a:gd name="T16" fmla="*/ 0 w 97"/>
              <a:gd name="T17" fmla="*/ 2147483647 h 251"/>
              <a:gd name="T18" fmla="*/ 2147483647 w 97"/>
              <a:gd name="T19" fmla="*/ 2147483647 h 251"/>
              <a:gd name="T20" fmla="*/ 2147483647 w 97"/>
              <a:gd name="T21" fmla="*/ 2147483647 h 251"/>
              <a:gd name="T22" fmla="*/ 2147483647 w 97"/>
              <a:gd name="T23" fmla="*/ 2147483647 h 251"/>
              <a:gd name="T24" fmla="*/ 2147483647 w 97"/>
              <a:gd name="T25" fmla="*/ 2147483647 h 251"/>
              <a:gd name="T26" fmla="*/ 2147483647 w 97"/>
              <a:gd name="T27" fmla="*/ 2147483647 h 251"/>
              <a:gd name="T28" fmla="*/ 2147483647 w 97"/>
              <a:gd name="T29" fmla="*/ 2147483647 h 251"/>
              <a:gd name="T30" fmla="*/ 2147483647 w 97"/>
              <a:gd name="T31" fmla="*/ 2147483647 h 251"/>
              <a:gd name="T32" fmla="*/ 2147483647 w 97"/>
              <a:gd name="T33" fmla="*/ 2147483647 h 251"/>
              <a:gd name="T34" fmla="*/ 2147483647 w 97"/>
              <a:gd name="T35" fmla="*/ 2147483647 h 251"/>
              <a:gd name="T36" fmla="*/ 2147483647 w 97"/>
              <a:gd name="T37" fmla="*/ 2147483647 h 251"/>
              <a:gd name="T38" fmla="*/ 2147483647 w 97"/>
              <a:gd name="T39" fmla="*/ 2147483647 h 251"/>
              <a:gd name="T40" fmla="*/ 2147483647 w 97"/>
              <a:gd name="T41" fmla="*/ 2147483647 h 251"/>
              <a:gd name="T42" fmla="*/ 2147483647 w 97"/>
              <a:gd name="T43" fmla="*/ 2147483647 h 251"/>
              <a:gd name="T44" fmla="*/ 2147483647 w 97"/>
              <a:gd name="T45" fmla="*/ 2147483647 h 251"/>
              <a:gd name="T46" fmla="*/ 2147483647 w 97"/>
              <a:gd name="T47" fmla="*/ 2147483647 h 251"/>
              <a:gd name="T48" fmla="*/ 2147483647 w 97"/>
              <a:gd name="T49" fmla="*/ 2147483647 h 251"/>
              <a:gd name="T50" fmla="*/ 2147483647 w 97"/>
              <a:gd name="T51" fmla="*/ 2147483647 h 251"/>
              <a:gd name="T52" fmla="*/ 2147483647 w 97"/>
              <a:gd name="T53" fmla="*/ 2147483647 h 251"/>
              <a:gd name="T54" fmla="*/ 2147483647 w 97"/>
              <a:gd name="T55" fmla="*/ 2147483647 h 251"/>
              <a:gd name="T56" fmla="*/ 2147483647 w 97"/>
              <a:gd name="T57" fmla="*/ 2147483647 h 251"/>
              <a:gd name="T58" fmla="*/ 2147483647 w 97"/>
              <a:gd name="T59" fmla="*/ 0 h 251"/>
              <a:gd name="T60" fmla="*/ 2147483647 w 97"/>
              <a:gd name="T61" fmla="*/ 0 h 251"/>
              <a:gd name="T62" fmla="*/ 2147483647 w 97"/>
              <a:gd name="T63" fmla="*/ 2147483647 h 251"/>
              <a:gd name="T64" fmla="*/ 2147483647 w 97"/>
              <a:gd name="T65" fmla="*/ 2147483647 h 251"/>
              <a:gd name="T66" fmla="*/ 2147483647 w 97"/>
              <a:gd name="T67" fmla="*/ 2147483647 h 251"/>
              <a:gd name="T68" fmla="*/ 2147483647 w 97"/>
              <a:gd name="T69" fmla="*/ 2147483647 h 251"/>
              <a:gd name="T70" fmla="*/ 2147483647 w 97"/>
              <a:gd name="T71" fmla="*/ 2147483647 h 251"/>
              <a:gd name="T72" fmla="*/ 2147483647 w 97"/>
              <a:gd name="T73" fmla="*/ 2147483647 h 251"/>
              <a:gd name="T74" fmla="*/ 2147483647 w 97"/>
              <a:gd name="T75" fmla="*/ 2147483647 h 251"/>
              <a:gd name="T76" fmla="*/ 2147483647 w 97"/>
              <a:gd name="T77" fmla="*/ 2147483647 h 251"/>
              <a:gd name="T78" fmla="*/ 2147483647 w 97"/>
              <a:gd name="T79" fmla="*/ 2147483647 h 251"/>
              <a:gd name="T80" fmla="*/ 2147483647 w 97"/>
              <a:gd name="T81" fmla="*/ 2147483647 h 251"/>
              <a:gd name="T82" fmla="*/ 2147483647 w 97"/>
              <a:gd name="T83" fmla="*/ 2147483647 h 251"/>
              <a:gd name="T84" fmla="*/ 2147483647 w 97"/>
              <a:gd name="T85" fmla="*/ 2147483647 h 251"/>
              <a:gd name="T86" fmla="*/ 2147483647 w 97"/>
              <a:gd name="T87" fmla="*/ 2147483647 h 251"/>
              <a:gd name="T88" fmla="*/ 2147483647 w 97"/>
              <a:gd name="T89" fmla="*/ 2147483647 h 251"/>
              <a:gd name="T90" fmla="*/ 2147483647 w 97"/>
              <a:gd name="T91" fmla="*/ 2147483647 h 25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97"/>
              <a:gd name="T139" fmla="*/ 0 h 251"/>
              <a:gd name="T140" fmla="*/ 97 w 97"/>
              <a:gd name="T141" fmla="*/ 251 h 251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97" h="251">
                <a:moveTo>
                  <a:pt x="21" y="71"/>
                </a:moveTo>
                <a:lnTo>
                  <a:pt x="15" y="71"/>
                </a:lnTo>
                <a:lnTo>
                  <a:pt x="2" y="79"/>
                </a:lnTo>
                <a:lnTo>
                  <a:pt x="1" y="93"/>
                </a:lnTo>
                <a:lnTo>
                  <a:pt x="0" y="109"/>
                </a:lnTo>
                <a:lnTo>
                  <a:pt x="6" y="128"/>
                </a:lnTo>
                <a:lnTo>
                  <a:pt x="11" y="146"/>
                </a:lnTo>
                <a:lnTo>
                  <a:pt x="6" y="159"/>
                </a:lnTo>
                <a:lnTo>
                  <a:pt x="0" y="171"/>
                </a:lnTo>
                <a:lnTo>
                  <a:pt x="1" y="196"/>
                </a:lnTo>
                <a:lnTo>
                  <a:pt x="9" y="218"/>
                </a:lnTo>
                <a:lnTo>
                  <a:pt x="21" y="241"/>
                </a:lnTo>
                <a:lnTo>
                  <a:pt x="44" y="251"/>
                </a:lnTo>
                <a:lnTo>
                  <a:pt x="55" y="243"/>
                </a:lnTo>
                <a:lnTo>
                  <a:pt x="67" y="236"/>
                </a:lnTo>
                <a:lnTo>
                  <a:pt x="70" y="219"/>
                </a:lnTo>
                <a:lnTo>
                  <a:pt x="72" y="202"/>
                </a:lnTo>
                <a:lnTo>
                  <a:pt x="74" y="185"/>
                </a:lnTo>
                <a:lnTo>
                  <a:pt x="76" y="167"/>
                </a:lnTo>
                <a:lnTo>
                  <a:pt x="77" y="152"/>
                </a:lnTo>
                <a:lnTo>
                  <a:pt x="80" y="134"/>
                </a:lnTo>
                <a:lnTo>
                  <a:pt x="83" y="117"/>
                </a:lnTo>
                <a:lnTo>
                  <a:pt x="85" y="100"/>
                </a:lnTo>
                <a:lnTo>
                  <a:pt x="90" y="88"/>
                </a:lnTo>
                <a:lnTo>
                  <a:pt x="85" y="62"/>
                </a:lnTo>
                <a:lnTo>
                  <a:pt x="96" y="70"/>
                </a:lnTo>
                <a:lnTo>
                  <a:pt x="97" y="60"/>
                </a:lnTo>
                <a:lnTo>
                  <a:pt x="89" y="37"/>
                </a:lnTo>
                <a:lnTo>
                  <a:pt x="80" y="13"/>
                </a:lnTo>
                <a:lnTo>
                  <a:pt x="74" y="0"/>
                </a:lnTo>
                <a:lnTo>
                  <a:pt x="71" y="0"/>
                </a:lnTo>
                <a:lnTo>
                  <a:pt x="67" y="6"/>
                </a:lnTo>
                <a:lnTo>
                  <a:pt x="66" y="25"/>
                </a:lnTo>
                <a:lnTo>
                  <a:pt x="61" y="27"/>
                </a:lnTo>
                <a:lnTo>
                  <a:pt x="58" y="30"/>
                </a:lnTo>
                <a:lnTo>
                  <a:pt x="53" y="27"/>
                </a:lnTo>
                <a:lnTo>
                  <a:pt x="55" y="38"/>
                </a:lnTo>
                <a:lnTo>
                  <a:pt x="53" y="46"/>
                </a:lnTo>
                <a:lnTo>
                  <a:pt x="54" y="47"/>
                </a:lnTo>
                <a:lnTo>
                  <a:pt x="48" y="54"/>
                </a:lnTo>
                <a:lnTo>
                  <a:pt x="48" y="47"/>
                </a:lnTo>
                <a:lnTo>
                  <a:pt x="44" y="60"/>
                </a:lnTo>
                <a:lnTo>
                  <a:pt x="41" y="62"/>
                </a:lnTo>
                <a:lnTo>
                  <a:pt x="37" y="60"/>
                </a:lnTo>
                <a:lnTo>
                  <a:pt x="33" y="70"/>
                </a:lnTo>
                <a:lnTo>
                  <a:pt x="21" y="7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2206625" y="4167188"/>
            <a:ext cx="284163" cy="323850"/>
          </a:xfrm>
          <a:custGeom>
            <a:avLst/>
            <a:gdLst>
              <a:gd name="T0" fmla="*/ 2147483647 w 146"/>
              <a:gd name="T1" fmla="*/ 2147483647 h 167"/>
              <a:gd name="T2" fmla="*/ 2147483647 w 146"/>
              <a:gd name="T3" fmla="*/ 2147483647 h 167"/>
              <a:gd name="T4" fmla="*/ 0 w 146"/>
              <a:gd name="T5" fmla="*/ 2147483647 h 167"/>
              <a:gd name="T6" fmla="*/ 2147483647 w 146"/>
              <a:gd name="T7" fmla="*/ 2147483647 h 167"/>
              <a:gd name="T8" fmla="*/ 2147483647 w 146"/>
              <a:gd name="T9" fmla="*/ 2147483647 h 167"/>
              <a:gd name="T10" fmla="*/ 2147483647 w 146"/>
              <a:gd name="T11" fmla="*/ 2147483647 h 167"/>
              <a:gd name="T12" fmla="*/ 2147483647 w 146"/>
              <a:gd name="T13" fmla="*/ 2147483647 h 167"/>
              <a:gd name="T14" fmla="*/ 2147483647 w 146"/>
              <a:gd name="T15" fmla="*/ 2147483647 h 167"/>
              <a:gd name="T16" fmla="*/ 2147483647 w 146"/>
              <a:gd name="T17" fmla="*/ 2147483647 h 167"/>
              <a:gd name="T18" fmla="*/ 2147483647 w 146"/>
              <a:gd name="T19" fmla="*/ 2147483647 h 167"/>
              <a:gd name="T20" fmla="*/ 2147483647 w 146"/>
              <a:gd name="T21" fmla="*/ 2147483647 h 167"/>
              <a:gd name="T22" fmla="*/ 2147483647 w 146"/>
              <a:gd name="T23" fmla="*/ 2147483647 h 167"/>
              <a:gd name="T24" fmla="*/ 2147483647 w 146"/>
              <a:gd name="T25" fmla="*/ 0 h 167"/>
              <a:gd name="T26" fmla="*/ 2147483647 w 146"/>
              <a:gd name="T27" fmla="*/ 2147483647 h 167"/>
              <a:gd name="T28" fmla="*/ 2147483647 w 146"/>
              <a:gd name="T29" fmla="*/ 2147483647 h 167"/>
              <a:gd name="T30" fmla="*/ 2147483647 w 146"/>
              <a:gd name="T31" fmla="*/ 2147483647 h 167"/>
              <a:gd name="T32" fmla="*/ 2147483647 w 146"/>
              <a:gd name="T33" fmla="*/ 2147483647 h 167"/>
              <a:gd name="T34" fmla="*/ 2147483647 w 146"/>
              <a:gd name="T35" fmla="*/ 2147483647 h 167"/>
              <a:gd name="T36" fmla="*/ 2147483647 w 146"/>
              <a:gd name="T37" fmla="*/ 2147483647 h 167"/>
              <a:gd name="T38" fmla="*/ 2147483647 w 146"/>
              <a:gd name="T39" fmla="*/ 2147483647 h 167"/>
              <a:gd name="T40" fmla="*/ 2147483647 w 146"/>
              <a:gd name="T41" fmla="*/ 2147483647 h 167"/>
              <a:gd name="T42" fmla="*/ 2147483647 w 146"/>
              <a:gd name="T43" fmla="*/ 2147483647 h 167"/>
              <a:gd name="T44" fmla="*/ 2147483647 w 146"/>
              <a:gd name="T45" fmla="*/ 2147483647 h 167"/>
              <a:gd name="T46" fmla="*/ 2147483647 w 146"/>
              <a:gd name="T47" fmla="*/ 2147483647 h 167"/>
              <a:gd name="T48" fmla="*/ 2147483647 w 146"/>
              <a:gd name="T49" fmla="*/ 2147483647 h 167"/>
              <a:gd name="T50" fmla="*/ 2147483647 w 146"/>
              <a:gd name="T51" fmla="*/ 2147483647 h 167"/>
              <a:gd name="T52" fmla="*/ 2147483647 w 146"/>
              <a:gd name="T53" fmla="*/ 2147483647 h 167"/>
              <a:gd name="T54" fmla="*/ 2147483647 w 146"/>
              <a:gd name="T55" fmla="*/ 2147483647 h 167"/>
              <a:gd name="T56" fmla="*/ 2147483647 w 146"/>
              <a:gd name="T57" fmla="*/ 2147483647 h 167"/>
              <a:gd name="T58" fmla="*/ 2147483647 w 146"/>
              <a:gd name="T59" fmla="*/ 2147483647 h 167"/>
              <a:gd name="T60" fmla="*/ 2147483647 w 146"/>
              <a:gd name="T61" fmla="*/ 2147483647 h 167"/>
              <a:gd name="T62" fmla="*/ 2147483647 w 146"/>
              <a:gd name="T63" fmla="*/ 2147483647 h 167"/>
              <a:gd name="T64" fmla="*/ 2147483647 w 146"/>
              <a:gd name="T65" fmla="*/ 2147483647 h 167"/>
              <a:gd name="T66" fmla="*/ 2147483647 w 146"/>
              <a:gd name="T67" fmla="*/ 2147483647 h 167"/>
              <a:gd name="T68" fmla="*/ 2147483647 w 146"/>
              <a:gd name="T69" fmla="*/ 2147483647 h 16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6"/>
              <a:gd name="T106" fmla="*/ 0 h 167"/>
              <a:gd name="T107" fmla="*/ 146 w 146"/>
              <a:gd name="T108" fmla="*/ 167 h 16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6" h="167">
                <a:moveTo>
                  <a:pt x="9" y="129"/>
                </a:moveTo>
                <a:lnTo>
                  <a:pt x="5" y="103"/>
                </a:lnTo>
                <a:lnTo>
                  <a:pt x="0" y="78"/>
                </a:lnTo>
                <a:lnTo>
                  <a:pt x="16" y="78"/>
                </a:lnTo>
                <a:lnTo>
                  <a:pt x="13" y="60"/>
                </a:lnTo>
                <a:lnTo>
                  <a:pt x="9" y="43"/>
                </a:lnTo>
                <a:lnTo>
                  <a:pt x="7" y="26"/>
                </a:lnTo>
                <a:lnTo>
                  <a:pt x="4" y="9"/>
                </a:lnTo>
                <a:lnTo>
                  <a:pt x="22" y="6"/>
                </a:lnTo>
                <a:lnTo>
                  <a:pt x="40" y="5"/>
                </a:lnTo>
                <a:lnTo>
                  <a:pt x="48" y="12"/>
                </a:lnTo>
                <a:lnTo>
                  <a:pt x="60" y="4"/>
                </a:lnTo>
                <a:lnTo>
                  <a:pt x="70" y="0"/>
                </a:lnTo>
                <a:lnTo>
                  <a:pt x="83" y="17"/>
                </a:lnTo>
                <a:lnTo>
                  <a:pt x="96" y="35"/>
                </a:lnTo>
                <a:lnTo>
                  <a:pt x="109" y="45"/>
                </a:lnTo>
                <a:lnTo>
                  <a:pt x="113" y="48"/>
                </a:lnTo>
                <a:lnTo>
                  <a:pt x="118" y="54"/>
                </a:lnTo>
                <a:lnTo>
                  <a:pt x="127" y="70"/>
                </a:lnTo>
                <a:lnTo>
                  <a:pt x="142" y="76"/>
                </a:lnTo>
                <a:lnTo>
                  <a:pt x="146" y="79"/>
                </a:lnTo>
                <a:lnTo>
                  <a:pt x="146" y="80"/>
                </a:lnTo>
                <a:lnTo>
                  <a:pt x="128" y="95"/>
                </a:lnTo>
                <a:lnTo>
                  <a:pt x="115" y="109"/>
                </a:lnTo>
                <a:lnTo>
                  <a:pt x="110" y="125"/>
                </a:lnTo>
                <a:lnTo>
                  <a:pt x="102" y="132"/>
                </a:lnTo>
                <a:lnTo>
                  <a:pt x="97" y="148"/>
                </a:lnTo>
                <a:lnTo>
                  <a:pt x="73" y="144"/>
                </a:lnTo>
                <a:lnTo>
                  <a:pt x="58" y="140"/>
                </a:lnTo>
                <a:lnTo>
                  <a:pt x="55" y="152"/>
                </a:lnTo>
                <a:lnTo>
                  <a:pt x="51" y="163"/>
                </a:lnTo>
                <a:lnTo>
                  <a:pt x="34" y="167"/>
                </a:lnTo>
                <a:lnTo>
                  <a:pt x="27" y="165"/>
                </a:lnTo>
                <a:lnTo>
                  <a:pt x="25" y="146"/>
                </a:lnTo>
                <a:lnTo>
                  <a:pt x="9" y="129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7" name="Freeform 7"/>
          <p:cNvSpPr>
            <a:spLocks/>
          </p:cNvSpPr>
          <p:nvPr/>
        </p:nvSpPr>
        <p:spPr bwMode="auto">
          <a:xfrm>
            <a:off x="1924050" y="4137025"/>
            <a:ext cx="419100" cy="428625"/>
          </a:xfrm>
          <a:custGeom>
            <a:avLst/>
            <a:gdLst>
              <a:gd name="T0" fmla="*/ 2147483647 w 216"/>
              <a:gd name="T1" fmla="*/ 2147483647 h 222"/>
              <a:gd name="T2" fmla="*/ 2147483647 w 216"/>
              <a:gd name="T3" fmla="*/ 2147483647 h 222"/>
              <a:gd name="T4" fmla="*/ 2147483647 w 216"/>
              <a:gd name="T5" fmla="*/ 2147483647 h 222"/>
              <a:gd name="T6" fmla="*/ 2147483647 w 216"/>
              <a:gd name="T7" fmla="*/ 2147483647 h 222"/>
              <a:gd name="T8" fmla="*/ 2147483647 w 216"/>
              <a:gd name="T9" fmla="*/ 2147483647 h 222"/>
              <a:gd name="T10" fmla="*/ 2147483647 w 216"/>
              <a:gd name="T11" fmla="*/ 2147483647 h 222"/>
              <a:gd name="T12" fmla="*/ 2147483647 w 216"/>
              <a:gd name="T13" fmla="*/ 2147483647 h 222"/>
              <a:gd name="T14" fmla="*/ 2147483647 w 216"/>
              <a:gd name="T15" fmla="*/ 2147483647 h 222"/>
              <a:gd name="T16" fmla="*/ 2147483647 w 216"/>
              <a:gd name="T17" fmla="*/ 2147483647 h 222"/>
              <a:gd name="T18" fmla="*/ 2147483647 w 216"/>
              <a:gd name="T19" fmla="*/ 2147483647 h 222"/>
              <a:gd name="T20" fmla="*/ 2147483647 w 216"/>
              <a:gd name="T21" fmla="*/ 2147483647 h 222"/>
              <a:gd name="T22" fmla="*/ 2147483647 w 216"/>
              <a:gd name="T23" fmla="*/ 2147483647 h 222"/>
              <a:gd name="T24" fmla="*/ 2147483647 w 216"/>
              <a:gd name="T25" fmla="*/ 2147483647 h 222"/>
              <a:gd name="T26" fmla="*/ 2147483647 w 216"/>
              <a:gd name="T27" fmla="*/ 2147483647 h 222"/>
              <a:gd name="T28" fmla="*/ 2147483647 w 216"/>
              <a:gd name="T29" fmla="*/ 2147483647 h 222"/>
              <a:gd name="T30" fmla="*/ 2147483647 w 216"/>
              <a:gd name="T31" fmla="*/ 2147483647 h 222"/>
              <a:gd name="T32" fmla="*/ 2147483647 w 216"/>
              <a:gd name="T33" fmla="*/ 2147483647 h 222"/>
              <a:gd name="T34" fmla="*/ 2147483647 w 216"/>
              <a:gd name="T35" fmla="*/ 2147483647 h 222"/>
              <a:gd name="T36" fmla="*/ 2147483647 w 216"/>
              <a:gd name="T37" fmla="*/ 2147483647 h 222"/>
              <a:gd name="T38" fmla="*/ 2147483647 w 216"/>
              <a:gd name="T39" fmla="*/ 2147483647 h 222"/>
              <a:gd name="T40" fmla="*/ 2147483647 w 216"/>
              <a:gd name="T41" fmla="*/ 2147483647 h 222"/>
              <a:gd name="T42" fmla="*/ 2147483647 w 216"/>
              <a:gd name="T43" fmla="*/ 2147483647 h 222"/>
              <a:gd name="T44" fmla="*/ 2147483647 w 216"/>
              <a:gd name="T45" fmla="*/ 2147483647 h 222"/>
              <a:gd name="T46" fmla="*/ 2147483647 w 216"/>
              <a:gd name="T47" fmla="*/ 2147483647 h 222"/>
              <a:gd name="T48" fmla="*/ 2147483647 w 216"/>
              <a:gd name="T49" fmla="*/ 0 h 222"/>
              <a:gd name="T50" fmla="*/ 0 w 216"/>
              <a:gd name="T51" fmla="*/ 2147483647 h 222"/>
              <a:gd name="T52" fmla="*/ 2147483647 w 216"/>
              <a:gd name="T53" fmla="*/ 2147483647 h 222"/>
              <a:gd name="T54" fmla="*/ 2147483647 w 216"/>
              <a:gd name="T55" fmla="*/ 2147483647 h 222"/>
              <a:gd name="T56" fmla="*/ 2147483647 w 216"/>
              <a:gd name="T57" fmla="*/ 2147483647 h 222"/>
              <a:gd name="T58" fmla="*/ 2147483647 w 216"/>
              <a:gd name="T59" fmla="*/ 2147483647 h 222"/>
              <a:gd name="T60" fmla="*/ 2147483647 w 216"/>
              <a:gd name="T61" fmla="*/ 2147483647 h 222"/>
              <a:gd name="T62" fmla="*/ 2147483647 w 216"/>
              <a:gd name="T63" fmla="*/ 2147483647 h 222"/>
              <a:gd name="T64" fmla="*/ 2147483647 w 216"/>
              <a:gd name="T65" fmla="*/ 2147483647 h 222"/>
              <a:gd name="T66" fmla="*/ 2147483647 w 216"/>
              <a:gd name="T67" fmla="*/ 2147483647 h 222"/>
              <a:gd name="T68" fmla="*/ 2147483647 w 216"/>
              <a:gd name="T69" fmla="*/ 2147483647 h 222"/>
              <a:gd name="T70" fmla="*/ 2147483647 w 216"/>
              <a:gd name="T71" fmla="*/ 2147483647 h 222"/>
              <a:gd name="T72" fmla="*/ 2147483647 w 216"/>
              <a:gd name="T73" fmla="*/ 2147483647 h 222"/>
              <a:gd name="T74" fmla="*/ 2147483647 w 216"/>
              <a:gd name="T75" fmla="*/ 2147483647 h 222"/>
              <a:gd name="T76" fmla="*/ 2147483647 w 216"/>
              <a:gd name="T77" fmla="*/ 2147483647 h 222"/>
              <a:gd name="T78" fmla="*/ 2147483647 w 216"/>
              <a:gd name="T79" fmla="*/ 2147483647 h 222"/>
              <a:gd name="T80" fmla="*/ 2147483647 w 216"/>
              <a:gd name="T81" fmla="*/ 2147483647 h 222"/>
              <a:gd name="T82" fmla="*/ 2147483647 w 216"/>
              <a:gd name="T83" fmla="*/ 2147483647 h 222"/>
              <a:gd name="T84" fmla="*/ 2147483647 w 216"/>
              <a:gd name="T85" fmla="*/ 2147483647 h 222"/>
              <a:gd name="T86" fmla="*/ 2147483647 w 216"/>
              <a:gd name="T87" fmla="*/ 2147483647 h 222"/>
              <a:gd name="T88" fmla="*/ 2147483647 w 216"/>
              <a:gd name="T89" fmla="*/ 2147483647 h 222"/>
              <a:gd name="T90" fmla="*/ 2147483647 w 216"/>
              <a:gd name="T91" fmla="*/ 2147483647 h 222"/>
              <a:gd name="T92" fmla="*/ 2147483647 w 216"/>
              <a:gd name="T93" fmla="*/ 2147483647 h 22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16"/>
              <a:gd name="T142" fmla="*/ 0 h 222"/>
              <a:gd name="T143" fmla="*/ 216 w 216"/>
              <a:gd name="T144" fmla="*/ 222 h 22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16" h="222">
                <a:moveTo>
                  <a:pt x="155" y="145"/>
                </a:moveTo>
                <a:lnTo>
                  <a:pt x="151" y="119"/>
                </a:lnTo>
                <a:lnTo>
                  <a:pt x="146" y="94"/>
                </a:lnTo>
                <a:lnTo>
                  <a:pt x="162" y="94"/>
                </a:lnTo>
                <a:lnTo>
                  <a:pt x="159" y="76"/>
                </a:lnTo>
                <a:lnTo>
                  <a:pt x="155" y="59"/>
                </a:lnTo>
                <a:lnTo>
                  <a:pt x="153" y="42"/>
                </a:lnTo>
                <a:lnTo>
                  <a:pt x="150" y="25"/>
                </a:lnTo>
                <a:lnTo>
                  <a:pt x="168" y="22"/>
                </a:lnTo>
                <a:lnTo>
                  <a:pt x="186" y="21"/>
                </a:lnTo>
                <a:lnTo>
                  <a:pt x="194" y="28"/>
                </a:lnTo>
                <a:lnTo>
                  <a:pt x="206" y="20"/>
                </a:lnTo>
                <a:lnTo>
                  <a:pt x="216" y="16"/>
                </a:lnTo>
                <a:lnTo>
                  <a:pt x="198" y="9"/>
                </a:lnTo>
                <a:lnTo>
                  <a:pt x="188" y="12"/>
                </a:lnTo>
                <a:lnTo>
                  <a:pt x="164" y="14"/>
                </a:lnTo>
                <a:lnTo>
                  <a:pt x="141" y="18"/>
                </a:lnTo>
                <a:lnTo>
                  <a:pt x="126" y="14"/>
                </a:lnTo>
                <a:lnTo>
                  <a:pt x="110" y="12"/>
                </a:lnTo>
                <a:lnTo>
                  <a:pt x="106" y="8"/>
                </a:lnTo>
                <a:lnTo>
                  <a:pt x="88" y="6"/>
                </a:lnTo>
                <a:lnTo>
                  <a:pt x="69" y="6"/>
                </a:lnTo>
                <a:lnTo>
                  <a:pt x="51" y="5"/>
                </a:lnTo>
                <a:lnTo>
                  <a:pt x="32" y="5"/>
                </a:lnTo>
                <a:lnTo>
                  <a:pt x="19" y="0"/>
                </a:lnTo>
                <a:lnTo>
                  <a:pt x="0" y="5"/>
                </a:lnTo>
                <a:lnTo>
                  <a:pt x="1" y="16"/>
                </a:lnTo>
                <a:lnTo>
                  <a:pt x="17" y="38"/>
                </a:lnTo>
                <a:lnTo>
                  <a:pt x="31" y="61"/>
                </a:lnTo>
                <a:lnTo>
                  <a:pt x="47" y="83"/>
                </a:lnTo>
                <a:lnTo>
                  <a:pt x="62" y="105"/>
                </a:lnTo>
                <a:lnTo>
                  <a:pt x="66" y="116"/>
                </a:lnTo>
                <a:lnTo>
                  <a:pt x="62" y="115"/>
                </a:lnTo>
                <a:lnTo>
                  <a:pt x="70" y="133"/>
                </a:lnTo>
                <a:lnTo>
                  <a:pt x="76" y="153"/>
                </a:lnTo>
                <a:lnTo>
                  <a:pt x="85" y="171"/>
                </a:lnTo>
                <a:lnTo>
                  <a:pt x="93" y="190"/>
                </a:lnTo>
                <a:lnTo>
                  <a:pt x="106" y="203"/>
                </a:lnTo>
                <a:lnTo>
                  <a:pt x="119" y="216"/>
                </a:lnTo>
                <a:lnTo>
                  <a:pt x="124" y="206"/>
                </a:lnTo>
                <a:lnTo>
                  <a:pt x="133" y="218"/>
                </a:lnTo>
                <a:lnTo>
                  <a:pt x="159" y="222"/>
                </a:lnTo>
                <a:lnTo>
                  <a:pt x="170" y="214"/>
                </a:lnTo>
                <a:lnTo>
                  <a:pt x="167" y="197"/>
                </a:lnTo>
                <a:lnTo>
                  <a:pt x="163" y="179"/>
                </a:lnTo>
                <a:lnTo>
                  <a:pt x="159" y="162"/>
                </a:lnTo>
                <a:lnTo>
                  <a:pt x="155" y="14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154238" y="4321175"/>
            <a:ext cx="477837" cy="455613"/>
          </a:xfrm>
          <a:custGeom>
            <a:avLst/>
            <a:gdLst>
              <a:gd name="T0" fmla="*/ 2147483647 w 247"/>
              <a:gd name="T1" fmla="*/ 2147483647 h 235"/>
              <a:gd name="T2" fmla="*/ 2147483647 w 247"/>
              <a:gd name="T3" fmla="*/ 2147483647 h 235"/>
              <a:gd name="T4" fmla="*/ 2147483647 w 247"/>
              <a:gd name="T5" fmla="*/ 2147483647 h 235"/>
              <a:gd name="T6" fmla="*/ 2147483647 w 247"/>
              <a:gd name="T7" fmla="*/ 2147483647 h 235"/>
              <a:gd name="T8" fmla="*/ 2147483647 w 247"/>
              <a:gd name="T9" fmla="*/ 2147483647 h 235"/>
              <a:gd name="T10" fmla="*/ 2147483647 w 247"/>
              <a:gd name="T11" fmla="*/ 2147483647 h 235"/>
              <a:gd name="T12" fmla="*/ 2147483647 w 247"/>
              <a:gd name="T13" fmla="*/ 2147483647 h 235"/>
              <a:gd name="T14" fmla="*/ 2147483647 w 247"/>
              <a:gd name="T15" fmla="*/ 2147483647 h 235"/>
              <a:gd name="T16" fmla="*/ 2147483647 w 247"/>
              <a:gd name="T17" fmla="*/ 2147483647 h 235"/>
              <a:gd name="T18" fmla="*/ 2147483647 w 247"/>
              <a:gd name="T19" fmla="*/ 2147483647 h 235"/>
              <a:gd name="T20" fmla="*/ 2147483647 w 247"/>
              <a:gd name="T21" fmla="*/ 2147483647 h 235"/>
              <a:gd name="T22" fmla="*/ 2147483647 w 247"/>
              <a:gd name="T23" fmla="*/ 2147483647 h 235"/>
              <a:gd name="T24" fmla="*/ 2147483647 w 247"/>
              <a:gd name="T25" fmla="*/ 2147483647 h 235"/>
              <a:gd name="T26" fmla="*/ 2147483647 w 247"/>
              <a:gd name="T27" fmla="*/ 2147483647 h 235"/>
              <a:gd name="T28" fmla="*/ 2147483647 w 247"/>
              <a:gd name="T29" fmla="*/ 2147483647 h 235"/>
              <a:gd name="T30" fmla="*/ 2147483647 w 247"/>
              <a:gd name="T31" fmla="*/ 2147483647 h 235"/>
              <a:gd name="T32" fmla="*/ 2147483647 w 247"/>
              <a:gd name="T33" fmla="*/ 2147483647 h 235"/>
              <a:gd name="T34" fmla="*/ 2147483647 w 247"/>
              <a:gd name="T35" fmla="*/ 2147483647 h 235"/>
              <a:gd name="T36" fmla="*/ 2147483647 w 247"/>
              <a:gd name="T37" fmla="*/ 2147483647 h 235"/>
              <a:gd name="T38" fmla="*/ 2147483647 w 247"/>
              <a:gd name="T39" fmla="*/ 2147483647 h 235"/>
              <a:gd name="T40" fmla="*/ 2147483647 w 247"/>
              <a:gd name="T41" fmla="*/ 2147483647 h 235"/>
              <a:gd name="T42" fmla="*/ 2147483647 w 247"/>
              <a:gd name="T43" fmla="*/ 2147483647 h 235"/>
              <a:gd name="T44" fmla="*/ 2147483647 w 247"/>
              <a:gd name="T45" fmla="*/ 2147483647 h 235"/>
              <a:gd name="T46" fmla="*/ 2147483647 w 247"/>
              <a:gd name="T47" fmla="*/ 0 h 235"/>
              <a:gd name="T48" fmla="*/ 2147483647 w 247"/>
              <a:gd name="T49" fmla="*/ 2147483647 h 235"/>
              <a:gd name="T50" fmla="*/ 2147483647 w 247"/>
              <a:gd name="T51" fmla="*/ 2147483647 h 235"/>
              <a:gd name="T52" fmla="*/ 2147483647 w 247"/>
              <a:gd name="T53" fmla="*/ 2147483647 h 235"/>
              <a:gd name="T54" fmla="*/ 2147483647 w 247"/>
              <a:gd name="T55" fmla="*/ 2147483647 h 235"/>
              <a:gd name="T56" fmla="*/ 2147483647 w 247"/>
              <a:gd name="T57" fmla="*/ 2147483647 h 235"/>
              <a:gd name="T58" fmla="*/ 2147483647 w 247"/>
              <a:gd name="T59" fmla="*/ 2147483647 h 235"/>
              <a:gd name="T60" fmla="*/ 2147483647 w 247"/>
              <a:gd name="T61" fmla="*/ 2147483647 h 235"/>
              <a:gd name="T62" fmla="*/ 2147483647 w 247"/>
              <a:gd name="T63" fmla="*/ 2147483647 h 235"/>
              <a:gd name="T64" fmla="*/ 2147483647 w 247"/>
              <a:gd name="T65" fmla="*/ 2147483647 h 235"/>
              <a:gd name="T66" fmla="*/ 2147483647 w 247"/>
              <a:gd name="T67" fmla="*/ 2147483647 h 235"/>
              <a:gd name="T68" fmla="*/ 2147483647 w 247"/>
              <a:gd name="T69" fmla="*/ 2147483647 h 2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47"/>
              <a:gd name="T106" fmla="*/ 0 h 235"/>
              <a:gd name="T107" fmla="*/ 247 w 247"/>
              <a:gd name="T108" fmla="*/ 235 h 23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47" h="235">
                <a:moveTo>
                  <a:pt x="36" y="49"/>
                </a:moveTo>
                <a:lnTo>
                  <a:pt x="40" y="66"/>
                </a:lnTo>
                <a:lnTo>
                  <a:pt x="44" y="83"/>
                </a:lnTo>
                <a:lnTo>
                  <a:pt x="48" y="101"/>
                </a:lnTo>
                <a:lnTo>
                  <a:pt x="51" y="118"/>
                </a:lnTo>
                <a:lnTo>
                  <a:pt x="40" y="126"/>
                </a:lnTo>
                <a:lnTo>
                  <a:pt x="14" y="122"/>
                </a:lnTo>
                <a:lnTo>
                  <a:pt x="5" y="110"/>
                </a:lnTo>
                <a:lnTo>
                  <a:pt x="0" y="120"/>
                </a:lnTo>
                <a:lnTo>
                  <a:pt x="12" y="138"/>
                </a:lnTo>
                <a:lnTo>
                  <a:pt x="25" y="155"/>
                </a:lnTo>
                <a:lnTo>
                  <a:pt x="38" y="172"/>
                </a:lnTo>
                <a:lnTo>
                  <a:pt x="51" y="189"/>
                </a:lnTo>
                <a:lnTo>
                  <a:pt x="48" y="197"/>
                </a:lnTo>
                <a:lnTo>
                  <a:pt x="53" y="206"/>
                </a:lnTo>
                <a:lnTo>
                  <a:pt x="66" y="225"/>
                </a:lnTo>
                <a:lnTo>
                  <a:pt x="70" y="225"/>
                </a:lnTo>
                <a:lnTo>
                  <a:pt x="80" y="230"/>
                </a:lnTo>
                <a:lnTo>
                  <a:pt x="93" y="235"/>
                </a:lnTo>
                <a:lnTo>
                  <a:pt x="106" y="230"/>
                </a:lnTo>
                <a:lnTo>
                  <a:pt x="120" y="223"/>
                </a:lnTo>
                <a:lnTo>
                  <a:pt x="136" y="223"/>
                </a:lnTo>
                <a:lnTo>
                  <a:pt x="153" y="222"/>
                </a:lnTo>
                <a:lnTo>
                  <a:pt x="172" y="219"/>
                </a:lnTo>
                <a:lnTo>
                  <a:pt x="181" y="217"/>
                </a:lnTo>
                <a:lnTo>
                  <a:pt x="194" y="206"/>
                </a:lnTo>
                <a:lnTo>
                  <a:pt x="207" y="197"/>
                </a:lnTo>
                <a:lnTo>
                  <a:pt x="212" y="185"/>
                </a:lnTo>
                <a:lnTo>
                  <a:pt x="219" y="175"/>
                </a:lnTo>
                <a:lnTo>
                  <a:pt x="224" y="164"/>
                </a:lnTo>
                <a:lnTo>
                  <a:pt x="229" y="152"/>
                </a:lnTo>
                <a:lnTo>
                  <a:pt x="237" y="139"/>
                </a:lnTo>
                <a:lnTo>
                  <a:pt x="243" y="124"/>
                </a:lnTo>
                <a:lnTo>
                  <a:pt x="246" y="106"/>
                </a:lnTo>
                <a:lnTo>
                  <a:pt x="247" y="87"/>
                </a:lnTo>
                <a:lnTo>
                  <a:pt x="235" y="87"/>
                </a:lnTo>
                <a:lnTo>
                  <a:pt x="235" y="95"/>
                </a:lnTo>
                <a:lnTo>
                  <a:pt x="217" y="90"/>
                </a:lnTo>
                <a:lnTo>
                  <a:pt x="215" y="77"/>
                </a:lnTo>
                <a:lnTo>
                  <a:pt x="220" y="66"/>
                </a:lnTo>
                <a:lnTo>
                  <a:pt x="229" y="72"/>
                </a:lnTo>
                <a:lnTo>
                  <a:pt x="223" y="52"/>
                </a:lnTo>
                <a:lnTo>
                  <a:pt x="219" y="32"/>
                </a:lnTo>
                <a:lnTo>
                  <a:pt x="212" y="19"/>
                </a:lnTo>
                <a:lnTo>
                  <a:pt x="207" y="5"/>
                </a:lnTo>
                <a:lnTo>
                  <a:pt x="191" y="3"/>
                </a:lnTo>
                <a:lnTo>
                  <a:pt x="176" y="0"/>
                </a:lnTo>
                <a:lnTo>
                  <a:pt x="173" y="0"/>
                </a:lnTo>
                <a:lnTo>
                  <a:pt x="155" y="15"/>
                </a:lnTo>
                <a:lnTo>
                  <a:pt x="142" y="29"/>
                </a:lnTo>
                <a:lnTo>
                  <a:pt x="137" y="45"/>
                </a:lnTo>
                <a:lnTo>
                  <a:pt x="129" y="52"/>
                </a:lnTo>
                <a:lnTo>
                  <a:pt x="124" y="68"/>
                </a:lnTo>
                <a:lnTo>
                  <a:pt x="100" y="64"/>
                </a:lnTo>
                <a:lnTo>
                  <a:pt x="85" y="60"/>
                </a:lnTo>
                <a:lnTo>
                  <a:pt x="82" y="72"/>
                </a:lnTo>
                <a:lnTo>
                  <a:pt x="78" y="83"/>
                </a:lnTo>
                <a:lnTo>
                  <a:pt x="61" y="87"/>
                </a:lnTo>
                <a:lnTo>
                  <a:pt x="54" y="85"/>
                </a:lnTo>
                <a:lnTo>
                  <a:pt x="52" y="66"/>
                </a:lnTo>
                <a:lnTo>
                  <a:pt x="36" y="49"/>
                </a:lnTo>
                <a:lnTo>
                  <a:pt x="180" y="126"/>
                </a:lnTo>
                <a:lnTo>
                  <a:pt x="169" y="141"/>
                </a:lnTo>
                <a:lnTo>
                  <a:pt x="188" y="157"/>
                </a:lnTo>
                <a:lnTo>
                  <a:pt x="191" y="152"/>
                </a:lnTo>
                <a:lnTo>
                  <a:pt x="202" y="140"/>
                </a:lnTo>
                <a:lnTo>
                  <a:pt x="202" y="130"/>
                </a:lnTo>
                <a:lnTo>
                  <a:pt x="185" y="120"/>
                </a:lnTo>
                <a:lnTo>
                  <a:pt x="180" y="126"/>
                </a:lnTo>
                <a:lnTo>
                  <a:pt x="36" y="4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2154238" y="4321175"/>
            <a:ext cx="477837" cy="455613"/>
          </a:xfrm>
          <a:custGeom>
            <a:avLst/>
            <a:gdLst>
              <a:gd name="T0" fmla="*/ 2147483647 w 247"/>
              <a:gd name="T1" fmla="*/ 2147483647 h 235"/>
              <a:gd name="T2" fmla="*/ 2147483647 w 247"/>
              <a:gd name="T3" fmla="*/ 2147483647 h 235"/>
              <a:gd name="T4" fmla="*/ 2147483647 w 247"/>
              <a:gd name="T5" fmla="*/ 2147483647 h 235"/>
              <a:gd name="T6" fmla="*/ 2147483647 w 247"/>
              <a:gd name="T7" fmla="*/ 2147483647 h 235"/>
              <a:gd name="T8" fmla="*/ 2147483647 w 247"/>
              <a:gd name="T9" fmla="*/ 2147483647 h 235"/>
              <a:gd name="T10" fmla="*/ 2147483647 w 247"/>
              <a:gd name="T11" fmla="*/ 2147483647 h 235"/>
              <a:gd name="T12" fmla="*/ 2147483647 w 247"/>
              <a:gd name="T13" fmla="*/ 2147483647 h 235"/>
              <a:gd name="T14" fmla="*/ 2147483647 w 247"/>
              <a:gd name="T15" fmla="*/ 2147483647 h 235"/>
              <a:gd name="T16" fmla="*/ 0 w 247"/>
              <a:gd name="T17" fmla="*/ 2147483647 h 235"/>
              <a:gd name="T18" fmla="*/ 2147483647 w 247"/>
              <a:gd name="T19" fmla="*/ 2147483647 h 235"/>
              <a:gd name="T20" fmla="*/ 2147483647 w 247"/>
              <a:gd name="T21" fmla="*/ 2147483647 h 235"/>
              <a:gd name="T22" fmla="*/ 2147483647 w 247"/>
              <a:gd name="T23" fmla="*/ 2147483647 h 235"/>
              <a:gd name="T24" fmla="*/ 2147483647 w 247"/>
              <a:gd name="T25" fmla="*/ 2147483647 h 235"/>
              <a:gd name="T26" fmla="*/ 2147483647 w 247"/>
              <a:gd name="T27" fmla="*/ 2147483647 h 235"/>
              <a:gd name="T28" fmla="*/ 2147483647 w 247"/>
              <a:gd name="T29" fmla="*/ 2147483647 h 235"/>
              <a:gd name="T30" fmla="*/ 2147483647 w 247"/>
              <a:gd name="T31" fmla="*/ 2147483647 h 235"/>
              <a:gd name="T32" fmla="*/ 2147483647 w 247"/>
              <a:gd name="T33" fmla="*/ 2147483647 h 235"/>
              <a:gd name="T34" fmla="*/ 2147483647 w 247"/>
              <a:gd name="T35" fmla="*/ 2147483647 h 235"/>
              <a:gd name="T36" fmla="*/ 2147483647 w 247"/>
              <a:gd name="T37" fmla="*/ 2147483647 h 235"/>
              <a:gd name="T38" fmla="*/ 2147483647 w 247"/>
              <a:gd name="T39" fmla="*/ 2147483647 h 235"/>
              <a:gd name="T40" fmla="*/ 2147483647 w 247"/>
              <a:gd name="T41" fmla="*/ 2147483647 h 235"/>
              <a:gd name="T42" fmla="*/ 2147483647 w 247"/>
              <a:gd name="T43" fmla="*/ 2147483647 h 235"/>
              <a:gd name="T44" fmla="*/ 2147483647 w 247"/>
              <a:gd name="T45" fmla="*/ 2147483647 h 235"/>
              <a:gd name="T46" fmla="*/ 2147483647 w 247"/>
              <a:gd name="T47" fmla="*/ 2147483647 h 235"/>
              <a:gd name="T48" fmla="*/ 2147483647 w 247"/>
              <a:gd name="T49" fmla="*/ 2147483647 h 235"/>
              <a:gd name="T50" fmla="*/ 2147483647 w 247"/>
              <a:gd name="T51" fmla="*/ 2147483647 h 235"/>
              <a:gd name="T52" fmla="*/ 2147483647 w 247"/>
              <a:gd name="T53" fmla="*/ 2147483647 h 235"/>
              <a:gd name="T54" fmla="*/ 2147483647 w 247"/>
              <a:gd name="T55" fmla="*/ 2147483647 h 235"/>
              <a:gd name="T56" fmla="*/ 2147483647 w 247"/>
              <a:gd name="T57" fmla="*/ 2147483647 h 235"/>
              <a:gd name="T58" fmla="*/ 2147483647 w 247"/>
              <a:gd name="T59" fmla="*/ 2147483647 h 235"/>
              <a:gd name="T60" fmla="*/ 2147483647 w 247"/>
              <a:gd name="T61" fmla="*/ 2147483647 h 235"/>
              <a:gd name="T62" fmla="*/ 2147483647 w 247"/>
              <a:gd name="T63" fmla="*/ 2147483647 h 235"/>
              <a:gd name="T64" fmla="*/ 2147483647 w 247"/>
              <a:gd name="T65" fmla="*/ 2147483647 h 235"/>
              <a:gd name="T66" fmla="*/ 2147483647 w 247"/>
              <a:gd name="T67" fmla="*/ 2147483647 h 235"/>
              <a:gd name="T68" fmla="*/ 2147483647 w 247"/>
              <a:gd name="T69" fmla="*/ 2147483647 h 235"/>
              <a:gd name="T70" fmla="*/ 2147483647 w 247"/>
              <a:gd name="T71" fmla="*/ 2147483647 h 235"/>
              <a:gd name="T72" fmla="*/ 2147483647 w 247"/>
              <a:gd name="T73" fmla="*/ 2147483647 h 235"/>
              <a:gd name="T74" fmla="*/ 2147483647 w 247"/>
              <a:gd name="T75" fmla="*/ 2147483647 h 235"/>
              <a:gd name="T76" fmla="*/ 2147483647 w 247"/>
              <a:gd name="T77" fmla="*/ 2147483647 h 235"/>
              <a:gd name="T78" fmla="*/ 2147483647 w 247"/>
              <a:gd name="T79" fmla="*/ 2147483647 h 235"/>
              <a:gd name="T80" fmla="*/ 2147483647 w 247"/>
              <a:gd name="T81" fmla="*/ 2147483647 h 235"/>
              <a:gd name="T82" fmla="*/ 2147483647 w 247"/>
              <a:gd name="T83" fmla="*/ 2147483647 h 235"/>
              <a:gd name="T84" fmla="*/ 2147483647 w 247"/>
              <a:gd name="T85" fmla="*/ 2147483647 h 235"/>
              <a:gd name="T86" fmla="*/ 2147483647 w 247"/>
              <a:gd name="T87" fmla="*/ 2147483647 h 235"/>
              <a:gd name="T88" fmla="*/ 2147483647 w 247"/>
              <a:gd name="T89" fmla="*/ 2147483647 h 235"/>
              <a:gd name="T90" fmla="*/ 2147483647 w 247"/>
              <a:gd name="T91" fmla="*/ 2147483647 h 235"/>
              <a:gd name="T92" fmla="*/ 2147483647 w 247"/>
              <a:gd name="T93" fmla="*/ 0 h 235"/>
              <a:gd name="T94" fmla="*/ 2147483647 w 247"/>
              <a:gd name="T95" fmla="*/ 0 h 235"/>
              <a:gd name="T96" fmla="*/ 2147483647 w 247"/>
              <a:gd name="T97" fmla="*/ 2147483647 h 235"/>
              <a:gd name="T98" fmla="*/ 2147483647 w 247"/>
              <a:gd name="T99" fmla="*/ 2147483647 h 235"/>
              <a:gd name="T100" fmla="*/ 2147483647 w 247"/>
              <a:gd name="T101" fmla="*/ 2147483647 h 235"/>
              <a:gd name="T102" fmla="*/ 2147483647 w 247"/>
              <a:gd name="T103" fmla="*/ 2147483647 h 235"/>
              <a:gd name="T104" fmla="*/ 2147483647 w 247"/>
              <a:gd name="T105" fmla="*/ 2147483647 h 235"/>
              <a:gd name="T106" fmla="*/ 2147483647 w 247"/>
              <a:gd name="T107" fmla="*/ 2147483647 h 235"/>
              <a:gd name="T108" fmla="*/ 2147483647 w 247"/>
              <a:gd name="T109" fmla="*/ 2147483647 h 235"/>
              <a:gd name="T110" fmla="*/ 2147483647 w 247"/>
              <a:gd name="T111" fmla="*/ 2147483647 h 235"/>
              <a:gd name="T112" fmla="*/ 2147483647 w 247"/>
              <a:gd name="T113" fmla="*/ 2147483647 h 235"/>
              <a:gd name="T114" fmla="*/ 2147483647 w 247"/>
              <a:gd name="T115" fmla="*/ 2147483647 h 235"/>
              <a:gd name="T116" fmla="*/ 2147483647 w 247"/>
              <a:gd name="T117" fmla="*/ 2147483647 h 235"/>
              <a:gd name="T118" fmla="*/ 2147483647 w 247"/>
              <a:gd name="T119" fmla="*/ 2147483647 h 235"/>
              <a:gd name="T120" fmla="*/ 2147483647 w 247"/>
              <a:gd name="T121" fmla="*/ 2147483647 h 23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47"/>
              <a:gd name="T184" fmla="*/ 0 h 235"/>
              <a:gd name="T185" fmla="*/ 247 w 247"/>
              <a:gd name="T186" fmla="*/ 235 h 23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47" h="235">
                <a:moveTo>
                  <a:pt x="36" y="49"/>
                </a:moveTo>
                <a:lnTo>
                  <a:pt x="40" y="66"/>
                </a:lnTo>
                <a:lnTo>
                  <a:pt x="44" y="83"/>
                </a:lnTo>
                <a:lnTo>
                  <a:pt x="48" y="101"/>
                </a:lnTo>
                <a:lnTo>
                  <a:pt x="51" y="118"/>
                </a:lnTo>
                <a:lnTo>
                  <a:pt x="40" y="126"/>
                </a:lnTo>
                <a:lnTo>
                  <a:pt x="14" y="122"/>
                </a:lnTo>
                <a:lnTo>
                  <a:pt x="5" y="110"/>
                </a:lnTo>
                <a:lnTo>
                  <a:pt x="0" y="120"/>
                </a:lnTo>
                <a:lnTo>
                  <a:pt x="12" y="138"/>
                </a:lnTo>
                <a:lnTo>
                  <a:pt x="25" y="155"/>
                </a:lnTo>
                <a:lnTo>
                  <a:pt x="38" y="172"/>
                </a:lnTo>
                <a:lnTo>
                  <a:pt x="51" y="189"/>
                </a:lnTo>
                <a:lnTo>
                  <a:pt x="48" y="197"/>
                </a:lnTo>
                <a:lnTo>
                  <a:pt x="53" y="206"/>
                </a:lnTo>
                <a:lnTo>
                  <a:pt x="66" y="225"/>
                </a:lnTo>
                <a:lnTo>
                  <a:pt x="70" y="225"/>
                </a:lnTo>
                <a:lnTo>
                  <a:pt x="80" y="230"/>
                </a:lnTo>
                <a:lnTo>
                  <a:pt x="93" y="235"/>
                </a:lnTo>
                <a:lnTo>
                  <a:pt x="106" y="230"/>
                </a:lnTo>
                <a:lnTo>
                  <a:pt x="120" y="223"/>
                </a:lnTo>
                <a:lnTo>
                  <a:pt x="136" y="223"/>
                </a:lnTo>
                <a:lnTo>
                  <a:pt x="153" y="222"/>
                </a:lnTo>
                <a:lnTo>
                  <a:pt x="172" y="219"/>
                </a:lnTo>
                <a:lnTo>
                  <a:pt x="181" y="217"/>
                </a:lnTo>
                <a:lnTo>
                  <a:pt x="194" y="206"/>
                </a:lnTo>
                <a:lnTo>
                  <a:pt x="207" y="197"/>
                </a:lnTo>
                <a:lnTo>
                  <a:pt x="212" y="185"/>
                </a:lnTo>
                <a:lnTo>
                  <a:pt x="219" y="175"/>
                </a:lnTo>
                <a:lnTo>
                  <a:pt x="224" y="164"/>
                </a:lnTo>
                <a:lnTo>
                  <a:pt x="229" y="152"/>
                </a:lnTo>
                <a:lnTo>
                  <a:pt x="237" y="139"/>
                </a:lnTo>
                <a:lnTo>
                  <a:pt x="243" y="124"/>
                </a:lnTo>
                <a:lnTo>
                  <a:pt x="246" y="106"/>
                </a:lnTo>
                <a:lnTo>
                  <a:pt x="247" y="87"/>
                </a:lnTo>
                <a:lnTo>
                  <a:pt x="235" y="87"/>
                </a:lnTo>
                <a:lnTo>
                  <a:pt x="235" y="95"/>
                </a:lnTo>
                <a:lnTo>
                  <a:pt x="217" y="90"/>
                </a:lnTo>
                <a:lnTo>
                  <a:pt x="215" y="77"/>
                </a:lnTo>
                <a:lnTo>
                  <a:pt x="220" y="66"/>
                </a:lnTo>
                <a:lnTo>
                  <a:pt x="229" y="72"/>
                </a:lnTo>
                <a:lnTo>
                  <a:pt x="223" y="52"/>
                </a:lnTo>
                <a:lnTo>
                  <a:pt x="219" y="32"/>
                </a:lnTo>
                <a:lnTo>
                  <a:pt x="212" y="19"/>
                </a:lnTo>
                <a:lnTo>
                  <a:pt x="207" y="5"/>
                </a:lnTo>
                <a:lnTo>
                  <a:pt x="191" y="3"/>
                </a:lnTo>
                <a:lnTo>
                  <a:pt x="176" y="0"/>
                </a:lnTo>
                <a:lnTo>
                  <a:pt x="173" y="0"/>
                </a:lnTo>
                <a:lnTo>
                  <a:pt x="155" y="15"/>
                </a:lnTo>
                <a:lnTo>
                  <a:pt x="142" y="29"/>
                </a:lnTo>
                <a:lnTo>
                  <a:pt x="137" y="45"/>
                </a:lnTo>
                <a:lnTo>
                  <a:pt x="129" y="52"/>
                </a:lnTo>
                <a:lnTo>
                  <a:pt x="124" y="68"/>
                </a:lnTo>
                <a:lnTo>
                  <a:pt x="100" y="64"/>
                </a:lnTo>
                <a:lnTo>
                  <a:pt x="85" y="60"/>
                </a:lnTo>
                <a:lnTo>
                  <a:pt x="82" y="72"/>
                </a:lnTo>
                <a:lnTo>
                  <a:pt x="78" y="83"/>
                </a:lnTo>
                <a:lnTo>
                  <a:pt x="61" y="87"/>
                </a:lnTo>
                <a:lnTo>
                  <a:pt x="54" y="85"/>
                </a:lnTo>
                <a:lnTo>
                  <a:pt x="52" y="66"/>
                </a:lnTo>
                <a:lnTo>
                  <a:pt x="36" y="49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2044700" y="4340225"/>
            <a:ext cx="7938" cy="20638"/>
          </a:xfrm>
          <a:custGeom>
            <a:avLst/>
            <a:gdLst>
              <a:gd name="T0" fmla="*/ 2147483647 w 4"/>
              <a:gd name="T1" fmla="*/ 2147483647 h 11"/>
              <a:gd name="T2" fmla="*/ 0 w 4"/>
              <a:gd name="T3" fmla="*/ 2147483647 h 11"/>
              <a:gd name="T4" fmla="*/ 0 w 4"/>
              <a:gd name="T5" fmla="*/ 0 h 11"/>
              <a:gd name="T6" fmla="*/ 2147483647 w 4"/>
              <a:gd name="T7" fmla="*/ 2147483647 h 11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11"/>
              <a:gd name="T14" fmla="*/ 4 w 4"/>
              <a:gd name="T15" fmla="*/ 11 h 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11">
                <a:moveTo>
                  <a:pt x="4" y="11"/>
                </a:moveTo>
                <a:lnTo>
                  <a:pt x="0" y="10"/>
                </a:lnTo>
                <a:lnTo>
                  <a:pt x="0" y="0"/>
                </a:lnTo>
                <a:lnTo>
                  <a:pt x="4" y="1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1898650" y="3733800"/>
            <a:ext cx="390525" cy="438150"/>
          </a:xfrm>
          <a:custGeom>
            <a:avLst/>
            <a:gdLst>
              <a:gd name="T0" fmla="*/ 2147483647 w 201"/>
              <a:gd name="T1" fmla="*/ 2147483647 h 226"/>
              <a:gd name="T2" fmla="*/ 2147483647 w 201"/>
              <a:gd name="T3" fmla="*/ 2147483647 h 226"/>
              <a:gd name="T4" fmla="*/ 2147483647 w 201"/>
              <a:gd name="T5" fmla="*/ 2147483647 h 226"/>
              <a:gd name="T6" fmla="*/ 2147483647 w 201"/>
              <a:gd name="T7" fmla="*/ 2147483647 h 226"/>
              <a:gd name="T8" fmla="*/ 2147483647 w 201"/>
              <a:gd name="T9" fmla="*/ 2147483647 h 226"/>
              <a:gd name="T10" fmla="*/ 2147483647 w 201"/>
              <a:gd name="T11" fmla="*/ 2147483647 h 226"/>
              <a:gd name="T12" fmla="*/ 2147483647 w 201"/>
              <a:gd name="T13" fmla="*/ 2147483647 h 226"/>
              <a:gd name="T14" fmla="*/ 2147483647 w 201"/>
              <a:gd name="T15" fmla="*/ 2147483647 h 226"/>
              <a:gd name="T16" fmla="*/ 2147483647 w 201"/>
              <a:gd name="T17" fmla="*/ 2147483647 h 226"/>
              <a:gd name="T18" fmla="*/ 2147483647 w 201"/>
              <a:gd name="T19" fmla="*/ 2147483647 h 226"/>
              <a:gd name="T20" fmla="*/ 2147483647 w 201"/>
              <a:gd name="T21" fmla="*/ 2147483647 h 226"/>
              <a:gd name="T22" fmla="*/ 2147483647 w 201"/>
              <a:gd name="T23" fmla="*/ 2147483647 h 226"/>
              <a:gd name="T24" fmla="*/ 2147483647 w 201"/>
              <a:gd name="T25" fmla="*/ 2147483647 h 226"/>
              <a:gd name="T26" fmla="*/ 2147483647 w 201"/>
              <a:gd name="T27" fmla="*/ 2147483647 h 226"/>
              <a:gd name="T28" fmla="*/ 2147483647 w 201"/>
              <a:gd name="T29" fmla="*/ 2147483647 h 226"/>
              <a:gd name="T30" fmla="*/ 2147483647 w 201"/>
              <a:gd name="T31" fmla="*/ 2147483647 h 226"/>
              <a:gd name="T32" fmla="*/ 2147483647 w 201"/>
              <a:gd name="T33" fmla="*/ 2147483647 h 226"/>
              <a:gd name="T34" fmla="*/ 2147483647 w 201"/>
              <a:gd name="T35" fmla="*/ 2147483647 h 226"/>
              <a:gd name="T36" fmla="*/ 2147483647 w 201"/>
              <a:gd name="T37" fmla="*/ 2147483647 h 226"/>
              <a:gd name="T38" fmla="*/ 2147483647 w 201"/>
              <a:gd name="T39" fmla="*/ 2147483647 h 226"/>
              <a:gd name="T40" fmla="*/ 2147483647 w 201"/>
              <a:gd name="T41" fmla="*/ 2147483647 h 226"/>
              <a:gd name="T42" fmla="*/ 2147483647 w 201"/>
              <a:gd name="T43" fmla="*/ 2147483647 h 226"/>
              <a:gd name="T44" fmla="*/ 2147483647 w 201"/>
              <a:gd name="T45" fmla="*/ 2147483647 h 226"/>
              <a:gd name="T46" fmla="*/ 2147483647 w 201"/>
              <a:gd name="T47" fmla="*/ 2147483647 h 226"/>
              <a:gd name="T48" fmla="*/ 2147483647 w 201"/>
              <a:gd name="T49" fmla="*/ 2147483647 h 226"/>
              <a:gd name="T50" fmla="*/ 2147483647 w 201"/>
              <a:gd name="T51" fmla="*/ 2147483647 h 226"/>
              <a:gd name="T52" fmla="*/ 2147483647 w 201"/>
              <a:gd name="T53" fmla="*/ 2147483647 h 226"/>
              <a:gd name="T54" fmla="*/ 2147483647 w 201"/>
              <a:gd name="T55" fmla="*/ 2147483647 h 226"/>
              <a:gd name="T56" fmla="*/ 2147483647 w 201"/>
              <a:gd name="T57" fmla="*/ 2147483647 h 226"/>
              <a:gd name="T58" fmla="*/ 2147483647 w 201"/>
              <a:gd name="T59" fmla="*/ 2147483647 h 226"/>
              <a:gd name="T60" fmla="*/ 2147483647 w 201"/>
              <a:gd name="T61" fmla="*/ 2147483647 h 226"/>
              <a:gd name="T62" fmla="*/ 0 w 201"/>
              <a:gd name="T63" fmla="*/ 2147483647 h 226"/>
              <a:gd name="T64" fmla="*/ 2147483647 w 201"/>
              <a:gd name="T65" fmla="*/ 0 h 226"/>
              <a:gd name="T66" fmla="*/ 2147483647 w 201"/>
              <a:gd name="T67" fmla="*/ 2147483647 h 226"/>
              <a:gd name="T68" fmla="*/ 2147483647 w 201"/>
              <a:gd name="T69" fmla="*/ 2147483647 h 226"/>
              <a:gd name="T70" fmla="*/ 2147483647 w 201"/>
              <a:gd name="T71" fmla="*/ 2147483647 h 226"/>
              <a:gd name="T72" fmla="*/ 2147483647 w 201"/>
              <a:gd name="T73" fmla="*/ 2147483647 h 226"/>
              <a:gd name="T74" fmla="*/ 2147483647 w 201"/>
              <a:gd name="T75" fmla="*/ 2147483647 h 226"/>
              <a:gd name="T76" fmla="*/ 2147483647 w 201"/>
              <a:gd name="T77" fmla="*/ 2147483647 h 226"/>
              <a:gd name="T78" fmla="*/ 2147483647 w 201"/>
              <a:gd name="T79" fmla="*/ 2147483647 h 226"/>
              <a:gd name="T80" fmla="*/ 2147483647 w 201"/>
              <a:gd name="T81" fmla="*/ 2147483647 h 226"/>
              <a:gd name="T82" fmla="*/ 2147483647 w 201"/>
              <a:gd name="T83" fmla="*/ 2147483647 h 226"/>
              <a:gd name="T84" fmla="*/ 2147483647 w 201"/>
              <a:gd name="T85" fmla="*/ 2147483647 h 226"/>
              <a:gd name="T86" fmla="*/ 2147483647 w 201"/>
              <a:gd name="T87" fmla="*/ 2147483647 h 226"/>
              <a:gd name="T88" fmla="*/ 2147483647 w 201"/>
              <a:gd name="T89" fmla="*/ 2147483647 h 226"/>
              <a:gd name="T90" fmla="*/ 2147483647 w 201"/>
              <a:gd name="T91" fmla="*/ 2147483647 h 226"/>
              <a:gd name="T92" fmla="*/ 2147483647 w 201"/>
              <a:gd name="T93" fmla="*/ 2147483647 h 226"/>
              <a:gd name="T94" fmla="*/ 2147483647 w 201"/>
              <a:gd name="T95" fmla="*/ 2147483647 h 226"/>
              <a:gd name="T96" fmla="*/ 2147483647 w 201"/>
              <a:gd name="T97" fmla="*/ 2147483647 h 226"/>
              <a:gd name="T98" fmla="*/ 2147483647 w 201"/>
              <a:gd name="T99" fmla="*/ 2147483647 h 226"/>
              <a:gd name="T100" fmla="*/ 2147483647 w 201"/>
              <a:gd name="T101" fmla="*/ 2147483647 h 226"/>
              <a:gd name="T102" fmla="*/ 2147483647 w 201"/>
              <a:gd name="T103" fmla="*/ 2147483647 h 226"/>
              <a:gd name="T104" fmla="*/ 2147483647 w 201"/>
              <a:gd name="T105" fmla="*/ 2147483647 h 22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01"/>
              <a:gd name="T160" fmla="*/ 0 h 226"/>
              <a:gd name="T161" fmla="*/ 201 w 201"/>
              <a:gd name="T162" fmla="*/ 226 h 22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01" h="226">
                <a:moveTo>
                  <a:pt x="198" y="133"/>
                </a:moveTo>
                <a:lnTo>
                  <a:pt x="181" y="133"/>
                </a:lnTo>
                <a:lnTo>
                  <a:pt x="166" y="134"/>
                </a:lnTo>
                <a:lnTo>
                  <a:pt x="167" y="148"/>
                </a:lnTo>
                <a:lnTo>
                  <a:pt x="168" y="163"/>
                </a:lnTo>
                <a:lnTo>
                  <a:pt x="171" y="177"/>
                </a:lnTo>
                <a:lnTo>
                  <a:pt x="173" y="193"/>
                </a:lnTo>
                <a:lnTo>
                  <a:pt x="186" y="206"/>
                </a:lnTo>
                <a:lnTo>
                  <a:pt x="201" y="220"/>
                </a:lnTo>
                <a:lnTo>
                  <a:pt x="177" y="222"/>
                </a:lnTo>
                <a:lnTo>
                  <a:pt x="154" y="226"/>
                </a:lnTo>
                <a:lnTo>
                  <a:pt x="139" y="222"/>
                </a:lnTo>
                <a:lnTo>
                  <a:pt x="123" y="220"/>
                </a:lnTo>
                <a:lnTo>
                  <a:pt x="119" y="216"/>
                </a:lnTo>
                <a:lnTo>
                  <a:pt x="101" y="214"/>
                </a:lnTo>
                <a:lnTo>
                  <a:pt x="82" y="214"/>
                </a:lnTo>
                <a:lnTo>
                  <a:pt x="64" y="213"/>
                </a:lnTo>
                <a:lnTo>
                  <a:pt x="45" y="213"/>
                </a:lnTo>
                <a:lnTo>
                  <a:pt x="32" y="208"/>
                </a:lnTo>
                <a:lnTo>
                  <a:pt x="13" y="213"/>
                </a:lnTo>
                <a:lnTo>
                  <a:pt x="12" y="199"/>
                </a:lnTo>
                <a:lnTo>
                  <a:pt x="10" y="183"/>
                </a:lnTo>
                <a:lnTo>
                  <a:pt x="14" y="160"/>
                </a:lnTo>
                <a:lnTo>
                  <a:pt x="18" y="136"/>
                </a:lnTo>
                <a:lnTo>
                  <a:pt x="26" y="123"/>
                </a:lnTo>
                <a:lnTo>
                  <a:pt x="32" y="111"/>
                </a:lnTo>
                <a:lnTo>
                  <a:pt x="26" y="86"/>
                </a:lnTo>
                <a:lnTo>
                  <a:pt x="21" y="73"/>
                </a:lnTo>
                <a:lnTo>
                  <a:pt x="14" y="59"/>
                </a:lnTo>
                <a:lnTo>
                  <a:pt x="20" y="49"/>
                </a:lnTo>
                <a:lnTo>
                  <a:pt x="10" y="27"/>
                </a:lnTo>
                <a:lnTo>
                  <a:pt x="0" y="4"/>
                </a:lnTo>
                <a:lnTo>
                  <a:pt x="13" y="0"/>
                </a:lnTo>
                <a:lnTo>
                  <a:pt x="27" y="2"/>
                </a:lnTo>
                <a:lnTo>
                  <a:pt x="40" y="2"/>
                </a:lnTo>
                <a:lnTo>
                  <a:pt x="54" y="2"/>
                </a:lnTo>
                <a:lnTo>
                  <a:pt x="69" y="3"/>
                </a:lnTo>
                <a:lnTo>
                  <a:pt x="76" y="20"/>
                </a:lnTo>
                <a:lnTo>
                  <a:pt x="84" y="37"/>
                </a:lnTo>
                <a:lnTo>
                  <a:pt x="96" y="43"/>
                </a:lnTo>
                <a:lnTo>
                  <a:pt x="115" y="39"/>
                </a:lnTo>
                <a:lnTo>
                  <a:pt x="117" y="22"/>
                </a:lnTo>
                <a:lnTo>
                  <a:pt x="133" y="23"/>
                </a:lnTo>
                <a:lnTo>
                  <a:pt x="133" y="27"/>
                </a:lnTo>
                <a:lnTo>
                  <a:pt x="154" y="31"/>
                </a:lnTo>
                <a:lnTo>
                  <a:pt x="157" y="52"/>
                </a:lnTo>
                <a:lnTo>
                  <a:pt x="159" y="73"/>
                </a:lnTo>
                <a:lnTo>
                  <a:pt x="166" y="93"/>
                </a:lnTo>
                <a:lnTo>
                  <a:pt x="167" y="99"/>
                </a:lnTo>
                <a:lnTo>
                  <a:pt x="180" y="97"/>
                </a:lnTo>
                <a:lnTo>
                  <a:pt x="193" y="94"/>
                </a:lnTo>
                <a:lnTo>
                  <a:pt x="195" y="113"/>
                </a:lnTo>
                <a:lnTo>
                  <a:pt x="198" y="133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1887538" y="3686175"/>
            <a:ext cx="31750" cy="47625"/>
          </a:xfrm>
          <a:custGeom>
            <a:avLst/>
            <a:gdLst>
              <a:gd name="T0" fmla="*/ 2147483647 w 16"/>
              <a:gd name="T1" fmla="*/ 2147483647 h 24"/>
              <a:gd name="T2" fmla="*/ 0 w 16"/>
              <a:gd name="T3" fmla="*/ 2147483647 h 24"/>
              <a:gd name="T4" fmla="*/ 2147483647 w 16"/>
              <a:gd name="T5" fmla="*/ 0 h 24"/>
              <a:gd name="T6" fmla="*/ 2147483647 w 16"/>
              <a:gd name="T7" fmla="*/ 2147483647 h 24"/>
              <a:gd name="T8" fmla="*/ 2147483647 w 16"/>
              <a:gd name="T9" fmla="*/ 2147483647 h 24"/>
              <a:gd name="T10" fmla="*/ 2147483647 w 16"/>
              <a:gd name="T11" fmla="*/ 2147483647 h 24"/>
              <a:gd name="T12" fmla="*/ 2147483647 w 16"/>
              <a:gd name="T13" fmla="*/ 2147483647 h 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24"/>
              <a:gd name="T23" fmla="*/ 16 w 16"/>
              <a:gd name="T24" fmla="*/ 24 h 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24">
                <a:moveTo>
                  <a:pt x="4" y="24"/>
                </a:moveTo>
                <a:lnTo>
                  <a:pt x="0" y="10"/>
                </a:lnTo>
                <a:lnTo>
                  <a:pt x="10" y="0"/>
                </a:lnTo>
                <a:lnTo>
                  <a:pt x="16" y="3"/>
                </a:lnTo>
                <a:lnTo>
                  <a:pt x="9" y="8"/>
                </a:lnTo>
                <a:lnTo>
                  <a:pt x="9" y="23"/>
                </a:lnTo>
                <a:lnTo>
                  <a:pt x="4" y="24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2411413" y="3608388"/>
            <a:ext cx="60325" cy="76200"/>
          </a:xfrm>
          <a:custGeom>
            <a:avLst/>
            <a:gdLst>
              <a:gd name="T0" fmla="*/ 2147483647 w 30"/>
              <a:gd name="T1" fmla="*/ 2147483647 h 40"/>
              <a:gd name="T2" fmla="*/ 2147483647 w 30"/>
              <a:gd name="T3" fmla="*/ 2147483647 h 40"/>
              <a:gd name="T4" fmla="*/ 2147483647 w 30"/>
              <a:gd name="T5" fmla="*/ 0 h 40"/>
              <a:gd name="T6" fmla="*/ 2147483647 w 30"/>
              <a:gd name="T7" fmla="*/ 2147483647 h 40"/>
              <a:gd name="T8" fmla="*/ 2147483647 w 30"/>
              <a:gd name="T9" fmla="*/ 2147483647 h 40"/>
              <a:gd name="T10" fmla="*/ 0 w 30"/>
              <a:gd name="T11" fmla="*/ 2147483647 h 40"/>
              <a:gd name="T12" fmla="*/ 2147483647 w 30"/>
              <a:gd name="T13" fmla="*/ 2147483647 h 40"/>
              <a:gd name="T14" fmla="*/ 2147483647 w 30"/>
              <a:gd name="T15" fmla="*/ 2147483647 h 40"/>
              <a:gd name="T16" fmla="*/ 2147483647 w 30"/>
              <a:gd name="T17" fmla="*/ 2147483647 h 40"/>
              <a:gd name="T18" fmla="*/ 2147483647 w 30"/>
              <a:gd name="T19" fmla="*/ 2147483647 h 40"/>
              <a:gd name="T20" fmla="*/ 2147483647 w 30"/>
              <a:gd name="T21" fmla="*/ 2147483647 h 40"/>
              <a:gd name="T22" fmla="*/ 2147483647 w 30"/>
              <a:gd name="T23" fmla="*/ 2147483647 h 40"/>
              <a:gd name="T24" fmla="*/ 2147483647 w 30"/>
              <a:gd name="T25" fmla="*/ 2147483647 h 4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0"/>
              <a:gd name="T40" fmla="*/ 0 h 40"/>
              <a:gd name="T41" fmla="*/ 30 w 30"/>
              <a:gd name="T42" fmla="*/ 40 h 4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0" h="40">
                <a:moveTo>
                  <a:pt x="26" y="11"/>
                </a:moveTo>
                <a:lnTo>
                  <a:pt x="26" y="2"/>
                </a:lnTo>
                <a:lnTo>
                  <a:pt x="17" y="0"/>
                </a:lnTo>
                <a:lnTo>
                  <a:pt x="16" y="7"/>
                </a:lnTo>
                <a:lnTo>
                  <a:pt x="2" y="8"/>
                </a:lnTo>
                <a:lnTo>
                  <a:pt x="0" y="8"/>
                </a:lnTo>
                <a:lnTo>
                  <a:pt x="2" y="10"/>
                </a:lnTo>
                <a:lnTo>
                  <a:pt x="5" y="26"/>
                </a:lnTo>
                <a:lnTo>
                  <a:pt x="8" y="40"/>
                </a:lnTo>
                <a:lnTo>
                  <a:pt x="12" y="40"/>
                </a:lnTo>
                <a:lnTo>
                  <a:pt x="21" y="29"/>
                </a:lnTo>
                <a:lnTo>
                  <a:pt x="30" y="18"/>
                </a:lnTo>
                <a:lnTo>
                  <a:pt x="26" y="1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2547938" y="3862388"/>
            <a:ext cx="109537" cy="277812"/>
          </a:xfrm>
          <a:custGeom>
            <a:avLst/>
            <a:gdLst>
              <a:gd name="T0" fmla="*/ 2147483647 w 56"/>
              <a:gd name="T1" fmla="*/ 2147483647 h 144"/>
              <a:gd name="T2" fmla="*/ 2147483647 w 56"/>
              <a:gd name="T3" fmla="*/ 2147483647 h 144"/>
              <a:gd name="T4" fmla="*/ 2147483647 w 56"/>
              <a:gd name="T5" fmla="*/ 2147483647 h 144"/>
              <a:gd name="T6" fmla="*/ 2147483647 w 56"/>
              <a:gd name="T7" fmla="*/ 2147483647 h 144"/>
              <a:gd name="T8" fmla="*/ 2147483647 w 56"/>
              <a:gd name="T9" fmla="*/ 2147483647 h 144"/>
              <a:gd name="T10" fmla="*/ 2147483647 w 56"/>
              <a:gd name="T11" fmla="*/ 2147483647 h 144"/>
              <a:gd name="T12" fmla="*/ 2147483647 w 56"/>
              <a:gd name="T13" fmla="*/ 2147483647 h 144"/>
              <a:gd name="T14" fmla="*/ 2147483647 w 56"/>
              <a:gd name="T15" fmla="*/ 2147483647 h 144"/>
              <a:gd name="T16" fmla="*/ 2147483647 w 56"/>
              <a:gd name="T17" fmla="*/ 2147483647 h 144"/>
              <a:gd name="T18" fmla="*/ 2147483647 w 56"/>
              <a:gd name="T19" fmla="*/ 2147483647 h 144"/>
              <a:gd name="T20" fmla="*/ 2147483647 w 56"/>
              <a:gd name="T21" fmla="*/ 2147483647 h 144"/>
              <a:gd name="T22" fmla="*/ 2147483647 w 56"/>
              <a:gd name="T23" fmla="*/ 2147483647 h 144"/>
              <a:gd name="T24" fmla="*/ 2147483647 w 56"/>
              <a:gd name="T25" fmla="*/ 2147483647 h 144"/>
              <a:gd name="T26" fmla="*/ 2147483647 w 56"/>
              <a:gd name="T27" fmla="*/ 2147483647 h 144"/>
              <a:gd name="T28" fmla="*/ 2147483647 w 56"/>
              <a:gd name="T29" fmla="*/ 2147483647 h 144"/>
              <a:gd name="T30" fmla="*/ 2147483647 w 56"/>
              <a:gd name="T31" fmla="*/ 2147483647 h 144"/>
              <a:gd name="T32" fmla="*/ 0 w 56"/>
              <a:gd name="T33" fmla="*/ 0 h 144"/>
              <a:gd name="T34" fmla="*/ 2147483647 w 56"/>
              <a:gd name="T35" fmla="*/ 2147483647 h 144"/>
              <a:gd name="T36" fmla="*/ 2147483647 w 56"/>
              <a:gd name="T37" fmla="*/ 2147483647 h 144"/>
              <a:gd name="T38" fmla="*/ 2147483647 w 56"/>
              <a:gd name="T39" fmla="*/ 2147483647 h 144"/>
              <a:gd name="T40" fmla="*/ 2147483647 w 56"/>
              <a:gd name="T41" fmla="*/ 2147483647 h 144"/>
              <a:gd name="T42" fmla="*/ 2147483647 w 56"/>
              <a:gd name="T43" fmla="*/ 2147483647 h 144"/>
              <a:gd name="T44" fmla="*/ 2147483647 w 56"/>
              <a:gd name="T45" fmla="*/ 2147483647 h 144"/>
              <a:gd name="T46" fmla="*/ 2147483647 w 56"/>
              <a:gd name="T47" fmla="*/ 2147483647 h 144"/>
              <a:gd name="T48" fmla="*/ 2147483647 w 56"/>
              <a:gd name="T49" fmla="*/ 2147483647 h 144"/>
              <a:gd name="T50" fmla="*/ 2147483647 w 56"/>
              <a:gd name="T51" fmla="*/ 2147483647 h 144"/>
              <a:gd name="T52" fmla="*/ 2147483647 w 56"/>
              <a:gd name="T53" fmla="*/ 2147483647 h 144"/>
              <a:gd name="T54" fmla="*/ 2147483647 w 56"/>
              <a:gd name="T55" fmla="*/ 2147483647 h 14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6"/>
              <a:gd name="T85" fmla="*/ 0 h 144"/>
              <a:gd name="T86" fmla="*/ 56 w 56"/>
              <a:gd name="T87" fmla="*/ 144 h 14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6" h="144">
                <a:moveTo>
                  <a:pt x="35" y="101"/>
                </a:moveTo>
                <a:lnTo>
                  <a:pt x="32" y="121"/>
                </a:lnTo>
                <a:lnTo>
                  <a:pt x="43" y="133"/>
                </a:lnTo>
                <a:lnTo>
                  <a:pt x="52" y="144"/>
                </a:lnTo>
                <a:lnTo>
                  <a:pt x="48" y="134"/>
                </a:lnTo>
                <a:lnTo>
                  <a:pt x="56" y="126"/>
                </a:lnTo>
                <a:lnTo>
                  <a:pt x="56" y="111"/>
                </a:lnTo>
                <a:lnTo>
                  <a:pt x="56" y="98"/>
                </a:lnTo>
                <a:lnTo>
                  <a:pt x="45" y="88"/>
                </a:lnTo>
                <a:lnTo>
                  <a:pt x="34" y="77"/>
                </a:lnTo>
                <a:lnTo>
                  <a:pt x="29" y="59"/>
                </a:lnTo>
                <a:lnTo>
                  <a:pt x="30" y="44"/>
                </a:lnTo>
                <a:lnTo>
                  <a:pt x="35" y="41"/>
                </a:lnTo>
                <a:lnTo>
                  <a:pt x="29" y="27"/>
                </a:lnTo>
                <a:lnTo>
                  <a:pt x="22" y="7"/>
                </a:lnTo>
                <a:lnTo>
                  <a:pt x="16" y="3"/>
                </a:lnTo>
                <a:lnTo>
                  <a:pt x="0" y="0"/>
                </a:lnTo>
                <a:lnTo>
                  <a:pt x="1" y="4"/>
                </a:lnTo>
                <a:lnTo>
                  <a:pt x="12" y="20"/>
                </a:lnTo>
                <a:lnTo>
                  <a:pt x="9" y="27"/>
                </a:lnTo>
                <a:lnTo>
                  <a:pt x="10" y="41"/>
                </a:lnTo>
                <a:lnTo>
                  <a:pt x="12" y="56"/>
                </a:lnTo>
                <a:lnTo>
                  <a:pt x="9" y="60"/>
                </a:lnTo>
                <a:lnTo>
                  <a:pt x="4" y="78"/>
                </a:lnTo>
                <a:lnTo>
                  <a:pt x="12" y="86"/>
                </a:lnTo>
                <a:lnTo>
                  <a:pt x="18" y="94"/>
                </a:lnTo>
                <a:lnTo>
                  <a:pt x="29" y="94"/>
                </a:lnTo>
                <a:lnTo>
                  <a:pt x="35" y="10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2427288" y="3562350"/>
            <a:ext cx="360362" cy="384175"/>
          </a:xfrm>
          <a:custGeom>
            <a:avLst/>
            <a:gdLst>
              <a:gd name="T0" fmla="*/ 2147483647 w 184"/>
              <a:gd name="T1" fmla="*/ 2147483647 h 198"/>
              <a:gd name="T2" fmla="*/ 2147483647 w 184"/>
              <a:gd name="T3" fmla="*/ 2147483647 h 198"/>
              <a:gd name="T4" fmla="*/ 2147483647 w 184"/>
              <a:gd name="T5" fmla="*/ 2147483647 h 198"/>
              <a:gd name="T6" fmla="*/ 2147483647 w 184"/>
              <a:gd name="T7" fmla="*/ 2147483647 h 198"/>
              <a:gd name="T8" fmla="*/ 2147483647 w 184"/>
              <a:gd name="T9" fmla="*/ 2147483647 h 198"/>
              <a:gd name="T10" fmla="*/ 2147483647 w 184"/>
              <a:gd name="T11" fmla="*/ 0 h 198"/>
              <a:gd name="T12" fmla="*/ 2147483647 w 184"/>
              <a:gd name="T13" fmla="*/ 0 h 198"/>
              <a:gd name="T14" fmla="*/ 2147483647 w 184"/>
              <a:gd name="T15" fmla="*/ 0 h 198"/>
              <a:gd name="T16" fmla="*/ 2147483647 w 184"/>
              <a:gd name="T17" fmla="*/ 0 h 198"/>
              <a:gd name="T18" fmla="*/ 2147483647 w 184"/>
              <a:gd name="T19" fmla="*/ 2147483647 h 198"/>
              <a:gd name="T20" fmla="*/ 2147483647 w 184"/>
              <a:gd name="T21" fmla="*/ 2147483647 h 198"/>
              <a:gd name="T22" fmla="*/ 2147483647 w 184"/>
              <a:gd name="T23" fmla="*/ 2147483647 h 198"/>
              <a:gd name="T24" fmla="*/ 2147483647 w 184"/>
              <a:gd name="T25" fmla="*/ 2147483647 h 198"/>
              <a:gd name="T26" fmla="*/ 2147483647 w 184"/>
              <a:gd name="T27" fmla="*/ 2147483647 h 198"/>
              <a:gd name="T28" fmla="*/ 2147483647 w 184"/>
              <a:gd name="T29" fmla="*/ 2147483647 h 198"/>
              <a:gd name="T30" fmla="*/ 2147483647 w 184"/>
              <a:gd name="T31" fmla="*/ 2147483647 h 198"/>
              <a:gd name="T32" fmla="*/ 0 w 184"/>
              <a:gd name="T33" fmla="*/ 2147483647 h 198"/>
              <a:gd name="T34" fmla="*/ 2147483647 w 184"/>
              <a:gd name="T35" fmla="*/ 2147483647 h 198"/>
              <a:gd name="T36" fmla="*/ 2147483647 w 184"/>
              <a:gd name="T37" fmla="*/ 2147483647 h 198"/>
              <a:gd name="T38" fmla="*/ 2147483647 w 184"/>
              <a:gd name="T39" fmla="*/ 2147483647 h 198"/>
              <a:gd name="T40" fmla="*/ 2147483647 w 184"/>
              <a:gd name="T41" fmla="*/ 2147483647 h 198"/>
              <a:gd name="T42" fmla="*/ 2147483647 w 184"/>
              <a:gd name="T43" fmla="*/ 2147483647 h 198"/>
              <a:gd name="T44" fmla="*/ 2147483647 w 184"/>
              <a:gd name="T45" fmla="*/ 2147483647 h 198"/>
              <a:gd name="T46" fmla="*/ 2147483647 w 184"/>
              <a:gd name="T47" fmla="*/ 2147483647 h 198"/>
              <a:gd name="T48" fmla="*/ 2147483647 w 184"/>
              <a:gd name="T49" fmla="*/ 2147483647 h 198"/>
              <a:gd name="T50" fmla="*/ 2147483647 w 184"/>
              <a:gd name="T51" fmla="*/ 2147483647 h 198"/>
              <a:gd name="T52" fmla="*/ 2147483647 w 184"/>
              <a:gd name="T53" fmla="*/ 2147483647 h 198"/>
              <a:gd name="T54" fmla="*/ 2147483647 w 184"/>
              <a:gd name="T55" fmla="*/ 2147483647 h 198"/>
              <a:gd name="T56" fmla="*/ 2147483647 w 184"/>
              <a:gd name="T57" fmla="*/ 2147483647 h 198"/>
              <a:gd name="T58" fmla="*/ 2147483647 w 184"/>
              <a:gd name="T59" fmla="*/ 2147483647 h 198"/>
              <a:gd name="T60" fmla="*/ 2147483647 w 184"/>
              <a:gd name="T61" fmla="*/ 2147483647 h 198"/>
              <a:gd name="T62" fmla="*/ 2147483647 w 184"/>
              <a:gd name="T63" fmla="*/ 2147483647 h 198"/>
              <a:gd name="T64" fmla="*/ 2147483647 w 184"/>
              <a:gd name="T65" fmla="*/ 2147483647 h 198"/>
              <a:gd name="T66" fmla="*/ 2147483647 w 184"/>
              <a:gd name="T67" fmla="*/ 2147483647 h 198"/>
              <a:gd name="T68" fmla="*/ 2147483647 w 184"/>
              <a:gd name="T69" fmla="*/ 2147483647 h 198"/>
              <a:gd name="T70" fmla="*/ 2147483647 w 184"/>
              <a:gd name="T71" fmla="*/ 2147483647 h 198"/>
              <a:gd name="T72" fmla="*/ 2147483647 w 184"/>
              <a:gd name="T73" fmla="*/ 2147483647 h 198"/>
              <a:gd name="T74" fmla="*/ 2147483647 w 184"/>
              <a:gd name="T75" fmla="*/ 2147483647 h 198"/>
              <a:gd name="T76" fmla="*/ 2147483647 w 184"/>
              <a:gd name="T77" fmla="*/ 2147483647 h 198"/>
              <a:gd name="T78" fmla="*/ 2147483647 w 184"/>
              <a:gd name="T79" fmla="*/ 2147483647 h 198"/>
              <a:gd name="T80" fmla="*/ 2147483647 w 184"/>
              <a:gd name="T81" fmla="*/ 2147483647 h 198"/>
              <a:gd name="T82" fmla="*/ 2147483647 w 184"/>
              <a:gd name="T83" fmla="*/ 2147483647 h 198"/>
              <a:gd name="T84" fmla="*/ 2147483647 w 184"/>
              <a:gd name="T85" fmla="*/ 2147483647 h 198"/>
              <a:gd name="T86" fmla="*/ 2147483647 w 184"/>
              <a:gd name="T87" fmla="*/ 2147483647 h 198"/>
              <a:gd name="T88" fmla="*/ 2147483647 w 184"/>
              <a:gd name="T89" fmla="*/ 2147483647 h 198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84"/>
              <a:gd name="T136" fmla="*/ 0 h 198"/>
              <a:gd name="T137" fmla="*/ 184 w 184"/>
              <a:gd name="T138" fmla="*/ 198 h 198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84" h="198">
                <a:moveTo>
                  <a:pt x="133" y="43"/>
                </a:moveTo>
                <a:lnTo>
                  <a:pt x="131" y="37"/>
                </a:lnTo>
                <a:lnTo>
                  <a:pt x="116" y="27"/>
                </a:lnTo>
                <a:lnTo>
                  <a:pt x="101" y="18"/>
                </a:lnTo>
                <a:lnTo>
                  <a:pt x="87" y="9"/>
                </a:lnTo>
                <a:lnTo>
                  <a:pt x="71" y="0"/>
                </a:lnTo>
                <a:lnTo>
                  <a:pt x="57" y="0"/>
                </a:lnTo>
                <a:lnTo>
                  <a:pt x="43" y="0"/>
                </a:lnTo>
                <a:lnTo>
                  <a:pt x="30" y="0"/>
                </a:lnTo>
                <a:lnTo>
                  <a:pt x="16" y="1"/>
                </a:lnTo>
                <a:lnTo>
                  <a:pt x="22" y="23"/>
                </a:lnTo>
                <a:lnTo>
                  <a:pt x="18" y="25"/>
                </a:lnTo>
                <a:lnTo>
                  <a:pt x="18" y="34"/>
                </a:lnTo>
                <a:lnTo>
                  <a:pt x="22" y="41"/>
                </a:lnTo>
                <a:lnTo>
                  <a:pt x="13" y="52"/>
                </a:lnTo>
                <a:lnTo>
                  <a:pt x="4" y="63"/>
                </a:lnTo>
                <a:lnTo>
                  <a:pt x="0" y="63"/>
                </a:lnTo>
                <a:lnTo>
                  <a:pt x="1" y="78"/>
                </a:lnTo>
                <a:lnTo>
                  <a:pt x="3" y="91"/>
                </a:lnTo>
                <a:lnTo>
                  <a:pt x="10" y="107"/>
                </a:lnTo>
                <a:lnTo>
                  <a:pt x="18" y="120"/>
                </a:lnTo>
                <a:lnTo>
                  <a:pt x="26" y="133"/>
                </a:lnTo>
                <a:lnTo>
                  <a:pt x="27" y="136"/>
                </a:lnTo>
                <a:lnTo>
                  <a:pt x="44" y="146"/>
                </a:lnTo>
                <a:lnTo>
                  <a:pt x="62" y="155"/>
                </a:lnTo>
                <a:lnTo>
                  <a:pt x="78" y="158"/>
                </a:lnTo>
                <a:lnTo>
                  <a:pt x="84" y="162"/>
                </a:lnTo>
                <a:lnTo>
                  <a:pt x="91" y="182"/>
                </a:lnTo>
                <a:lnTo>
                  <a:pt x="97" y="196"/>
                </a:lnTo>
                <a:lnTo>
                  <a:pt x="105" y="196"/>
                </a:lnTo>
                <a:lnTo>
                  <a:pt x="114" y="195"/>
                </a:lnTo>
                <a:lnTo>
                  <a:pt x="132" y="198"/>
                </a:lnTo>
                <a:lnTo>
                  <a:pt x="144" y="194"/>
                </a:lnTo>
                <a:lnTo>
                  <a:pt x="153" y="192"/>
                </a:lnTo>
                <a:lnTo>
                  <a:pt x="168" y="185"/>
                </a:lnTo>
                <a:lnTo>
                  <a:pt x="184" y="175"/>
                </a:lnTo>
                <a:lnTo>
                  <a:pt x="172" y="165"/>
                </a:lnTo>
                <a:lnTo>
                  <a:pt x="167" y="146"/>
                </a:lnTo>
                <a:lnTo>
                  <a:pt x="164" y="132"/>
                </a:lnTo>
                <a:lnTo>
                  <a:pt x="162" y="126"/>
                </a:lnTo>
                <a:lnTo>
                  <a:pt x="164" y="108"/>
                </a:lnTo>
                <a:lnTo>
                  <a:pt x="153" y="92"/>
                </a:lnTo>
                <a:lnTo>
                  <a:pt x="158" y="67"/>
                </a:lnTo>
                <a:lnTo>
                  <a:pt x="145" y="55"/>
                </a:lnTo>
                <a:lnTo>
                  <a:pt x="133" y="43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6" name="Freeform 16"/>
          <p:cNvSpPr>
            <a:spLocks/>
          </p:cNvSpPr>
          <p:nvPr/>
        </p:nvSpPr>
        <p:spPr bwMode="auto">
          <a:xfrm>
            <a:off x="2736850" y="3733800"/>
            <a:ext cx="15875" cy="22225"/>
          </a:xfrm>
          <a:custGeom>
            <a:avLst/>
            <a:gdLst>
              <a:gd name="T0" fmla="*/ 2147483647 w 7"/>
              <a:gd name="T1" fmla="*/ 2147483647 h 12"/>
              <a:gd name="T2" fmla="*/ 2147483647 w 7"/>
              <a:gd name="T3" fmla="*/ 0 h 12"/>
              <a:gd name="T4" fmla="*/ 0 w 7"/>
              <a:gd name="T5" fmla="*/ 2147483647 h 12"/>
              <a:gd name="T6" fmla="*/ 2147483647 w 7"/>
              <a:gd name="T7" fmla="*/ 2147483647 h 12"/>
              <a:gd name="T8" fmla="*/ 0 60000 65536"/>
              <a:gd name="T9" fmla="*/ 0 60000 65536"/>
              <a:gd name="T10" fmla="*/ 0 60000 65536"/>
              <a:gd name="T11" fmla="*/ 0 60000 65536"/>
              <a:gd name="T12" fmla="*/ 0 w 7"/>
              <a:gd name="T13" fmla="*/ 0 h 12"/>
              <a:gd name="T14" fmla="*/ 7 w 7"/>
              <a:gd name="T15" fmla="*/ 12 h 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" h="12">
                <a:moveTo>
                  <a:pt x="7" y="12"/>
                </a:moveTo>
                <a:lnTo>
                  <a:pt x="3" y="0"/>
                </a:lnTo>
                <a:lnTo>
                  <a:pt x="0" y="4"/>
                </a:lnTo>
                <a:lnTo>
                  <a:pt x="7" y="1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7" name="Freeform 17"/>
          <p:cNvSpPr>
            <a:spLocks/>
          </p:cNvSpPr>
          <p:nvPr/>
        </p:nvSpPr>
        <p:spPr bwMode="auto">
          <a:xfrm>
            <a:off x="1860550" y="3397250"/>
            <a:ext cx="228600" cy="307975"/>
          </a:xfrm>
          <a:custGeom>
            <a:avLst/>
            <a:gdLst>
              <a:gd name="T0" fmla="*/ 2147483647 w 119"/>
              <a:gd name="T1" fmla="*/ 2147483647 h 160"/>
              <a:gd name="T2" fmla="*/ 2147483647 w 119"/>
              <a:gd name="T3" fmla="*/ 2147483647 h 160"/>
              <a:gd name="T4" fmla="*/ 2147483647 w 119"/>
              <a:gd name="T5" fmla="*/ 2147483647 h 160"/>
              <a:gd name="T6" fmla="*/ 2147483647 w 119"/>
              <a:gd name="T7" fmla="*/ 2147483647 h 160"/>
              <a:gd name="T8" fmla="*/ 2147483647 w 119"/>
              <a:gd name="T9" fmla="*/ 2147483647 h 160"/>
              <a:gd name="T10" fmla="*/ 2147483647 w 119"/>
              <a:gd name="T11" fmla="*/ 2147483647 h 160"/>
              <a:gd name="T12" fmla="*/ 2147483647 w 119"/>
              <a:gd name="T13" fmla="*/ 2147483647 h 160"/>
              <a:gd name="T14" fmla="*/ 0 w 119"/>
              <a:gd name="T15" fmla="*/ 2147483647 h 160"/>
              <a:gd name="T16" fmla="*/ 2147483647 w 119"/>
              <a:gd name="T17" fmla="*/ 2147483647 h 160"/>
              <a:gd name="T18" fmla="*/ 2147483647 w 119"/>
              <a:gd name="T19" fmla="*/ 2147483647 h 160"/>
              <a:gd name="T20" fmla="*/ 2147483647 w 119"/>
              <a:gd name="T21" fmla="*/ 2147483647 h 160"/>
              <a:gd name="T22" fmla="*/ 2147483647 w 119"/>
              <a:gd name="T23" fmla="*/ 2147483647 h 160"/>
              <a:gd name="T24" fmla="*/ 2147483647 w 119"/>
              <a:gd name="T25" fmla="*/ 2147483647 h 160"/>
              <a:gd name="T26" fmla="*/ 2147483647 w 119"/>
              <a:gd name="T27" fmla="*/ 2147483647 h 160"/>
              <a:gd name="T28" fmla="*/ 2147483647 w 119"/>
              <a:gd name="T29" fmla="*/ 2147483647 h 160"/>
              <a:gd name="T30" fmla="*/ 2147483647 w 119"/>
              <a:gd name="T31" fmla="*/ 2147483647 h 160"/>
              <a:gd name="T32" fmla="*/ 2147483647 w 119"/>
              <a:gd name="T33" fmla="*/ 2147483647 h 160"/>
              <a:gd name="T34" fmla="*/ 2147483647 w 119"/>
              <a:gd name="T35" fmla="*/ 2147483647 h 160"/>
              <a:gd name="T36" fmla="*/ 2147483647 w 119"/>
              <a:gd name="T37" fmla="*/ 2147483647 h 160"/>
              <a:gd name="T38" fmla="*/ 2147483647 w 119"/>
              <a:gd name="T39" fmla="*/ 2147483647 h 160"/>
              <a:gd name="T40" fmla="*/ 2147483647 w 119"/>
              <a:gd name="T41" fmla="*/ 2147483647 h 160"/>
              <a:gd name="T42" fmla="*/ 2147483647 w 119"/>
              <a:gd name="T43" fmla="*/ 2147483647 h 160"/>
              <a:gd name="T44" fmla="*/ 2147483647 w 119"/>
              <a:gd name="T45" fmla="*/ 2147483647 h 160"/>
              <a:gd name="T46" fmla="*/ 2147483647 w 119"/>
              <a:gd name="T47" fmla="*/ 2147483647 h 160"/>
              <a:gd name="T48" fmla="*/ 2147483647 w 119"/>
              <a:gd name="T49" fmla="*/ 2147483647 h 160"/>
              <a:gd name="T50" fmla="*/ 2147483647 w 119"/>
              <a:gd name="T51" fmla="*/ 2147483647 h 160"/>
              <a:gd name="T52" fmla="*/ 2147483647 w 119"/>
              <a:gd name="T53" fmla="*/ 2147483647 h 160"/>
              <a:gd name="T54" fmla="*/ 2147483647 w 119"/>
              <a:gd name="T55" fmla="*/ 0 h 160"/>
              <a:gd name="T56" fmla="*/ 2147483647 w 119"/>
              <a:gd name="T57" fmla="*/ 2147483647 h 160"/>
              <a:gd name="T58" fmla="*/ 2147483647 w 119"/>
              <a:gd name="T59" fmla="*/ 2147483647 h 160"/>
              <a:gd name="T60" fmla="*/ 2147483647 w 119"/>
              <a:gd name="T61" fmla="*/ 2147483647 h 160"/>
              <a:gd name="T62" fmla="*/ 2147483647 w 119"/>
              <a:gd name="T63" fmla="*/ 2147483647 h 160"/>
              <a:gd name="T64" fmla="*/ 2147483647 w 119"/>
              <a:gd name="T65" fmla="*/ 2147483647 h 160"/>
              <a:gd name="T66" fmla="*/ 2147483647 w 119"/>
              <a:gd name="T67" fmla="*/ 2147483647 h 160"/>
              <a:gd name="T68" fmla="*/ 2147483647 w 119"/>
              <a:gd name="T69" fmla="*/ 2147483647 h 160"/>
              <a:gd name="T70" fmla="*/ 2147483647 w 119"/>
              <a:gd name="T71" fmla="*/ 2147483647 h 160"/>
              <a:gd name="T72" fmla="*/ 2147483647 w 119"/>
              <a:gd name="T73" fmla="*/ 2147483647 h 160"/>
              <a:gd name="T74" fmla="*/ 2147483647 w 119"/>
              <a:gd name="T75" fmla="*/ 2147483647 h 160"/>
              <a:gd name="T76" fmla="*/ 2147483647 w 119"/>
              <a:gd name="T77" fmla="*/ 2147483647 h 160"/>
              <a:gd name="T78" fmla="*/ 2147483647 w 119"/>
              <a:gd name="T79" fmla="*/ 2147483647 h 160"/>
              <a:gd name="T80" fmla="*/ 2147483647 w 119"/>
              <a:gd name="T81" fmla="*/ 2147483647 h 160"/>
              <a:gd name="T82" fmla="*/ 2147483647 w 119"/>
              <a:gd name="T83" fmla="*/ 2147483647 h 160"/>
              <a:gd name="T84" fmla="*/ 2147483647 w 119"/>
              <a:gd name="T85" fmla="*/ 2147483647 h 160"/>
              <a:gd name="T86" fmla="*/ 2147483647 w 119"/>
              <a:gd name="T87" fmla="*/ 2147483647 h 160"/>
              <a:gd name="T88" fmla="*/ 2147483647 w 119"/>
              <a:gd name="T89" fmla="*/ 2147483647 h 16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19"/>
              <a:gd name="T136" fmla="*/ 0 h 160"/>
              <a:gd name="T137" fmla="*/ 119 w 119"/>
              <a:gd name="T138" fmla="*/ 160 h 16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19" h="160">
                <a:moveTo>
                  <a:pt x="21" y="112"/>
                </a:moveTo>
                <a:lnTo>
                  <a:pt x="7" y="113"/>
                </a:lnTo>
                <a:lnTo>
                  <a:pt x="7" y="119"/>
                </a:lnTo>
                <a:lnTo>
                  <a:pt x="9" y="124"/>
                </a:lnTo>
                <a:lnTo>
                  <a:pt x="12" y="132"/>
                </a:lnTo>
                <a:lnTo>
                  <a:pt x="9" y="135"/>
                </a:lnTo>
                <a:lnTo>
                  <a:pt x="4" y="132"/>
                </a:lnTo>
                <a:lnTo>
                  <a:pt x="0" y="140"/>
                </a:lnTo>
                <a:lnTo>
                  <a:pt x="15" y="160"/>
                </a:lnTo>
                <a:lnTo>
                  <a:pt x="25" y="150"/>
                </a:lnTo>
                <a:lnTo>
                  <a:pt x="31" y="153"/>
                </a:lnTo>
                <a:lnTo>
                  <a:pt x="39" y="156"/>
                </a:lnTo>
                <a:lnTo>
                  <a:pt x="44" y="150"/>
                </a:lnTo>
                <a:lnTo>
                  <a:pt x="53" y="149"/>
                </a:lnTo>
                <a:lnTo>
                  <a:pt x="56" y="157"/>
                </a:lnTo>
                <a:lnTo>
                  <a:pt x="68" y="145"/>
                </a:lnTo>
                <a:lnTo>
                  <a:pt x="79" y="133"/>
                </a:lnTo>
                <a:lnTo>
                  <a:pt x="81" y="119"/>
                </a:lnTo>
                <a:lnTo>
                  <a:pt x="83" y="104"/>
                </a:lnTo>
                <a:lnTo>
                  <a:pt x="94" y="88"/>
                </a:lnTo>
                <a:lnTo>
                  <a:pt x="104" y="74"/>
                </a:lnTo>
                <a:lnTo>
                  <a:pt x="106" y="59"/>
                </a:lnTo>
                <a:lnTo>
                  <a:pt x="109" y="46"/>
                </a:lnTo>
                <a:lnTo>
                  <a:pt x="112" y="32"/>
                </a:lnTo>
                <a:lnTo>
                  <a:pt x="116" y="18"/>
                </a:lnTo>
                <a:lnTo>
                  <a:pt x="119" y="1"/>
                </a:lnTo>
                <a:lnTo>
                  <a:pt x="108" y="1"/>
                </a:lnTo>
                <a:lnTo>
                  <a:pt x="95" y="0"/>
                </a:lnTo>
                <a:lnTo>
                  <a:pt x="86" y="5"/>
                </a:lnTo>
                <a:lnTo>
                  <a:pt x="81" y="25"/>
                </a:lnTo>
                <a:lnTo>
                  <a:pt x="77" y="34"/>
                </a:lnTo>
                <a:lnTo>
                  <a:pt x="63" y="30"/>
                </a:lnTo>
                <a:lnTo>
                  <a:pt x="50" y="26"/>
                </a:lnTo>
                <a:lnTo>
                  <a:pt x="34" y="26"/>
                </a:lnTo>
                <a:lnTo>
                  <a:pt x="31" y="43"/>
                </a:lnTo>
                <a:lnTo>
                  <a:pt x="50" y="42"/>
                </a:lnTo>
                <a:lnTo>
                  <a:pt x="50" y="55"/>
                </a:lnTo>
                <a:lnTo>
                  <a:pt x="42" y="66"/>
                </a:lnTo>
                <a:lnTo>
                  <a:pt x="52" y="82"/>
                </a:lnTo>
                <a:lnTo>
                  <a:pt x="48" y="108"/>
                </a:lnTo>
                <a:lnTo>
                  <a:pt x="43" y="112"/>
                </a:lnTo>
                <a:lnTo>
                  <a:pt x="41" y="107"/>
                </a:lnTo>
                <a:lnTo>
                  <a:pt x="31" y="111"/>
                </a:lnTo>
                <a:lnTo>
                  <a:pt x="21" y="100"/>
                </a:lnTo>
                <a:lnTo>
                  <a:pt x="21" y="11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8" name="Freeform 18"/>
          <p:cNvSpPr>
            <a:spLocks/>
          </p:cNvSpPr>
          <p:nvPr/>
        </p:nvSpPr>
        <p:spPr bwMode="auto">
          <a:xfrm>
            <a:off x="1804988" y="3438525"/>
            <a:ext cx="57150" cy="47625"/>
          </a:xfrm>
          <a:custGeom>
            <a:avLst/>
            <a:gdLst>
              <a:gd name="T0" fmla="*/ 2147483647 w 30"/>
              <a:gd name="T1" fmla="*/ 2147483647 h 25"/>
              <a:gd name="T2" fmla="*/ 0 w 30"/>
              <a:gd name="T3" fmla="*/ 2147483647 h 25"/>
              <a:gd name="T4" fmla="*/ 2147483647 w 30"/>
              <a:gd name="T5" fmla="*/ 2147483647 h 25"/>
              <a:gd name="T6" fmla="*/ 2147483647 w 30"/>
              <a:gd name="T7" fmla="*/ 0 h 25"/>
              <a:gd name="T8" fmla="*/ 2147483647 w 30"/>
              <a:gd name="T9" fmla="*/ 2147483647 h 25"/>
              <a:gd name="T10" fmla="*/ 2147483647 w 30"/>
              <a:gd name="T11" fmla="*/ 2147483647 h 25"/>
              <a:gd name="T12" fmla="*/ 2147483647 w 30"/>
              <a:gd name="T13" fmla="*/ 2147483647 h 25"/>
              <a:gd name="T14" fmla="*/ 2147483647 w 30"/>
              <a:gd name="T15" fmla="*/ 2147483647 h 25"/>
              <a:gd name="T16" fmla="*/ 2147483647 w 30"/>
              <a:gd name="T17" fmla="*/ 2147483647 h 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"/>
              <a:gd name="T28" fmla="*/ 0 h 25"/>
              <a:gd name="T29" fmla="*/ 30 w 30"/>
              <a:gd name="T30" fmla="*/ 25 h 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" h="25">
                <a:moveTo>
                  <a:pt x="4" y="25"/>
                </a:moveTo>
                <a:lnTo>
                  <a:pt x="0" y="24"/>
                </a:lnTo>
                <a:lnTo>
                  <a:pt x="1" y="16"/>
                </a:lnTo>
                <a:lnTo>
                  <a:pt x="5" y="0"/>
                </a:lnTo>
                <a:lnTo>
                  <a:pt x="18" y="3"/>
                </a:lnTo>
                <a:lnTo>
                  <a:pt x="30" y="4"/>
                </a:lnTo>
                <a:lnTo>
                  <a:pt x="30" y="25"/>
                </a:lnTo>
                <a:lnTo>
                  <a:pt x="17" y="25"/>
                </a:lnTo>
                <a:lnTo>
                  <a:pt x="4" y="2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79" name="Freeform 19"/>
          <p:cNvSpPr>
            <a:spLocks/>
          </p:cNvSpPr>
          <p:nvPr/>
        </p:nvSpPr>
        <p:spPr bwMode="auto">
          <a:xfrm>
            <a:off x="1774825" y="3390900"/>
            <a:ext cx="12700" cy="17463"/>
          </a:xfrm>
          <a:custGeom>
            <a:avLst/>
            <a:gdLst>
              <a:gd name="T0" fmla="*/ 2147483647 w 8"/>
              <a:gd name="T1" fmla="*/ 0 h 9"/>
              <a:gd name="T2" fmla="*/ 2147483647 w 8"/>
              <a:gd name="T3" fmla="*/ 0 h 9"/>
              <a:gd name="T4" fmla="*/ 0 w 8"/>
              <a:gd name="T5" fmla="*/ 2147483647 h 9"/>
              <a:gd name="T6" fmla="*/ 2147483647 w 8"/>
              <a:gd name="T7" fmla="*/ 0 h 9"/>
              <a:gd name="T8" fmla="*/ 0 60000 65536"/>
              <a:gd name="T9" fmla="*/ 0 60000 65536"/>
              <a:gd name="T10" fmla="*/ 0 60000 65536"/>
              <a:gd name="T11" fmla="*/ 0 60000 65536"/>
              <a:gd name="T12" fmla="*/ 0 w 8"/>
              <a:gd name="T13" fmla="*/ 0 h 9"/>
              <a:gd name="T14" fmla="*/ 8 w 8"/>
              <a:gd name="T15" fmla="*/ 9 h 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" h="9">
                <a:moveTo>
                  <a:pt x="8" y="0"/>
                </a:moveTo>
                <a:lnTo>
                  <a:pt x="6" y="0"/>
                </a:lnTo>
                <a:lnTo>
                  <a:pt x="0" y="9"/>
                </a:lnTo>
                <a:lnTo>
                  <a:pt x="8" y="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80" name="Freeform 20"/>
          <p:cNvSpPr>
            <a:spLocks/>
          </p:cNvSpPr>
          <p:nvPr/>
        </p:nvSpPr>
        <p:spPr bwMode="auto">
          <a:xfrm>
            <a:off x="1781175" y="3446463"/>
            <a:ext cx="179388" cy="220662"/>
          </a:xfrm>
          <a:custGeom>
            <a:avLst/>
            <a:gdLst>
              <a:gd name="T0" fmla="*/ 2147483647 w 92"/>
              <a:gd name="T1" fmla="*/ 2147483647 h 114"/>
              <a:gd name="T2" fmla="*/ 2147483647 w 92"/>
              <a:gd name="T3" fmla="*/ 2147483647 h 114"/>
              <a:gd name="T4" fmla="*/ 2147483647 w 92"/>
              <a:gd name="T5" fmla="*/ 2147483647 h 114"/>
              <a:gd name="T6" fmla="*/ 2147483647 w 92"/>
              <a:gd name="T7" fmla="*/ 2147483647 h 114"/>
              <a:gd name="T8" fmla="*/ 2147483647 w 92"/>
              <a:gd name="T9" fmla="*/ 2147483647 h 114"/>
              <a:gd name="T10" fmla="*/ 2147483647 w 92"/>
              <a:gd name="T11" fmla="*/ 2147483647 h 114"/>
              <a:gd name="T12" fmla="*/ 0 w 92"/>
              <a:gd name="T13" fmla="*/ 2147483647 h 114"/>
              <a:gd name="T14" fmla="*/ 2147483647 w 92"/>
              <a:gd name="T15" fmla="*/ 2147483647 h 114"/>
              <a:gd name="T16" fmla="*/ 2147483647 w 92"/>
              <a:gd name="T17" fmla="*/ 2147483647 h 114"/>
              <a:gd name="T18" fmla="*/ 2147483647 w 92"/>
              <a:gd name="T19" fmla="*/ 2147483647 h 114"/>
              <a:gd name="T20" fmla="*/ 2147483647 w 92"/>
              <a:gd name="T21" fmla="*/ 2147483647 h 114"/>
              <a:gd name="T22" fmla="*/ 2147483647 w 92"/>
              <a:gd name="T23" fmla="*/ 2147483647 h 114"/>
              <a:gd name="T24" fmla="*/ 2147483647 w 92"/>
              <a:gd name="T25" fmla="*/ 2147483647 h 114"/>
              <a:gd name="T26" fmla="*/ 2147483647 w 92"/>
              <a:gd name="T27" fmla="*/ 2147483647 h 114"/>
              <a:gd name="T28" fmla="*/ 2147483647 w 92"/>
              <a:gd name="T29" fmla="*/ 2147483647 h 114"/>
              <a:gd name="T30" fmla="*/ 2147483647 w 92"/>
              <a:gd name="T31" fmla="*/ 2147483647 h 114"/>
              <a:gd name="T32" fmla="*/ 2147483647 w 92"/>
              <a:gd name="T33" fmla="*/ 2147483647 h 114"/>
              <a:gd name="T34" fmla="*/ 2147483647 w 92"/>
              <a:gd name="T35" fmla="*/ 2147483647 h 114"/>
              <a:gd name="T36" fmla="*/ 2147483647 w 92"/>
              <a:gd name="T37" fmla="*/ 2147483647 h 114"/>
              <a:gd name="T38" fmla="*/ 2147483647 w 92"/>
              <a:gd name="T39" fmla="*/ 2147483647 h 114"/>
              <a:gd name="T40" fmla="*/ 2147483647 w 92"/>
              <a:gd name="T41" fmla="*/ 2147483647 h 114"/>
              <a:gd name="T42" fmla="*/ 2147483647 w 92"/>
              <a:gd name="T43" fmla="*/ 2147483647 h 114"/>
              <a:gd name="T44" fmla="*/ 2147483647 w 92"/>
              <a:gd name="T45" fmla="*/ 2147483647 h 114"/>
              <a:gd name="T46" fmla="*/ 2147483647 w 92"/>
              <a:gd name="T47" fmla="*/ 2147483647 h 114"/>
              <a:gd name="T48" fmla="*/ 2147483647 w 92"/>
              <a:gd name="T49" fmla="*/ 2147483647 h 114"/>
              <a:gd name="T50" fmla="*/ 2147483647 w 92"/>
              <a:gd name="T51" fmla="*/ 2147483647 h 114"/>
              <a:gd name="T52" fmla="*/ 2147483647 w 92"/>
              <a:gd name="T53" fmla="*/ 2147483647 h 114"/>
              <a:gd name="T54" fmla="*/ 2147483647 w 92"/>
              <a:gd name="T55" fmla="*/ 2147483647 h 114"/>
              <a:gd name="T56" fmla="*/ 2147483647 w 92"/>
              <a:gd name="T57" fmla="*/ 2147483647 h 114"/>
              <a:gd name="T58" fmla="*/ 2147483647 w 92"/>
              <a:gd name="T59" fmla="*/ 2147483647 h 114"/>
              <a:gd name="T60" fmla="*/ 2147483647 w 92"/>
              <a:gd name="T61" fmla="*/ 2147483647 h 114"/>
              <a:gd name="T62" fmla="*/ 2147483647 w 92"/>
              <a:gd name="T63" fmla="*/ 2147483647 h 114"/>
              <a:gd name="T64" fmla="*/ 2147483647 w 92"/>
              <a:gd name="T65" fmla="*/ 2147483647 h 114"/>
              <a:gd name="T66" fmla="*/ 2147483647 w 92"/>
              <a:gd name="T67" fmla="*/ 0 h 114"/>
              <a:gd name="T68" fmla="*/ 2147483647 w 92"/>
              <a:gd name="T69" fmla="*/ 0 h 114"/>
              <a:gd name="T70" fmla="*/ 2147483647 w 92"/>
              <a:gd name="T71" fmla="*/ 0 h 114"/>
              <a:gd name="T72" fmla="*/ 2147483647 w 92"/>
              <a:gd name="T73" fmla="*/ 2147483647 h 114"/>
              <a:gd name="T74" fmla="*/ 2147483647 w 92"/>
              <a:gd name="T75" fmla="*/ 2147483647 h 114"/>
              <a:gd name="T76" fmla="*/ 2147483647 w 92"/>
              <a:gd name="T77" fmla="*/ 2147483647 h 11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92"/>
              <a:gd name="T118" fmla="*/ 0 h 114"/>
              <a:gd name="T119" fmla="*/ 92 w 92"/>
              <a:gd name="T120" fmla="*/ 114 h 114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92" h="114">
                <a:moveTo>
                  <a:pt x="16" y="21"/>
                </a:moveTo>
                <a:lnTo>
                  <a:pt x="13" y="29"/>
                </a:lnTo>
                <a:lnTo>
                  <a:pt x="8" y="29"/>
                </a:lnTo>
                <a:lnTo>
                  <a:pt x="18" y="37"/>
                </a:lnTo>
                <a:lnTo>
                  <a:pt x="9" y="36"/>
                </a:lnTo>
                <a:lnTo>
                  <a:pt x="4" y="54"/>
                </a:lnTo>
                <a:lnTo>
                  <a:pt x="0" y="54"/>
                </a:lnTo>
                <a:lnTo>
                  <a:pt x="7" y="66"/>
                </a:lnTo>
                <a:lnTo>
                  <a:pt x="11" y="70"/>
                </a:lnTo>
                <a:lnTo>
                  <a:pt x="6" y="66"/>
                </a:lnTo>
                <a:lnTo>
                  <a:pt x="12" y="77"/>
                </a:lnTo>
                <a:lnTo>
                  <a:pt x="11" y="77"/>
                </a:lnTo>
                <a:lnTo>
                  <a:pt x="21" y="87"/>
                </a:lnTo>
                <a:lnTo>
                  <a:pt x="18" y="87"/>
                </a:lnTo>
                <a:lnTo>
                  <a:pt x="29" y="101"/>
                </a:lnTo>
                <a:lnTo>
                  <a:pt x="40" y="114"/>
                </a:lnTo>
                <a:lnTo>
                  <a:pt x="44" y="106"/>
                </a:lnTo>
                <a:lnTo>
                  <a:pt x="49" y="109"/>
                </a:lnTo>
                <a:lnTo>
                  <a:pt x="52" y="106"/>
                </a:lnTo>
                <a:lnTo>
                  <a:pt x="49" y="98"/>
                </a:lnTo>
                <a:lnTo>
                  <a:pt x="47" y="93"/>
                </a:lnTo>
                <a:lnTo>
                  <a:pt x="47" y="87"/>
                </a:lnTo>
                <a:lnTo>
                  <a:pt x="61" y="86"/>
                </a:lnTo>
                <a:lnTo>
                  <a:pt x="61" y="74"/>
                </a:lnTo>
                <a:lnTo>
                  <a:pt x="71" y="85"/>
                </a:lnTo>
                <a:lnTo>
                  <a:pt x="81" y="81"/>
                </a:lnTo>
                <a:lnTo>
                  <a:pt x="83" y="86"/>
                </a:lnTo>
                <a:lnTo>
                  <a:pt x="88" y="82"/>
                </a:lnTo>
                <a:lnTo>
                  <a:pt x="92" y="56"/>
                </a:lnTo>
                <a:lnTo>
                  <a:pt x="82" y="40"/>
                </a:lnTo>
                <a:lnTo>
                  <a:pt x="90" y="29"/>
                </a:lnTo>
                <a:lnTo>
                  <a:pt x="90" y="16"/>
                </a:lnTo>
                <a:lnTo>
                  <a:pt x="71" y="17"/>
                </a:lnTo>
                <a:lnTo>
                  <a:pt x="74" y="0"/>
                </a:lnTo>
                <a:lnTo>
                  <a:pt x="57" y="0"/>
                </a:lnTo>
                <a:lnTo>
                  <a:pt x="42" y="0"/>
                </a:lnTo>
                <a:lnTo>
                  <a:pt x="42" y="21"/>
                </a:lnTo>
                <a:lnTo>
                  <a:pt x="29" y="21"/>
                </a:lnTo>
                <a:lnTo>
                  <a:pt x="16" y="2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81" name="Freeform 21"/>
          <p:cNvSpPr>
            <a:spLocks/>
          </p:cNvSpPr>
          <p:nvPr/>
        </p:nvSpPr>
        <p:spPr bwMode="auto">
          <a:xfrm>
            <a:off x="2562225" y="3359150"/>
            <a:ext cx="255588" cy="333375"/>
          </a:xfrm>
          <a:custGeom>
            <a:avLst/>
            <a:gdLst>
              <a:gd name="T0" fmla="*/ 2147483647 w 131"/>
              <a:gd name="T1" fmla="*/ 2147483647 h 173"/>
              <a:gd name="T2" fmla="*/ 2147483647 w 131"/>
              <a:gd name="T3" fmla="*/ 2147483647 h 173"/>
              <a:gd name="T4" fmla="*/ 2147483647 w 131"/>
              <a:gd name="T5" fmla="*/ 2147483647 h 173"/>
              <a:gd name="T6" fmla="*/ 2147483647 w 131"/>
              <a:gd name="T7" fmla="*/ 2147483647 h 173"/>
              <a:gd name="T8" fmla="*/ 2147483647 w 131"/>
              <a:gd name="T9" fmla="*/ 2147483647 h 173"/>
              <a:gd name="T10" fmla="*/ 0 w 131"/>
              <a:gd name="T11" fmla="*/ 2147483647 h 173"/>
              <a:gd name="T12" fmla="*/ 2147483647 w 131"/>
              <a:gd name="T13" fmla="*/ 2147483647 h 173"/>
              <a:gd name="T14" fmla="*/ 2147483647 w 131"/>
              <a:gd name="T15" fmla="*/ 2147483647 h 173"/>
              <a:gd name="T16" fmla="*/ 2147483647 w 131"/>
              <a:gd name="T17" fmla="*/ 2147483647 h 173"/>
              <a:gd name="T18" fmla="*/ 2147483647 w 131"/>
              <a:gd name="T19" fmla="*/ 2147483647 h 173"/>
              <a:gd name="T20" fmla="*/ 2147483647 w 131"/>
              <a:gd name="T21" fmla="*/ 2147483647 h 173"/>
              <a:gd name="T22" fmla="*/ 2147483647 w 131"/>
              <a:gd name="T23" fmla="*/ 0 h 173"/>
              <a:gd name="T24" fmla="*/ 2147483647 w 131"/>
              <a:gd name="T25" fmla="*/ 0 h 173"/>
              <a:gd name="T26" fmla="*/ 2147483647 w 131"/>
              <a:gd name="T27" fmla="*/ 0 h 173"/>
              <a:gd name="T28" fmla="*/ 2147483647 w 131"/>
              <a:gd name="T29" fmla="*/ 2147483647 h 173"/>
              <a:gd name="T30" fmla="*/ 2147483647 w 131"/>
              <a:gd name="T31" fmla="*/ 2147483647 h 173"/>
              <a:gd name="T32" fmla="*/ 2147483647 w 131"/>
              <a:gd name="T33" fmla="*/ 2147483647 h 173"/>
              <a:gd name="T34" fmla="*/ 2147483647 w 131"/>
              <a:gd name="T35" fmla="*/ 2147483647 h 173"/>
              <a:gd name="T36" fmla="*/ 2147483647 w 131"/>
              <a:gd name="T37" fmla="*/ 2147483647 h 173"/>
              <a:gd name="T38" fmla="*/ 2147483647 w 131"/>
              <a:gd name="T39" fmla="*/ 2147483647 h 173"/>
              <a:gd name="T40" fmla="*/ 2147483647 w 131"/>
              <a:gd name="T41" fmla="*/ 2147483647 h 173"/>
              <a:gd name="T42" fmla="*/ 2147483647 w 131"/>
              <a:gd name="T43" fmla="*/ 2147483647 h 173"/>
              <a:gd name="T44" fmla="*/ 2147483647 w 131"/>
              <a:gd name="T45" fmla="*/ 2147483647 h 173"/>
              <a:gd name="T46" fmla="*/ 2147483647 w 131"/>
              <a:gd name="T47" fmla="*/ 2147483647 h 173"/>
              <a:gd name="T48" fmla="*/ 2147483647 w 131"/>
              <a:gd name="T49" fmla="*/ 2147483647 h 173"/>
              <a:gd name="T50" fmla="*/ 2147483647 w 131"/>
              <a:gd name="T51" fmla="*/ 2147483647 h 173"/>
              <a:gd name="T52" fmla="*/ 2147483647 w 131"/>
              <a:gd name="T53" fmla="*/ 2147483647 h 173"/>
              <a:gd name="T54" fmla="*/ 2147483647 w 131"/>
              <a:gd name="T55" fmla="*/ 2147483647 h 173"/>
              <a:gd name="T56" fmla="*/ 2147483647 w 131"/>
              <a:gd name="T57" fmla="*/ 2147483647 h 173"/>
              <a:gd name="T58" fmla="*/ 2147483647 w 131"/>
              <a:gd name="T59" fmla="*/ 2147483647 h 173"/>
              <a:gd name="T60" fmla="*/ 2147483647 w 131"/>
              <a:gd name="T61" fmla="*/ 2147483647 h 173"/>
              <a:gd name="T62" fmla="*/ 2147483647 w 131"/>
              <a:gd name="T63" fmla="*/ 2147483647 h 173"/>
              <a:gd name="T64" fmla="*/ 2147483647 w 131"/>
              <a:gd name="T65" fmla="*/ 2147483647 h 173"/>
              <a:gd name="T66" fmla="*/ 2147483647 w 131"/>
              <a:gd name="T67" fmla="*/ 2147483647 h 173"/>
              <a:gd name="T68" fmla="*/ 2147483647 w 131"/>
              <a:gd name="T69" fmla="*/ 2147483647 h 173"/>
              <a:gd name="T70" fmla="*/ 2147483647 w 131"/>
              <a:gd name="T71" fmla="*/ 2147483647 h 17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1"/>
              <a:gd name="T109" fmla="*/ 0 h 173"/>
              <a:gd name="T110" fmla="*/ 131 w 131"/>
              <a:gd name="T111" fmla="*/ 173 h 17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1" h="173">
                <a:moveTo>
                  <a:pt x="61" y="143"/>
                </a:moveTo>
                <a:lnTo>
                  <a:pt x="46" y="133"/>
                </a:lnTo>
                <a:lnTo>
                  <a:pt x="31" y="124"/>
                </a:lnTo>
                <a:lnTo>
                  <a:pt x="17" y="115"/>
                </a:lnTo>
                <a:lnTo>
                  <a:pt x="1" y="106"/>
                </a:lnTo>
                <a:lnTo>
                  <a:pt x="0" y="85"/>
                </a:lnTo>
                <a:lnTo>
                  <a:pt x="12" y="66"/>
                </a:lnTo>
                <a:lnTo>
                  <a:pt x="19" y="52"/>
                </a:lnTo>
                <a:lnTo>
                  <a:pt x="14" y="37"/>
                </a:lnTo>
                <a:lnTo>
                  <a:pt x="10" y="22"/>
                </a:lnTo>
                <a:lnTo>
                  <a:pt x="4" y="8"/>
                </a:lnTo>
                <a:lnTo>
                  <a:pt x="10" y="0"/>
                </a:lnTo>
                <a:lnTo>
                  <a:pt x="23" y="0"/>
                </a:lnTo>
                <a:lnTo>
                  <a:pt x="35" y="0"/>
                </a:lnTo>
                <a:lnTo>
                  <a:pt x="49" y="3"/>
                </a:lnTo>
                <a:lnTo>
                  <a:pt x="68" y="17"/>
                </a:lnTo>
                <a:lnTo>
                  <a:pt x="90" y="21"/>
                </a:lnTo>
                <a:lnTo>
                  <a:pt x="98" y="15"/>
                </a:lnTo>
                <a:lnTo>
                  <a:pt x="115" y="9"/>
                </a:lnTo>
                <a:lnTo>
                  <a:pt x="131" y="13"/>
                </a:lnTo>
                <a:lnTo>
                  <a:pt x="123" y="24"/>
                </a:lnTo>
                <a:lnTo>
                  <a:pt x="116" y="34"/>
                </a:lnTo>
                <a:lnTo>
                  <a:pt x="115" y="52"/>
                </a:lnTo>
                <a:lnTo>
                  <a:pt x="115" y="69"/>
                </a:lnTo>
                <a:lnTo>
                  <a:pt x="115" y="86"/>
                </a:lnTo>
                <a:lnTo>
                  <a:pt x="115" y="103"/>
                </a:lnTo>
                <a:lnTo>
                  <a:pt x="124" y="118"/>
                </a:lnTo>
                <a:lnTo>
                  <a:pt x="115" y="123"/>
                </a:lnTo>
                <a:lnTo>
                  <a:pt x="110" y="133"/>
                </a:lnTo>
                <a:lnTo>
                  <a:pt x="102" y="141"/>
                </a:lnTo>
                <a:lnTo>
                  <a:pt x="96" y="157"/>
                </a:lnTo>
                <a:lnTo>
                  <a:pt x="89" y="173"/>
                </a:lnTo>
                <a:lnTo>
                  <a:pt x="88" y="173"/>
                </a:lnTo>
                <a:lnTo>
                  <a:pt x="75" y="161"/>
                </a:lnTo>
                <a:lnTo>
                  <a:pt x="63" y="149"/>
                </a:lnTo>
                <a:lnTo>
                  <a:pt x="61" y="143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82" name="Freeform 22"/>
          <p:cNvSpPr>
            <a:spLocks/>
          </p:cNvSpPr>
          <p:nvPr/>
        </p:nvSpPr>
        <p:spPr bwMode="auto">
          <a:xfrm>
            <a:off x="2409825" y="3563938"/>
            <a:ext cx="61913" cy="60325"/>
          </a:xfrm>
          <a:custGeom>
            <a:avLst/>
            <a:gdLst>
              <a:gd name="T0" fmla="*/ 2147483647 w 31"/>
              <a:gd name="T1" fmla="*/ 2147483647 h 30"/>
              <a:gd name="T2" fmla="*/ 2147483647 w 31"/>
              <a:gd name="T3" fmla="*/ 2147483647 h 30"/>
              <a:gd name="T4" fmla="*/ 0 w 31"/>
              <a:gd name="T5" fmla="*/ 2147483647 h 30"/>
              <a:gd name="T6" fmla="*/ 2147483647 w 31"/>
              <a:gd name="T7" fmla="*/ 2147483647 h 30"/>
              <a:gd name="T8" fmla="*/ 2147483647 w 31"/>
              <a:gd name="T9" fmla="*/ 2147483647 h 30"/>
              <a:gd name="T10" fmla="*/ 2147483647 w 31"/>
              <a:gd name="T11" fmla="*/ 2147483647 h 30"/>
              <a:gd name="T12" fmla="*/ 2147483647 w 31"/>
              <a:gd name="T13" fmla="*/ 2147483647 h 30"/>
              <a:gd name="T14" fmla="*/ 2147483647 w 31"/>
              <a:gd name="T15" fmla="*/ 2147483647 h 30"/>
              <a:gd name="T16" fmla="*/ 2147483647 w 31"/>
              <a:gd name="T17" fmla="*/ 2147483647 h 30"/>
              <a:gd name="T18" fmla="*/ 2147483647 w 31"/>
              <a:gd name="T19" fmla="*/ 0 h 30"/>
              <a:gd name="T20" fmla="*/ 2147483647 w 31"/>
              <a:gd name="T21" fmla="*/ 2147483647 h 30"/>
              <a:gd name="T22" fmla="*/ 2147483647 w 31"/>
              <a:gd name="T23" fmla="*/ 2147483647 h 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"/>
              <a:gd name="T37" fmla="*/ 0 h 30"/>
              <a:gd name="T38" fmla="*/ 31 w 31"/>
              <a:gd name="T39" fmla="*/ 30 h 3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" h="30">
                <a:moveTo>
                  <a:pt x="10" y="5"/>
                </a:moveTo>
                <a:lnTo>
                  <a:pt x="4" y="18"/>
                </a:lnTo>
                <a:lnTo>
                  <a:pt x="0" y="29"/>
                </a:lnTo>
                <a:lnTo>
                  <a:pt x="1" y="30"/>
                </a:lnTo>
                <a:lnTo>
                  <a:pt x="3" y="30"/>
                </a:lnTo>
                <a:lnTo>
                  <a:pt x="17" y="29"/>
                </a:lnTo>
                <a:lnTo>
                  <a:pt x="18" y="22"/>
                </a:lnTo>
                <a:lnTo>
                  <a:pt x="27" y="24"/>
                </a:lnTo>
                <a:lnTo>
                  <a:pt x="31" y="22"/>
                </a:lnTo>
                <a:lnTo>
                  <a:pt x="25" y="0"/>
                </a:lnTo>
                <a:lnTo>
                  <a:pt x="16" y="5"/>
                </a:lnTo>
                <a:lnTo>
                  <a:pt x="10" y="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83" name="Freeform 23"/>
          <p:cNvSpPr>
            <a:spLocks/>
          </p:cNvSpPr>
          <p:nvPr/>
        </p:nvSpPr>
        <p:spPr bwMode="auto">
          <a:xfrm>
            <a:off x="1711325" y="3511550"/>
            <a:ext cx="6350" cy="12700"/>
          </a:xfrm>
          <a:custGeom>
            <a:avLst/>
            <a:gdLst>
              <a:gd name="T0" fmla="*/ 2147483647 w 4"/>
              <a:gd name="T1" fmla="*/ 2147483647 h 7"/>
              <a:gd name="T2" fmla="*/ 2147483647 w 4"/>
              <a:gd name="T3" fmla="*/ 2147483647 h 7"/>
              <a:gd name="T4" fmla="*/ 0 w 4"/>
              <a:gd name="T5" fmla="*/ 2147483647 h 7"/>
              <a:gd name="T6" fmla="*/ 2147483647 w 4"/>
              <a:gd name="T7" fmla="*/ 0 h 7"/>
              <a:gd name="T8" fmla="*/ 2147483647 w 4"/>
              <a:gd name="T9" fmla="*/ 2147483647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7"/>
              <a:gd name="T17" fmla="*/ 4 w 4"/>
              <a:gd name="T18" fmla="*/ 7 h 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7">
                <a:moveTo>
                  <a:pt x="4" y="2"/>
                </a:moveTo>
                <a:lnTo>
                  <a:pt x="1" y="7"/>
                </a:lnTo>
                <a:lnTo>
                  <a:pt x="0" y="4"/>
                </a:lnTo>
                <a:lnTo>
                  <a:pt x="2" y="0"/>
                </a:lnTo>
                <a:lnTo>
                  <a:pt x="4" y="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84" name="Freeform 24"/>
          <p:cNvSpPr>
            <a:spLocks/>
          </p:cNvSpPr>
          <p:nvPr/>
        </p:nvSpPr>
        <p:spPr bwMode="auto">
          <a:xfrm>
            <a:off x="1736725" y="3465513"/>
            <a:ext cx="9525" cy="6350"/>
          </a:xfrm>
          <a:custGeom>
            <a:avLst/>
            <a:gdLst>
              <a:gd name="T0" fmla="*/ 0 w 3"/>
              <a:gd name="T1" fmla="*/ 2147483647 h 3"/>
              <a:gd name="T2" fmla="*/ 0 w 3"/>
              <a:gd name="T3" fmla="*/ 0 h 3"/>
              <a:gd name="T4" fmla="*/ 2147483647 w 3"/>
              <a:gd name="T5" fmla="*/ 0 h 3"/>
              <a:gd name="T6" fmla="*/ 0 w 3"/>
              <a:gd name="T7" fmla="*/ 2147483647 h 3"/>
              <a:gd name="T8" fmla="*/ 0 60000 65536"/>
              <a:gd name="T9" fmla="*/ 0 60000 65536"/>
              <a:gd name="T10" fmla="*/ 0 60000 65536"/>
              <a:gd name="T11" fmla="*/ 0 60000 65536"/>
              <a:gd name="T12" fmla="*/ 0 w 3"/>
              <a:gd name="T13" fmla="*/ 0 h 3"/>
              <a:gd name="T14" fmla="*/ 3 w 3"/>
              <a:gd name="T15" fmla="*/ 3 h 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" h="3">
                <a:moveTo>
                  <a:pt x="0" y="3"/>
                </a:moveTo>
                <a:lnTo>
                  <a:pt x="0" y="0"/>
                </a:lnTo>
                <a:lnTo>
                  <a:pt x="3" y="0"/>
                </a:lnTo>
                <a:lnTo>
                  <a:pt x="0" y="3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85" name="Freeform 25"/>
          <p:cNvSpPr>
            <a:spLocks/>
          </p:cNvSpPr>
          <p:nvPr/>
        </p:nvSpPr>
        <p:spPr bwMode="auto">
          <a:xfrm>
            <a:off x="2787650" y="3095625"/>
            <a:ext cx="331788" cy="492125"/>
          </a:xfrm>
          <a:custGeom>
            <a:avLst/>
            <a:gdLst>
              <a:gd name="T0" fmla="*/ 2147483647 w 173"/>
              <a:gd name="T1" fmla="*/ 2147483647 h 254"/>
              <a:gd name="T2" fmla="*/ 2147483647 w 173"/>
              <a:gd name="T3" fmla="*/ 2147483647 h 254"/>
              <a:gd name="T4" fmla="*/ 2147483647 w 173"/>
              <a:gd name="T5" fmla="*/ 2147483647 h 254"/>
              <a:gd name="T6" fmla="*/ 2147483647 w 173"/>
              <a:gd name="T7" fmla="*/ 2147483647 h 254"/>
              <a:gd name="T8" fmla="*/ 2147483647 w 173"/>
              <a:gd name="T9" fmla="*/ 2147483647 h 254"/>
              <a:gd name="T10" fmla="*/ 2147483647 w 173"/>
              <a:gd name="T11" fmla="*/ 2147483647 h 254"/>
              <a:gd name="T12" fmla="*/ 2147483647 w 173"/>
              <a:gd name="T13" fmla="*/ 2147483647 h 254"/>
              <a:gd name="T14" fmla="*/ 2147483647 w 173"/>
              <a:gd name="T15" fmla="*/ 2147483647 h 254"/>
              <a:gd name="T16" fmla="*/ 2147483647 w 173"/>
              <a:gd name="T17" fmla="*/ 2147483647 h 254"/>
              <a:gd name="T18" fmla="*/ 2147483647 w 173"/>
              <a:gd name="T19" fmla="*/ 2147483647 h 254"/>
              <a:gd name="T20" fmla="*/ 2147483647 w 173"/>
              <a:gd name="T21" fmla="*/ 2147483647 h 254"/>
              <a:gd name="T22" fmla="*/ 2147483647 w 173"/>
              <a:gd name="T23" fmla="*/ 2147483647 h 254"/>
              <a:gd name="T24" fmla="*/ 2147483647 w 173"/>
              <a:gd name="T25" fmla="*/ 2147483647 h 254"/>
              <a:gd name="T26" fmla="*/ 2147483647 w 173"/>
              <a:gd name="T27" fmla="*/ 2147483647 h 254"/>
              <a:gd name="T28" fmla="*/ 2147483647 w 173"/>
              <a:gd name="T29" fmla="*/ 2147483647 h 254"/>
              <a:gd name="T30" fmla="*/ 2147483647 w 173"/>
              <a:gd name="T31" fmla="*/ 2147483647 h 254"/>
              <a:gd name="T32" fmla="*/ 0 w 173"/>
              <a:gd name="T33" fmla="*/ 2147483647 h 254"/>
              <a:gd name="T34" fmla="*/ 0 w 173"/>
              <a:gd name="T35" fmla="*/ 2147483647 h 254"/>
              <a:gd name="T36" fmla="*/ 0 w 173"/>
              <a:gd name="T37" fmla="*/ 2147483647 h 254"/>
              <a:gd name="T38" fmla="*/ 0 w 173"/>
              <a:gd name="T39" fmla="*/ 2147483647 h 254"/>
              <a:gd name="T40" fmla="*/ 2147483647 w 173"/>
              <a:gd name="T41" fmla="*/ 2147483647 h 254"/>
              <a:gd name="T42" fmla="*/ 2147483647 w 173"/>
              <a:gd name="T43" fmla="*/ 2147483647 h 254"/>
              <a:gd name="T44" fmla="*/ 2147483647 w 173"/>
              <a:gd name="T45" fmla="*/ 2147483647 h 254"/>
              <a:gd name="T46" fmla="*/ 2147483647 w 173"/>
              <a:gd name="T47" fmla="*/ 2147483647 h 254"/>
              <a:gd name="T48" fmla="*/ 2147483647 w 173"/>
              <a:gd name="T49" fmla="*/ 2147483647 h 254"/>
              <a:gd name="T50" fmla="*/ 2147483647 w 173"/>
              <a:gd name="T51" fmla="*/ 2147483647 h 254"/>
              <a:gd name="T52" fmla="*/ 2147483647 w 173"/>
              <a:gd name="T53" fmla="*/ 2147483647 h 254"/>
              <a:gd name="T54" fmla="*/ 2147483647 w 173"/>
              <a:gd name="T55" fmla="*/ 2147483647 h 254"/>
              <a:gd name="T56" fmla="*/ 2147483647 w 173"/>
              <a:gd name="T57" fmla="*/ 2147483647 h 254"/>
              <a:gd name="T58" fmla="*/ 2147483647 w 173"/>
              <a:gd name="T59" fmla="*/ 2147483647 h 254"/>
              <a:gd name="T60" fmla="*/ 2147483647 w 173"/>
              <a:gd name="T61" fmla="*/ 2147483647 h 254"/>
              <a:gd name="T62" fmla="*/ 2147483647 w 173"/>
              <a:gd name="T63" fmla="*/ 2147483647 h 254"/>
              <a:gd name="T64" fmla="*/ 2147483647 w 173"/>
              <a:gd name="T65" fmla="*/ 2147483647 h 254"/>
              <a:gd name="T66" fmla="*/ 2147483647 w 173"/>
              <a:gd name="T67" fmla="*/ 2147483647 h 254"/>
              <a:gd name="T68" fmla="*/ 2147483647 w 173"/>
              <a:gd name="T69" fmla="*/ 2147483647 h 254"/>
              <a:gd name="T70" fmla="*/ 2147483647 w 173"/>
              <a:gd name="T71" fmla="*/ 2147483647 h 254"/>
              <a:gd name="T72" fmla="*/ 2147483647 w 173"/>
              <a:gd name="T73" fmla="*/ 2147483647 h 254"/>
              <a:gd name="T74" fmla="*/ 2147483647 w 173"/>
              <a:gd name="T75" fmla="*/ 2147483647 h 254"/>
              <a:gd name="T76" fmla="*/ 2147483647 w 173"/>
              <a:gd name="T77" fmla="*/ 2147483647 h 254"/>
              <a:gd name="T78" fmla="*/ 2147483647 w 173"/>
              <a:gd name="T79" fmla="*/ 2147483647 h 254"/>
              <a:gd name="T80" fmla="*/ 2147483647 w 173"/>
              <a:gd name="T81" fmla="*/ 2147483647 h 254"/>
              <a:gd name="T82" fmla="*/ 2147483647 w 173"/>
              <a:gd name="T83" fmla="*/ 2147483647 h 254"/>
              <a:gd name="T84" fmla="*/ 2147483647 w 173"/>
              <a:gd name="T85" fmla="*/ 2147483647 h 254"/>
              <a:gd name="T86" fmla="*/ 2147483647 w 173"/>
              <a:gd name="T87" fmla="*/ 2147483647 h 254"/>
              <a:gd name="T88" fmla="*/ 2147483647 w 173"/>
              <a:gd name="T89" fmla="*/ 2147483647 h 254"/>
              <a:gd name="T90" fmla="*/ 2147483647 w 173"/>
              <a:gd name="T91" fmla="*/ 2147483647 h 254"/>
              <a:gd name="T92" fmla="*/ 2147483647 w 173"/>
              <a:gd name="T93" fmla="*/ 2147483647 h 254"/>
              <a:gd name="T94" fmla="*/ 2147483647 w 173"/>
              <a:gd name="T95" fmla="*/ 0 h 254"/>
              <a:gd name="T96" fmla="*/ 2147483647 w 173"/>
              <a:gd name="T97" fmla="*/ 2147483647 h 254"/>
              <a:gd name="T98" fmla="*/ 2147483647 w 173"/>
              <a:gd name="T99" fmla="*/ 2147483647 h 254"/>
              <a:gd name="T100" fmla="*/ 2147483647 w 173"/>
              <a:gd name="T101" fmla="*/ 2147483647 h 254"/>
              <a:gd name="T102" fmla="*/ 2147483647 w 173"/>
              <a:gd name="T103" fmla="*/ 2147483647 h 25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73"/>
              <a:gd name="T157" fmla="*/ 0 h 254"/>
              <a:gd name="T158" fmla="*/ 173 w 173"/>
              <a:gd name="T159" fmla="*/ 254 h 25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73" h="254">
                <a:moveTo>
                  <a:pt x="166" y="34"/>
                </a:moveTo>
                <a:lnTo>
                  <a:pt x="159" y="55"/>
                </a:lnTo>
                <a:lnTo>
                  <a:pt x="146" y="78"/>
                </a:lnTo>
                <a:lnTo>
                  <a:pt x="135" y="100"/>
                </a:lnTo>
                <a:lnTo>
                  <a:pt x="122" y="123"/>
                </a:lnTo>
                <a:lnTo>
                  <a:pt x="110" y="144"/>
                </a:lnTo>
                <a:lnTo>
                  <a:pt x="100" y="154"/>
                </a:lnTo>
                <a:lnTo>
                  <a:pt x="89" y="165"/>
                </a:lnTo>
                <a:lnTo>
                  <a:pt x="79" y="176"/>
                </a:lnTo>
                <a:lnTo>
                  <a:pt x="70" y="186"/>
                </a:lnTo>
                <a:lnTo>
                  <a:pt x="58" y="197"/>
                </a:lnTo>
                <a:lnTo>
                  <a:pt x="47" y="209"/>
                </a:lnTo>
                <a:lnTo>
                  <a:pt x="35" y="219"/>
                </a:lnTo>
                <a:lnTo>
                  <a:pt x="23" y="231"/>
                </a:lnTo>
                <a:lnTo>
                  <a:pt x="17" y="242"/>
                </a:lnTo>
                <a:lnTo>
                  <a:pt x="9" y="254"/>
                </a:lnTo>
                <a:lnTo>
                  <a:pt x="0" y="239"/>
                </a:lnTo>
                <a:lnTo>
                  <a:pt x="0" y="222"/>
                </a:lnTo>
                <a:lnTo>
                  <a:pt x="0" y="205"/>
                </a:lnTo>
                <a:lnTo>
                  <a:pt x="0" y="188"/>
                </a:lnTo>
                <a:lnTo>
                  <a:pt x="1" y="170"/>
                </a:lnTo>
                <a:lnTo>
                  <a:pt x="8" y="160"/>
                </a:lnTo>
                <a:lnTo>
                  <a:pt x="16" y="149"/>
                </a:lnTo>
                <a:lnTo>
                  <a:pt x="23" y="144"/>
                </a:lnTo>
                <a:lnTo>
                  <a:pt x="40" y="133"/>
                </a:lnTo>
                <a:lnTo>
                  <a:pt x="53" y="132"/>
                </a:lnTo>
                <a:lnTo>
                  <a:pt x="66" y="131"/>
                </a:lnTo>
                <a:lnTo>
                  <a:pt x="78" y="116"/>
                </a:lnTo>
                <a:lnTo>
                  <a:pt x="91" y="103"/>
                </a:lnTo>
                <a:lnTo>
                  <a:pt x="103" y="88"/>
                </a:lnTo>
                <a:lnTo>
                  <a:pt x="116" y="74"/>
                </a:lnTo>
                <a:lnTo>
                  <a:pt x="101" y="74"/>
                </a:lnTo>
                <a:lnTo>
                  <a:pt x="89" y="69"/>
                </a:lnTo>
                <a:lnTo>
                  <a:pt x="78" y="65"/>
                </a:lnTo>
                <a:lnTo>
                  <a:pt x="66" y="59"/>
                </a:lnTo>
                <a:lnTo>
                  <a:pt x="54" y="55"/>
                </a:lnTo>
                <a:lnTo>
                  <a:pt x="45" y="41"/>
                </a:lnTo>
                <a:lnTo>
                  <a:pt x="36" y="28"/>
                </a:lnTo>
                <a:lnTo>
                  <a:pt x="40" y="17"/>
                </a:lnTo>
                <a:lnTo>
                  <a:pt x="45" y="9"/>
                </a:lnTo>
                <a:lnTo>
                  <a:pt x="54" y="18"/>
                </a:lnTo>
                <a:lnTo>
                  <a:pt x="62" y="28"/>
                </a:lnTo>
                <a:lnTo>
                  <a:pt x="84" y="20"/>
                </a:lnTo>
                <a:lnTo>
                  <a:pt x="98" y="22"/>
                </a:lnTo>
                <a:lnTo>
                  <a:pt x="115" y="15"/>
                </a:lnTo>
                <a:lnTo>
                  <a:pt x="137" y="11"/>
                </a:lnTo>
                <a:lnTo>
                  <a:pt x="160" y="5"/>
                </a:lnTo>
                <a:lnTo>
                  <a:pt x="169" y="0"/>
                </a:lnTo>
                <a:lnTo>
                  <a:pt x="173" y="5"/>
                </a:lnTo>
                <a:lnTo>
                  <a:pt x="169" y="28"/>
                </a:lnTo>
                <a:lnTo>
                  <a:pt x="172" y="29"/>
                </a:lnTo>
                <a:lnTo>
                  <a:pt x="166" y="34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86" name="Freeform 26"/>
          <p:cNvSpPr>
            <a:spLocks/>
          </p:cNvSpPr>
          <p:nvPr/>
        </p:nvSpPr>
        <p:spPr bwMode="auto">
          <a:xfrm>
            <a:off x="1384300" y="2198688"/>
            <a:ext cx="647700" cy="636587"/>
          </a:xfrm>
          <a:custGeom>
            <a:avLst/>
            <a:gdLst>
              <a:gd name="T0" fmla="*/ 2147483647 w 335"/>
              <a:gd name="T1" fmla="*/ 2147483647 h 330"/>
              <a:gd name="T2" fmla="*/ 2147483647 w 335"/>
              <a:gd name="T3" fmla="*/ 2147483647 h 330"/>
              <a:gd name="T4" fmla="*/ 2147483647 w 335"/>
              <a:gd name="T5" fmla="*/ 2147483647 h 330"/>
              <a:gd name="T6" fmla="*/ 2147483647 w 335"/>
              <a:gd name="T7" fmla="*/ 2147483647 h 330"/>
              <a:gd name="T8" fmla="*/ 2147483647 w 335"/>
              <a:gd name="T9" fmla="*/ 2147483647 h 330"/>
              <a:gd name="T10" fmla="*/ 2147483647 w 335"/>
              <a:gd name="T11" fmla="*/ 2147483647 h 330"/>
              <a:gd name="T12" fmla="*/ 2147483647 w 335"/>
              <a:gd name="T13" fmla="*/ 2147483647 h 330"/>
              <a:gd name="T14" fmla="*/ 2147483647 w 335"/>
              <a:gd name="T15" fmla="*/ 2147483647 h 330"/>
              <a:gd name="T16" fmla="*/ 2147483647 w 335"/>
              <a:gd name="T17" fmla="*/ 2147483647 h 330"/>
              <a:gd name="T18" fmla="*/ 2147483647 w 335"/>
              <a:gd name="T19" fmla="*/ 2147483647 h 330"/>
              <a:gd name="T20" fmla="*/ 2147483647 w 335"/>
              <a:gd name="T21" fmla="*/ 2147483647 h 330"/>
              <a:gd name="T22" fmla="*/ 2147483647 w 335"/>
              <a:gd name="T23" fmla="*/ 2147483647 h 330"/>
              <a:gd name="T24" fmla="*/ 2147483647 w 335"/>
              <a:gd name="T25" fmla="*/ 2147483647 h 330"/>
              <a:gd name="T26" fmla="*/ 2147483647 w 335"/>
              <a:gd name="T27" fmla="*/ 2147483647 h 330"/>
              <a:gd name="T28" fmla="*/ 2147483647 w 335"/>
              <a:gd name="T29" fmla="*/ 2147483647 h 330"/>
              <a:gd name="T30" fmla="*/ 2147483647 w 335"/>
              <a:gd name="T31" fmla="*/ 2147483647 h 330"/>
              <a:gd name="T32" fmla="*/ 2147483647 w 335"/>
              <a:gd name="T33" fmla="*/ 2147483647 h 330"/>
              <a:gd name="T34" fmla="*/ 2147483647 w 335"/>
              <a:gd name="T35" fmla="*/ 2147483647 h 330"/>
              <a:gd name="T36" fmla="*/ 2147483647 w 335"/>
              <a:gd name="T37" fmla="*/ 2147483647 h 330"/>
              <a:gd name="T38" fmla="*/ 2147483647 w 335"/>
              <a:gd name="T39" fmla="*/ 2147483647 h 330"/>
              <a:gd name="T40" fmla="*/ 2147483647 w 335"/>
              <a:gd name="T41" fmla="*/ 2147483647 h 330"/>
              <a:gd name="T42" fmla="*/ 2147483647 w 335"/>
              <a:gd name="T43" fmla="*/ 2147483647 h 330"/>
              <a:gd name="T44" fmla="*/ 2147483647 w 335"/>
              <a:gd name="T45" fmla="*/ 0 h 330"/>
              <a:gd name="T46" fmla="*/ 2147483647 w 335"/>
              <a:gd name="T47" fmla="*/ 2147483647 h 330"/>
              <a:gd name="T48" fmla="*/ 2147483647 w 335"/>
              <a:gd name="T49" fmla="*/ 2147483647 h 330"/>
              <a:gd name="T50" fmla="*/ 2147483647 w 335"/>
              <a:gd name="T51" fmla="*/ 2147483647 h 330"/>
              <a:gd name="T52" fmla="*/ 2147483647 w 335"/>
              <a:gd name="T53" fmla="*/ 2147483647 h 330"/>
              <a:gd name="T54" fmla="*/ 2147483647 w 335"/>
              <a:gd name="T55" fmla="*/ 2147483647 h 330"/>
              <a:gd name="T56" fmla="*/ 2147483647 w 335"/>
              <a:gd name="T57" fmla="*/ 2147483647 h 330"/>
              <a:gd name="T58" fmla="*/ 2147483647 w 335"/>
              <a:gd name="T59" fmla="*/ 2147483647 h 330"/>
              <a:gd name="T60" fmla="*/ 2147483647 w 335"/>
              <a:gd name="T61" fmla="*/ 2147483647 h 330"/>
              <a:gd name="T62" fmla="*/ 2147483647 w 335"/>
              <a:gd name="T63" fmla="*/ 2147483647 h 330"/>
              <a:gd name="T64" fmla="*/ 2147483647 w 335"/>
              <a:gd name="T65" fmla="*/ 2147483647 h 330"/>
              <a:gd name="T66" fmla="*/ 2147483647 w 335"/>
              <a:gd name="T67" fmla="*/ 2147483647 h 33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35"/>
              <a:gd name="T103" fmla="*/ 0 h 330"/>
              <a:gd name="T104" fmla="*/ 335 w 335"/>
              <a:gd name="T105" fmla="*/ 330 h 33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35" h="330">
                <a:moveTo>
                  <a:pt x="11" y="151"/>
                </a:moveTo>
                <a:lnTo>
                  <a:pt x="2" y="172"/>
                </a:lnTo>
                <a:lnTo>
                  <a:pt x="0" y="180"/>
                </a:lnTo>
                <a:lnTo>
                  <a:pt x="11" y="190"/>
                </a:lnTo>
                <a:lnTo>
                  <a:pt x="23" y="201"/>
                </a:lnTo>
                <a:lnTo>
                  <a:pt x="35" y="211"/>
                </a:lnTo>
                <a:lnTo>
                  <a:pt x="46" y="222"/>
                </a:lnTo>
                <a:lnTo>
                  <a:pt x="57" y="231"/>
                </a:lnTo>
                <a:lnTo>
                  <a:pt x="66" y="240"/>
                </a:lnTo>
                <a:lnTo>
                  <a:pt x="76" y="250"/>
                </a:lnTo>
                <a:lnTo>
                  <a:pt x="85" y="258"/>
                </a:lnTo>
                <a:lnTo>
                  <a:pt x="95" y="267"/>
                </a:lnTo>
                <a:lnTo>
                  <a:pt x="104" y="276"/>
                </a:lnTo>
                <a:lnTo>
                  <a:pt x="115" y="285"/>
                </a:lnTo>
                <a:lnTo>
                  <a:pt x="124" y="295"/>
                </a:lnTo>
                <a:lnTo>
                  <a:pt x="124" y="300"/>
                </a:lnTo>
                <a:lnTo>
                  <a:pt x="130" y="308"/>
                </a:lnTo>
                <a:lnTo>
                  <a:pt x="150" y="317"/>
                </a:lnTo>
                <a:lnTo>
                  <a:pt x="148" y="330"/>
                </a:lnTo>
                <a:lnTo>
                  <a:pt x="167" y="330"/>
                </a:lnTo>
                <a:lnTo>
                  <a:pt x="179" y="328"/>
                </a:lnTo>
                <a:lnTo>
                  <a:pt x="192" y="325"/>
                </a:lnTo>
                <a:lnTo>
                  <a:pt x="207" y="312"/>
                </a:lnTo>
                <a:lnTo>
                  <a:pt x="222" y="299"/>
                </a:lnTo>
                <a:lnTo>
                  <a:pt x="243" y="287"/>
                </a:lnTo>
                <a:lnTo>
                  <a:pt x="264" y="275"/>
                </a:lnTo>
                <a:lnTo>
                  <a:pt x="284" y="262"/>
                </a:lnTo>
                <a:lnTo>
                  <a:pt x="304" y="250"/>
                </a:lnTo>
                <a:lnTo>
                  <a:pt x="301" y="235"/>
                </a:lnTo>
                <a:lnTo>
                  <a:pt x="283" y="231"/>
                </a:lnTo>
                <a:lnTo>
                  <a:pt x="280" y="215"/>
                </a:lnTo>
                <a:lnTo>
                  <a:pt x="275" y="201"/>
                </a:lnTo>
                <a:lnTo>
                  <a:pt x="284" y="193"/>
                </a:lnTo>
                <a:lnTo>
                  <a:pt x="291" y="172"/>
                </a:lnTo>
                <a:lnTo>
                  <a:pt x="296" y="151"/>
                </a:lnTo>
                <a:lnTo>
                  <a:pt x="296" y="130"/>
                </a:lnTo>
                <a:lnTo>
                  <a:pt x="298" y="124"/>
                </a:lnTo>
                <a:lnTo>
                  <a:pt x="302" y="107"/>
                </a:lnTo>
                <a:lnTo>
                  <a:pt x="305" y="90"/>
                </a:lnTo>
                <a:lnTo>
                  <a:pt x="298" y="75"/>
                </a:lnTo>
                <a:lnTo>
                  <a:pt x="293" y="58"/>
                </a:lnTo>
                <a:lnTo>
                  <a:pt x="305" y="45"/>
                </a:lnTo>
                <a:lnTo>
                  <a:pt x="318" y="31"/>
                </a:lnTo>
                <a:lnTo>
                  <a:pt x="330" y="5"/>
                </a:lnTo>
                <a:lnTo>
                  <a:pt x="335" y="0"/>
                </a:lnTo>
                <a:lnTo>
                  <a:pt x="311" y="0"/>
                </a:lnTo>
                <a:lnTo>
                  <a:pt x="298" y="0"/>
                </a:lnTo>
                <a:lnTo>
                  <a:pt x="280" y="3"/>
                </a:lnTo>
                <a:lnTo>
                  <a:pt x="264" y="3"/>
                </a:lnTo>
                <a:lnTo>
                  <a:pt x="247" y="3"/>
                </a:lnTo>
                <a:lnTo>
                  <a:pt x="223" y="9"/>
                </a:lnTo>
                <a:lnTo>
                  <a:pt x="201" y="15"/>
                </a:lnTo>
                <a:lnTo>
                  <a:pt x="191" y="20"/>
                </a:lnTo>
                <a:lnTo>
                  <a:pt x="173" y="27"/>
                </a:lnTo>
                <a:lnTo>
                  <a:pt x="155" y="34"/>
                </a:lnTo>
                <a:lnTo>
                  <a:pt x="156" y="38"/>
                </a:lnTo>
                <a:lnTo>
                  <a:pt x="154" y="52"/>
                </a:lnTo>
                <a:lnTo>
                  <a:pt x="150" y="66"/>
                </a:lnTo>
                <a:lnTo>
                  <a:pt x="154" y="82"/>
                </a:lnTo>
                <a:lnTo>
                  <a:pt x="147" y="87"/>
                </a:lnTo>
                <a:lnTo>
                  <a:pt x="130" y="89"/>
                </a:lnTo>
                <a:lnTo>
                  <a:pt x="106" y="97"/>
                </a:lnTo>
                <a:lnTo>
                  <a:pt x="102" y="108"/>
                </a:lnTo>
                <a:lnTo>
                  <a:pt x="88" y="116"/>
                </a:lnTo>
                <a:lnTo>
                  <a:pt x="73" y="124"/>
                </a:lnTo>
                <a:lnTo>
                  <a:pt x="58" y="130"/>
                </a:lnTo>
                <a:lnTo>
                  <a:pt x="42" y="136"/>
                </a:lnTo>
                <a:lnTo>
                  <a:pt x="27" y="143"/>
                </a:lnTo>
                <a:lnTo>
                  <a:pt x="11" y="151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87" name="Freeform 27"/>
          <p:cNvSpPr>
            <a:spLocks/>
          </p:cNvSpPr>
          <p:nvPr/>
        </p:nvSpPr>
        <p:spPr bwMode="auto">
          <a:xfrm>
            <a:off x="1916113" y="2333625"/>
            <a:ext cx="530225" cy="490538"/>
          </a:xfrm>
          <a:custGeom>
            <a:avLst/>
            <a:gdLst>
              <a:gd name="T0" fmla="*/ 2147483647 w 274"/>
              <a:gd name="T1" fmla="*/ 2147483647 h 254"/>
              <a:gd name="T2" fmla="*/ 2147483647 w 274"/>
              <a:gd name="T3" fmla="*/ 2147483647 h 254"/>
              <a:gd name="T4" fmla="*/ 2147483647 w 274"/>
              <a:gd name="T5" fmla="*/ 2147483647 h 254"/>
              <a:gd name="T6" fmla="*/ 2147483647 w 274"/>
              <a:gd name="T7" fmla="*/ 2147483647 h 254"/>
              <a:gd name="T8" fmla="*/ 2147483647 w 274"/>
              <a:gd name="T9" fmla="*/ 2147483647 h 254"/>
              <a:gd name="T10" fmla="*/ 2147483647 w 274"/>
              <a:gd name="T11" fmla="*/ 2147483647 h 254"/>
              <a:gd name="T12" fmla="*/ 2147483647 w 274"/>
              <a:gd name="T13" fmla="*/ 2147483647 h 254"/>
              <a:gd name="T14" fmla="*/ 2147483647 w 274"/>
              <a:gd name="T15" fmla="*/ 2147483647 h 254"/>
              <a:gd name="T16" fmla="*/ 2147483647 w 274"/>
              <a:gd name="T17" fmla="*/ 2147483647 h 254"/>
              <a:gd name="T18" fmla="*/ 2147483647 w 274"/>
              <a:gd name="T19" fmla="*/ 2147483647 h 254"/>
              <a:gd name="T20" fmla="*/ 2147483647 w 274"/>
              <a:gd name="T21" fmla="*/ 2147483647 h 254"/>
              <a:gd name="T22" fmla="*/ 2147483647 w 274"/>
              <a:gd name="T23" fmla="*/ 2147483647 h 254"/>
              <a:gd name="T24" fmla="*/ 2147483647 w 274"/>
              <a:gd name="T25" fmla="*/ 2147483647 h 254"/>
              <a:gd name="T26" fmla="*/ 2147483647 w 274"/>
              <a:gd name="T27" fmla="*/ 2147483647 h 254"/>
              <a:gd name="T28" fmla="*/ 2147483647 w 274"/>
              <a:gd name="T29" fmla="*/ 2147483647 h 254"/>
              <a:gd name="T30" fmla="*/ 2147483647 w 274"/>
              <a:gd name="T31" fmla="*/ 2147483647 h 254"/>
              <a:gd name="T32" fmla="*/ 2147483647 w 274"/>
              <a:gd name="T33" fmla="*/ 2147483647 h 254"/>
              <a:gd name="T34" fmla="*/ 2147483647 w 274"/>
              <a:gd name="T35" fmla="*/ 2147483647 h 254"/>
              <a:gd name="T36" fmla="*/ 2147483647 w 274"/>
              <a:gd name="T37" fmla="*/ 2147483647 h 254"/>
              <a:gd name="T38" fmla="*/ 2147483647 w 274"/>
              <a:gd name="T39" fmla="*/ 2147483647 h 254"/>
              <a:gd name="T40" fmla="*/ 2147483647 w 274"/>
              <a:gd name="T41" fmla="*/ 2147483647 h 254"/>
              <a:gd name="T42" fmla="*/ 2147483647 w 274"/>
              <a:gd name="T43" fmla="*/ 2147483647 h 254"/>
              <a:gd name="T44" fmla="*/ 2147483647 w 274"/>
              <a:gd name="T45" fmla="*/ 2147483647 h 254"/>
              <a:gd name="T46" fmla="*/ 2147483647 w 274"/>
              <a:gd name="T47" fmla="*/ 2147483647 h 254"/>
              <a:gd name="T48" fmla="*/ 2147483647 w 274"/>
              <a:gd name="T49" fmla="*/ 2147483647 h 254"/>
              <a:gd name="T50" fmla="*/ 2147483647 w 274"/>
              <a:gd name="T51" fmla="*/ 2147483647 h 254"/>
              <a:gd name="T52" fmla="*/ 2147483647 w 274"/>
              <a:gd name="T53" fmla="*/ 2147483647 h 254"/>
              <a:gd name="T54" fmla="*/ 2147483647 w 274"/>
              <a:gd name="T55" fmla="*/ 2147483647 h 254"/>
              <a:gd name="T56" fmla="*/ 2147483647 w 274"/>
              <a:gd name="T57" fmla="*/ 2147483647 h 254"/>
              <a:gd name="T58" fmla="*/ 2147483647 w 274"/>
              <a:gd name="T59" fmla="*/ 2147483647 h 254"/>
              <a:gd name="T60" fmla="*/ 2147483647 w 274"/>
              <a:gd name="T61" fmla="*/ 0 h 254"/>
              <a:gd name="T62" fmla="*/ 2147483647 w 274"/>
              <a:gd name="T63" fmla="*/ 2147483647 h 254"/>
              <a:gd name="T64" fmla="*/ 2147483647 w 274"/>
              <a:gd name="T65" fmla="*/ 2147483647 h 254"/>
              <a:gd name="T66" fmla="*/ 2147483647 w 274"/>
              <a:gd name="T67" fmla="*/ 2147483647 h 254"/>
              <a:gd name="T68" fmla="*/ 2147483647 w 274"/>
              <a:gd name="T69" fmla="*/ 2147483647 h 254"/>
              <a:gd name="T70" fmla="*/ 2147483647 w 274"/>
              <a:gd name="T71" fmla="*/ 2147483647 h 254"/>
              <a:gd name="T72" fmla="*/ 2147483647 w 274"/>
              <a:gd name="T73" fmla="*/ 2147483647 h 254"/>
              <a:gd name="T74" fmla="*/ 2147483647 w 274"/>
              <a:gd name="T75" fmla="*/ 2147483647 h 254"/>
              <a:gd name="T76" fmla="*/ 2147483647 w 274"/>
              <a:gd name="T77" fmla="*/ 2147483647 h 254"/>
              <a:gd name="T78" fmla="*/ 2147483647 w 274"/>
              <a:gd name="T79" fmla="*/ 2147483647 h 254"/>
              <a:gd name="T80" fmla="*/ 0 w 274"/>
              <a:gd name="T81" fmla="*/ 2147483647 h 254"/>
              <a:gd name="T82" fmla="*/ 2147483647 w 274"/>
              <a:gd name="T83" fmla="*/ 2147483647 h 254"/>
              <a:gd name="T84" fmla="*/ 2147483647 w 274"/>
              <a:gd name="T85" fmla="*/ 2147483647 h 254"/>
              <a:gd name="T86" fmla="*/ 2147483647 w 274"/>
              <a:gd name="T87" fmla="*/ 2147483647 h 254"/>
              <a:gd name="T88" fmla="*/ 2147483647 w 274"/>
              <a:gd name="T89" fmla="*/ 2147483647 h 254"/>
              <a:gd name="T90" fmla="*/ 2147483647 w 274"/>
              <a:gd name="T91" fmla="*/ 2147483647 h 254"/>
              <a:gd name="T92" fmla="*/ 2147483647 w 274"/>
              <a:gd name="T93" fmla="*/ 2147483647 h 254"/>
              <a:gd name="T94" fmla="*/ 2147483647 w 274"/>
              <a:gd name="T95" fmla="*/ 2147483647 h 254"/>
              <a:gd name="T96" fmla="*/ 2147483647 w 274"/>
              <a:gd name="T97" fmla="*/ 2147483647 h 254"/>
              <a:gd name="T98" fmla="*/ 2147483647 w 274"/>
              <a:gd name="T99" fmla="*/ 2147483647 h 254"/>
              <a:gd name="T100" fmla="*/ 2147483647 w 274"/>
              <a:gd name="T101" fmla="*/ 2147483647 h 254"/>
              <a:gd name="T102" fmla="*/ 2147483647 w 274"/>
              <a:gd name="T103" fmla="*/ 2147483647 h 254"/>
              <a:gd name="T104" fmla="*/ 2147483647 w 274"/>
              <a:gd name="T105" fmla="*/ 2147483647 h 254"/>
              <a:gd name="T106" fmla="*/ 2147483647 w 274"/>
              <a:gd name="T107" fmla="*/ 2147483647 h 254"/>
              <a:gd name="T108" fmla="*/ 2147483647 w 274"/>
              <a:gd name="T109" fmla="*/ 2147483647 h 254"/>
              <a:gd name="T110" fmla="*/ 2147483647 w 274"/>
              <a:gd name="T111" fmla="*/ 2147483647 h 254"/>
              <a:gd name="T112" fmla="*/ 2147483647 w 274"/>
              <a:gd name="T113" fmla="*/ 2147483647 h 25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74"/>
              <a:gd name="T172" fmla="*/ 0 h 254"/>
              <a:gd name="T173" fmla="*/ 274 w 274"/>
              <a:gd name="T174" fmla="*/ 254 h 254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74" h="254">
                <a:moveTo>
                  <a:pt x="205" y="254"/>
                </a:moveTo>
                <a:lnTo>
                  <a:pt x="207" y="244"/>
                </a:lnTo>
                <a:lnTo>
                  <a:pt x="223" y="244"/>
                </a:lnTo>
                <a:lnTo>
                  <a:pt x="225" y="226"/>
                </a:lnTo>
                <a:lnTo>
                  <a:pt x="229" y="207"/>
                </a:lnTo>
                <a:lnTo>
                  <a:pt x="232" y="190"/>
                </a:lnTo>
                <a:lnTo>
                  <a:pt x="234" y="173"/>
                </a:lnTo>
                <a:lnTo>
                  <a:pt x="237" y="156"/>
                </a:lnTo>
                <a:lnTo>
                  <a:pt x="241" y="137"/>
                </a:lnTo>
                <a:lnTo>
                  <a:pt x="246" y="120"/>
                </a:lnTo>
                <a:lnTo>
                  <a:pt x="250" y="103"/>
                </a:lnTo>
                <a:lnTo>
                  <a:pt x="254" y="86"/>
                </a:lnTo>
                <a:lnTo>
                  <a:pt x="258" y="67"/>
                </a:lnTo>
                <a:lnTo>
                  <a:pt x="261" y="54"/>
                </a:lnTo>
                <a:lnTo>
                  <a:pt x="267" y="40"/>
                </a:lnTo>
                <a:lnTo>
                  <a:pt x="274" y="28"/>
                </a:lnTo>
                <a:lnTo>
                  <a:pt x="268" y="21"/>
                </a:lnTo>
                <a:lnTo>
                  <a:pt x="247" y="15"/>
                </a:lnTo>
                <a:lnTo>
                  <a:pt x="246" y="9"/>
                </a:lnTo>
                <a:lnTo>
                  <a:pt x="228" y="4"/>
                </a:lnTo>
                <a:lnTo>
                  <a:pt x="214" y="11"/>
                </a:lnTo>
                <a:lnTo>
                  <a:pt x="199" y="19"/>
                </a:lnTo>
                <a:lnTo>
                  <a:pt x="190" y="44"/>
                </a:lnTo>
                <a:lnTo>
                  <a:pt x="171" y="54"/>
                </a:lnTo>
                <a:lnTo>
                  <a:pt x="157" y="45"/>
                </a:lnTo>
                <a:lnTo>
                  <a:pt x="142" y="36"/>
                </a:lnTo>
                <a:lnTo>
                  <a:pt x="127" y="31"/>
                </a:lnTo>
                <a:lnTo>
                  <a:pt x="126" y="13"/>
                </a:lnTo>
                <a:lnTo>
                  <a:pt x="110" y="9"/>
                </a:lnTo>
                <a:lnTo>
                  <a:pt x="96" y="5"/>
                </a:lnTo>
                <a:lnTo>
                  <a:pt x="75" y="0"/>
                </a:lnTo>
                <a:lnTo>
                  <a:pt x="69" y="15"/>
                </a:lnTo>
                <a:lnTo>
                  <a:pt x="55" y="24"/>
                </a:lnTo>
                <a:lnTo>
                  <a:pt x="42" y="32"/>
                </a:lnTo>
                <a:lnTo>
                  <a:pt x="35" y="48"/>
                </a:lnTo>
                <a:lnTo>
                  <a:pt x="23" y="54"/>
                </a:lnTo>
                <a:lnTo>
                  <a:pt x="21" y="60"/>
                </a:lnTo>
                <a:lnTo>
                  <a:pt x="21" y="81"/>
                </a:lnTo>
                <a:lnTo>
                  <a:pt x="16" y="102"/>
                </a:lnTo>
                <a:lnTo>
                  <a:pt x="9" y="123"/>
                </a:lnTo>
                <a:lnTo>
                  <a:pt x="0" y="131"/>
                </a:lnTo>
                <a:lnTo>
                  <a:pt x="5" y="145"/>
                </a:lnTo>
                <a:lnTo>
                  <a:pt x="8" y="161"/>
                </a:lnTo>
                <a:lnTo>
                  <a:pt x="26" y="165"/>
                </a:lnTo>
                <a:lnTo>
                  <a:pt x="29" y="180"/>
                </a:lnTo>
                <a:lnTo>
                  <a:pt x="51" y="185"/>
                </a:lnTo>
                <a:lnTo>
                  <a:pt x="61" y="196"/>
                </a:lnTo>
                <a:lnTo>
                  <a:pt x="74" y="189"/>
                </a:lnTo>
                <a:lnTo>
                  <a:pt x="92" y="180"/>
                </a:lnTo>
                <a:lnTo>
                  <a:pt x="106" y="189"/>
                </a:lnTo>
                <a:lnTo>
                  <a:pt x="120" y="198"/>
                </a:lnTo>
                <a:lnTo>
                  <a:pt x="135" y="207"/>
                </a:lnTo>
                <a:lnTo>
                  <a:pt x="149" y="217"/>
                </a:lnTo>
                <a:lnTo>
                  <a:pt x="162" y="226"/>
                </a:lnTo>
                <a:lnTo>
                  <a:pt x="176" y="235"/>
                </a:lnTo>
                <a:lnTo>
                  <a:pt x="190" y="244"/>
                </a:lnTo>
                <a:lnTo>
                  <a:pt x="205" y="254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88" name="Freeform 28"/>
          <p:cNvSpPr>
            <a:spLocks/>
          </p:cNvSpPr>
          <p:nvPr/>
        </p:nvSpPr>
        <p:spPr bwMode="auto">
          <a:xfrm>
            <a:off x="1252538" y="2233613"/>
            <a:ext cx="434975" cy="296862"/>
          </a:xfrm>
          <a:custGeom>
            <a:avLst/>
            <a:gdLst>
              <a:gd name="T0" fmla="*/ 2147483647 w 225"/>
              <a:gd name="T1" fmla="*/ 2147483647 h 153"/>
              <a:gd name="T2" fmla="*/ 2147483647 w 225"/>
              <a:gd name="T3" fmla="*/ 2147483647 h 153"/>
              <a:gd name="T4" fmla="*/ 2147483647 w 225"/>
              <a:gd name="T5" fmla="*/ 2147483647 h 153"/>
              <a:gd name="T6" fmla="*/ 2147483647 w 225"/>
              <a:gd name="T7" fmla="*/ 2147483647 h 153"/>
              <a:gd name="T8" fmla="*/ 2147483647 w 225"/>
              <a:gd name="T9" fmla="*/ 2147483647 h 153"/>
              <a:gd name="T10" fmla="*/ 2147483647 w 225"/>
              <a:gd name="T11" fmla="*/ 2147483647 h 153"/>
              <a:gd name="T12" fmla="*/ 2147483647 w 225"/>
              <a:gd name="T13" fmla="*/ 2147483647 h 153"/>
              <a:gd name="T14" fmla="*/ 2147483647 w 225"/>
              <a:gd name="T15" fmla="*/ 2147483647 h 153"/>
              <a:gd name="T16" fmla="*/ 2147483647 w 225"/>
              <a:gd name="T17" fmla="*/ 2147483647 h 153"/>
              <a:gd name="T18" fmla="*/ 2147483647 w 225"/>
              <a:gd name="T19" fmla="*/ 2147483647 h 153"/>
              <a:gd name="T20" fmla="*/ 0 w 225"/>
              <a:gd name="T21" fmla="*/ 2147483647 h 153"/>
              <a:gd name="T22" fmla="*/ 2147483647 w 225"/>
              <a:gd name="T23" fmla="*/ 2147483647 h 153"/>
              <a:gd name="T24" fmla="*/ 2147483647 w 225"/>
              <a:gd name="T25" fmla="*/ 2147483647 h 153"/>
              <a:gd name="T26" fmla="*/ 2147483647 w 225"/>
              <a:gd name="T27" fmla="*/ 2147483647 h 153"/>
              <a:gd name="T28" fmla="*/ 2147483647 w 225"/>
              <a:gd name="T29" fmla="*/ 2147483647 h 153"/>
              <a:gd name="T30" fmla="*/ 2147483647 w 225"/>
              <a:gd name="T31" fmla="*/ 2147483647 h 153"/>
              <a:gd name="T32" fmla="*/ 2147483647 w 225"/>
              <a:gd name="T33" fmla="*/ 2147483647 h 153"/>
              <a:gd name="T34" fmla="*/ 2147483647 w 225"/>
              <a:gd name="T35" fmla="*/ 2147483647 h 153"/>
              <a:gd name="T36" fmla="*/ 2147483647 w 225"/>
              <a:gd name="T37" fmla="*/ 2147483647 h 153"/>
              <a:gd name="T38" fmla="*/ 2147483647 w 225"/>
              <a:gd name="T39" fmla="*/ 2147483647 h 153"/>
              <a:gd name="T40" fmla="*/ 2147483647 w 225"/>
              <a:gd name="T41" fmla="*/ 2147483647 h 153"/>
              <a:gd name="T42" fmla="*/ 2147483647 w 225"/>
              <a:gd name="T43" fmla="*/ 2147483647 h 153"/>
              <a:gd name="T44" fmla="*/ 2147483647 w 225"/>
              <a:gd name="T45" fmla="*/ 2147483647 h 153"/>
              <a:gd name="T46" fmla="*/ 2147483647 w 225"/>
              <a:gd name="T47" fmla="*/ 2147483647 h 153"/>
              <a:gd name="T48" fmla="*/ 2147483647 w 225"/>
              <a:gd name="T49" fmla="*/ 2147483647 h 153"/>
              <a:gd name="T50" fmla="*/ 2147483647 w 225"/>
              <a:gd name="T51" fmla="*/ 2147483647 h 153"/>
              <a:gd name="T52" fmla="*/ 2147483647 w 225"/>
              <a:gd name="T53" fmla="*/ 2147483647 h 153"/>
              <a:gd name="T54" fmla="*/ 2147483647 w 225"/>
              <a:gd name="T55" fmla="*/ 2147483647 h 153"/>
              <a:gd name="T56" fmla="*/ 2147483647 w 225"/>
              <a:gd name="T57" fmla="*/ 2147483647 h 153"/>
              <a:gd name="T58" fmla="*/ 2147483647 w 225"/>
              <a:gd name="T59" fmla="*/ 2147483647 h 153"/>
              <a:gd name="T60" fmla="*/ 2147483647 w 225"/>
              <a:gd name="T61" fmla="*/ 2147483647 h 153"/>
              <a:gd name="T62" fmla="*/ 2147483647 w 225"/>
              <a:gd name="T63" fmla="*/ 2147483647 h 153"/>
              <a:gd name="T64" fmla="*/ 2147483647 w 225"/>
              <a:gd name="T65" fmla="*/ 2147483647 h 153"/>
              <a:gd name="T66" fmla="*/ 2147483647 w 225"/>
              <a:gd name="T67" fmla="*/ 0 h 153"/>
              <a:gd name="T68" fmla="*/ 2147483647 w 225"/>
              <a:gd name="T69" fmla="*/ 2147483647 h 153"/>
              <a:gd name="T70" fmla="*/ 2147483647 w 225"/>
              <a:gd name="T71" fmla="*/ 2147483647 h 153"/>
              <a:gd name="T72" fmla="*/ 2147483647 w 225"/>
              <a:gd name="T73" fmla="*/ 2147483647 h 15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25"/>
              <a:gd name="T112" fmla="*/ 0 h 153"/>
              <a:gd name="T113" fmla="*/ 225 w 225"/>
              <a:gd name="T114" fmla="*/ 153 h 15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25" h="153">
                <a:moveTo>
                  <a:pt x="141" y="38"/>
                </a:moveTo>
                <a:lnTo>
                  <a:pt x="123" y="47"/>
                </a:lnTo>
                <a:lnTo>
                  <a:pt x="105" y="56"/>
                </a:lnTo>
                <a:lnTo>
                  <a:pt x="91" y="71"/>
                </a:lnTo>
                <a:lnTo>
                  <a:pt x="78" y="85"/>
                </a:lnTo>
                <a:lnTo>
                  <a:pt x="73" y="101"/>
                </a:lnTo>
                <a:lnTo>
                  <a:pt x="61" y="115"/>
                </a:lnTo>
                <a:lnTo>
                  <a:pt x="49" y="128"/>
                </a:lnTo>
                <a:lnTo>
                  <a:pt x="35" y="137"/>
                </a:lnTo>
                <a:lnTo>
                  <a:pt x="21" y="145"/>
                </a:lnTo>
                <a:lnTo>
                  <a:pt x="0" y="153"/>
                </a:lnTo>
                <a:lnTo>
                  <a:pt x="18" y="153"/>
                </a:lnTo>
                <a:lnTo>
                  <a:pt x="35" y="153"/>
                </a:lnTo>
                <a:lnTo>
                  <a:pt x="53" y="153"/>
                </a:lnTo>
                <a:lnTo>
                  <a:pt x="71" y="153"/>
                </a:lnTo>
                <a:lnTo>
                  <a:pt x="80" y="132"/>
                </a:lnTo>
                <a:lnTo>
                  <a:pt x="96" y="124"/>
                </a:lnTo>
                <a:lnTo>
                  <a:pt x="111" y="117"/>
                </a:lnTo>
                <a:lnTo>
                  <a:pt x="127" y="111"/>
                </a:lnTo>
                <a:lnTo>
                  <a:pt x="142" y="105"/>
                </a:lnTo>
                <a:lnTo>
                  <a:pt x="157" y="97"/>
                </a:lnTo>
                <a:lnTo>
                  <a:pt x="171" y="89"/>
                </a:lnTo>
                <a:lnTo>
                  <a:pt x="175" y="78"/>
                </a:lnTo>
                <a:lnTo>
                  <a:pt x="199" y="70"/>
                </a:lnTo>
                <a:lnTo>
                  <a:pt x="216" y="68"/>
                </a:lnTo>
                <a:lnTo>
                  <a:pt x="223" y="63"/>
                </a:lnTo>
                <a:lnTo>
                  <a:pt x="219" y="47"/>
                </a:lnTo>
                <a:lnTo>
                  <a:pt x="223" y="33"/>
                </a:lnTo>
                <a:lnTo>
                  <a:pt x="225" y="19"/>
                </a:lnTo>
                <a:lnTo>
                  <a:pt x="224" y="15"/>
                </a:lnTo>
                <a:lnTo>
                  <a:pt x="215" y="12"/>
                </a:lnTo>
                <a:lnTo>
                  <a:pt x="211" y="13"/>
                </a:lnTo>
                <a:lnTo>
                  <a:pt x="185" y="10"/>
                </a:lnTo>
                <a:lnTo>
                  <a:pt x="183" y="0"/>
                </a:lnTo>
                <a:lnTo>
                  <a:pt x="170" y="8"/>
                </a:lnTo>
                <a:lnTo>
                  <a:pt x="155" y="22"/>
                </a:lnTo>
                <a:lnTo>
                  <a:pt x="141" y="38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89" name="Freeform 29"/>
          <p:cNvSpPr>
            <a:spLocks/>
          </p:cNvSpPr>
          <p:nvPr/>
        </p:nvSpPr>
        <p:spPr bwMode="auto">
          <a:xfrm>
            <a:off x="2428875" y="3375025"/>
            <a:ext cx="173038" cy="200025"/>
          </a:xfrm>
          <a:custGeom>
            <a:avLst/>
            <a:gdLst>
              <a:gd name="T0" fmla="*/ 2147483647 w 88"/>
              <a:gd name="T1" fmla="*/ 2147483647 h 104"/>
              <a:gd name="T2" fmla="*/ 2147483647 w 88"/>
              <a:gd name="T3" fmla="*/ 0 h 104"/>
              <a:gd name="T4" fmla="*/ 2147483647 w 88"/>
              <a:gd name="T5" fmla="*/ 2147483647 h 104"/>
              <a:gd name="T6" fmla="*/ 2147483647 w 88"/>
              <a:gd name="T7" fmla="*/ 2147483647 h 104"/>
              <a:gd name="T8" fmla="*/ 2147483647 w 88"/>
              <a:gd name="T9" fmla="*/ 2147483647 h 104"/>
              <a:gd name="T10" fmla="*/ 2147483647 w 88"/>
              <a:gd name="T11" fmla="*/ 2147483647 h 104"/>
              <a:gd name="T12" fmla="*/ 2147483647 w 88"/>
              <a:gd name="T13" fmla="*/ 2147483647 h 104"/>
              <a:gd name="T14" fmla="*/ 2147483647 w 88"/>
              <a:gd name="T15" fmla="*/ 2147483647 h 104"/>
              <a:gd name="T16" fmla="*/ 2147483647 w 88"/>
              <a:gd name="T17" fmla="*/ 2147483647 h 104"/>
              <a:gd name="T18" fmla="*/ 2147483647 w 88"/>
              <a:gd name="T19" fmla="*/ 2147483647 h 104"/>
              <a:gd name="T20" fmla="*/ 2147483647 w 88"/>
              <a:gd name="T21" fmla="*/ 2147483647 h 104"/>
              <a:gd name="T22" fmla="*/ 2147483647 w 88"/>
              <a:gd name="T23" fmla="*/ 2147483647 h 104"/>
              <a:gd name="T24" fmla="*/ 2147483647 w 88"/>
              <a:gd name="T25" fmla="*/ 2147483647 h 104"/>
              <a:gd name="T26" fmla="*/ 0 w 88"/>
              <a:gd name="T27" fmla="*/ 2147483647 h 104"/>
              <a:gd name="T28" fmla="*/ 2147483647 w 88"/>
              <a:gd name="T29" fmla="*/ 2147483647 h 104"/>
              <a:gd name="T30" fmla="*/ 2147483647 w 88"/>
              <a:gd name="T31" fmla="*/ 2147483647 h 104"/>
              <a:gd name="T32" fmla="*/ 2147483647 w 88"/>
              <a:gd name="T33" fmla="*/ 2147483647 h 104"/>
              <a:gd name="T34" fmla="*/ 2147483647 w 88"/>
              <a:gd name="T35" fmla="*/ 2147483647 h 104"/>
              <a:gd name="T36" fmla="*/ 2147483647 w 88"/>
              <a:gd name="T37" fmla="*/ 2147483647 h 104"/>
              <a:gd name="T38" fmla="*/ 2147483647 w 88"/>
              <a:gd name="T39" fmla="*/ 2147483647 h 104"/>
              <a:gd name="T40" fmla="*/ 2147483647 w 88"/>
              <a:gd name="T41" fmla="*/ 2147483647 h 104"/>
              <a:gd name="T42" fmla="*/ 2147483647 w 88"/>
              <a:gd name="T43" fmla="*/ 2147483647 h 104"/>
              <a:gd name="T44" fmla="*/ 2147483647 w 88"/>
              <a:gd name="T45" fmla="*/ 2147483647 h 104"/>
              <a:gd name="T46" fmla="*/ 2147483647 w 88"/>
              <a:gd name="T47" fmla="*/ 2147483647 h 104"/>
              <a:gd name="T48" fmla="*/ 2147483647 w 88"/>
              <a:gd name="T49" fmla="*/ 2147483647 h 1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88"/>
              <a:gd name="T76" fmla="*/ 0 h 104"/>
              <a:gd name="T77" fmla="*/ 88 w 88"/>
              <a:gd name="T78" fmla="*/ 104 h 10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88" h="104">
                <a:moveTo>
                  <a:pt x="79" y="14"/>
                </a:moveTo>
                <a:lnTo>
                  <a:pt x="73" y="0"/>
                </a:lnTo>
                <a:lnTo>
                  <a:pt x="65" y="9"/>
                </a:lnTo>
                <a:lnTo>
                  <a:pt x="47" y="9"/>
                </a:lnTo>
                <a:lnTo>
                  <a:pt x="39" y="12"/>
                </a:lnTo>
                <a:lnTo>
                  <a:pt x="35" y="9"/>
                </a:lnTo>
                <a:lnTo>
                  <a:pt x="24" y="10"/>
                </a:lnTo>
                <a:lnTo>
                  <a:pt x="22" y="13"/>
                </a:lnTo>
                <a:lnTo>
                  <a:pt x="20" y="30"/>
                </a:lnTo>
                <a:lnTo>
                  <a:pt x="29" y="38"/>
                </a:lnTo>
                <a:lnTo>
                  <a:pt x="17" y="50"/>
                </a:lnTo>
                <a:lnTo>
                  <a:pt x="7" y="62"/>
                </a:lnTo>
                <a:lnTo>
                  <a:pt x="3" y="83"/>
                </a:lnTo>
                <a:lnTo>
                  <a:pt x="0" y="104"/>
                </a:lnTo>
                <a:lnTo>
                  <a:pt x="6" y="104"/>
                </a:lnTo>
                <a:lnTo>
                  <a:pt x="15" y="99"/>
                </a:lnTo>
                <a:lnTo>
                  <a:pt x="29" y="98"/>
                </a:lnTo>
                <a:lnTo>
                  <a:pt x="42" y="98"/>
                </a:lnTo>
                <a:lnTo>
                  <a:pt x="56" y="98"/>
                </a:lnTo>
                <a:lnTo>
                  <a:pt x="70" y="98"/>
                </a:lnTo>
                <a:lnTo>
                  <a:pt x="69" y="77"/>
                </a:lnTo>
                <a:lnTo>
                  <a:pt x="81" y="58"/>
                </a:lnTo>
                <a:lnTo>
                  <a:pt x="88" y="44"/>
                </a:lnTo>
                <a:lnTo>
                  <a:pt x="83" y="29"/>
                </a:lnTo>
                <a:lnTo>
                  <a:pt x="79" y="14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90" name="Freeform 30"/>
          <p:cNvSpPr>
            <a:spLocks/>
          </p:cNvSpPr>
          <p:nvPr/>
        </p:nvSpPr>
        <p:spPr bwMode="auto">
          <a:xfrm>
            <a:off x="1897063" y="3333750"/>
            <a:ext cx="588962" cy="677863"/>
          </a:xfrm>
          <a:custGeom>
            <a:avLst/>
            <a:gdLst>
              <a:gd name="T0" fmla="*/ 2147483647 w 305"/>
              <a:gd name="T1" fmla="*/ 2147483647 h 349"/>
              <a:gd name="T2" fmla="*/ 2147483647 w 305"/>
              <a:gd name="T3" fmla="*/ 2147483647 h 349"/>
              <a:gd name="T4" fmla="*/ 2147483647 w 305"/>
              <a:gd name="T5" fmla="*/ 2147483647 h 349"/>
              <a:gd name="T6" fmla="*/ 2147483647 w 305"/>
              <a:gd name="T7" fmla="*/ 2147483647 h 349"/>
              <a:gd name="T8" fmla="*/ 2147483647 w 305"/>
              <a:gd name="T9" fmla="*/ 2147483647 h 349"/>
              <a:gd name="T10" fmla="*/ 2147483647 w 305"/>
              <a:gd name="T11" fmla="*/ 2147483647 h 349"/>
              <a:gd name="T12" fmla="*/ 2147483647 w 305"/>
              <a:gd name="T13" fmla="*/ 2147483647 h 349"/>
              <a:gd name="T14" fmla="*/ 2147483647 w 305"/>
              <a:gd name="T15" fmla="*/ 2147483647 h 349"/>
              <a:gd name="T16" fmla="*/ 2147483647 w 305"/>
              <a:gd name="T17" fmla="*/ 2147483647 h 349"/>
              <a:gd name="T18" fmla="*/ 2147483647 w 305"/>
              <a:gd name="T19" fmla="*/ 2147483647 h 349"/>
              <a:gd name="T20" fmla="*/ 2147483647 w 305"/>
              <a:gd name="T21" fmla="*/ 2147483647 h 349"/>
              <a:gd name="T22" fmla="*/ 2147483647 w 305"/>
              <a:gd name="T23" fmla="*/ 2147483647 h 349"/>
              <a:gd name="T24" fmla="*/ 2147483647 w 305"/>
              <a:gd name="T25" fmla="*/ 2147483647 h 349"/>
              <a:gd name="T26" fmla="*/ 2147483647 w 305"/>
              <a:gd name="T27" fmla="*/ 2147483647 h 349"/>
              <a:gd name="T28" fmla="*/ 2147483647 w 305"/>
              <a:gd name="T29" fmla="*/ 2147483647 h 349"/>
              <a:gd name="T30" fmla="*/ 2147483647 w 305"/>
              <a:gd name="T31" fmla="*/ 2147483647 h 349"/>
              <a:gd name="T32" fmla="*/ 2147483647 w 305"/>
              <a:gd name="T33" fmla="*/ 2147483647 h 349"/>
              <a:gd name="T34" fmla="*/ 2147483647 w 305"/>
              <a:gd name="T35" fmla="*/ 2147483647 h 349"/>
              <a:gd name="T36" fmla="*/ 2147483647 w 305"/>
              <a:gd name="T37" fmla="*/ 2147483647 h 349"/>
              <a:gd name="T38" fmla="*/ 2147483647 w 305"/>
              <a:gd name="T39" fmla="*/ 2147483647 h 349"/>
              <a:gd name="T40" fmla="*/ 2147483647 w 305"/>
              <a:gd name="T41" fmla="*/ 2147483647 h 349"/>
              <a:gd name="T42" fmla="*/ 2147483647 w 305"/>
              <a:gd name="T43" fmla="*/ 2147483647 h 349"/>
              <a:gd name="T44" fmla="*/ 2147483647 w 305"/>
              <a:gd name="T45" fmla="*/ 2147483647 h 349"/>
              <a:gd name="T46" fmla="*/ 2147483647 w 305"/>
              <a:gd name="T47" fmla="*/ 2147483647 h 349"/>
              <a:gd name="T48" fmla="*/ 2147483647 w 305"/>
              <a:gd name="T49" fmla="*/ 2147483647 h 349"/>
              <a:gd name="T50" fmla="*/ 2147483647 w 305"/>
              <a:gd name="T51" fmla="*/ 2147483647 h 349"/>
              <a:gd name="T52" fmla="*/ 2147483647 w 305"/>
              <a:gd name="T53" fmla="*/ 2147483647 h 349"/>
              <a:gd name="T54" fmla="*/ 2147483647 w 305"/>
              <a:gd name="T55" fmla="*/ 2147483647 h 349"/>
              <a:gd name="T56" fmla="*/ 2147483647 w 305"/>
              <a:gd name="T57" fmla="*/ 2147483647 h 349"/>
              <a:gd name="T58" fmla="*/ 2147483647 w 305"/>
              <a:gd name="T59" fmla="*/ 2147483647 h 349"/>
              <a:gd name="T60" fmla="*/ 2147483647 w 305"/>
              <a:gd name="T61" fmla="*/ 2147483647 h 349"/>
              <a:gd name="T62" fmla="*/ 2147483647 w 305"/>
              <a:gd name="T63" fmla="*/ 2147483647 h 349"/>
              <a:gd name="T64" fmla="*/ 2147483647 w 305"/>
              <a:gd name="T65" fmla="*/ 2147483647 h 349"/>
              <a:gd name="T66" fmla="*/ 2147483647 w 305"/>
              <a:gd name="T67" fmla="*/ 2147483647 h 349"/>
              <a:gd name="T68" fmla="*/ 2147483647 w 305"/>
              <a:gd name="T69" fmla="*/ 2147483647 h 349"/>
              <a:gd name="T70" fmla="*/ 2147483647 w 305"/>
              <a:gd name="T71" fmla="*/ 2147483647 h 349"/>
              <a:gd name="T72" fmla="*/ 2147483647 w 305"/>
              <a:gd name="T73" fmla="*/ 2147483647 h 349"/>
              <a:gd name="T74" fmla="*/ 2147483647 w 305"/>
              <a:gd name="T75" fmla="*/ 2147483647 h 349"/>
              <a:gd name="T76" fmla="*/ 2147483647 w 305"/>
              <a:gd name="T77" fmla="*/ 2147483647 h 349"/>
              <a:gd name="T78" fmla="*/ 2147483647 w 305"/>
              <a:gd name="T79" fmla="*/ 2147483647 h 349"/>
              <a:gd name="T80" fmla="*/ 2147483647 w 305"/>
              <a:gd name="T81" fmla="*/ 2147483647 h 349"/>
              <a:gd name="T82" fmla="*/ 2147483647 w 305"/>
              <a:gd name="T83" fmla="*/ 2147483647 h 349"/>
              <a:gd name="T84" fmla="*/ 2147483647 w 305"/>
              <a:gd name="T85" fmla="*/ 2147483647 h 349"/>
              <a:gd name="T86" fmla="*/ 2147483647 w 305"/>
              <a:gd name="T87" fmla="*/ 2147483647 h 349"/>
              <a:gd name="T88" fmla="*/ 2147483647 w 305"/>
              <a:gd name="T89" fmla="*/ 2147483647 h 349"/>
              <a:gd name="T90" fmla="*/ 2147483647 w 305"/>
              <a:gd name="T91" fmla="*/ 2147483647 h 349"/>
              <a:gd name="T92" fmla="*/ 2147483647 w 305"/>
              <a:gd name="T93" fmla="*/ 2147483647 h 34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05"/>
              <a:gd name="T142" fmla="*/ 0 h 349"/>
              <a:gd name="T143" fmla="*/ 305 w 305"/>
              <a:gd name="T144" fmla="*/ 349 h 34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05" h="349">
                <a:moveTo>
                  <a:pt x="276" y="124"/>
                </a:moveTo>
                <a:lnTo>
                  <a:pt x="270" y="137"/>
                </a:lnTo>
                <a:lnTo>
                  <a:pt x="266" y="148"/>
                </a:lnTo>
                <a:lnTo>
                  <a:pt x="267" y="149"/>
                </a:lnTo>
                <a:lnTo>
                  <a:pt x="269" y="151"/>
                </a:lnTo>
                <a:lnTo>
                  <a:pt x="272" y="167"/>
                </a:lnTo>
                <a:lnTo>
                  <a:pt x="275" y="181"/>
                </a:lnTo>
                <a:lnTo>
                  <a:pt x="276" y="196"/>
                </a:lnTo>
                <a:lnTo>
                  <a:pt x="278" y="209"/>
                </a:lnTo>
                <a:lnTo>
                  <a:pt x="285" y="225"/>
                </a:lnTo>
                <a:lnTo>
                  <a:pt x="293" y="238"/>
                </a:lnTo>
                <a:lnTo>
                  <a:pt x="301" y="251"/>
                </a:lnTo>
                <a:lnTo>
                  <a:pt x="285" y="255"/>
                </a:lnTo>
                <a:lnTo>
                  <a:pt x="271" y="258"/>
                </a:lnTo>
                <a:lnTo>
                  <a:pt x="263" y="272"/>
                </a:lnTo>
                <a:lnTo>
                  <a:pt x="269" y="288"/>
                </a:lnTo>
                <a:lnTo>
                  <a:pt x="269" y="304"/>
                </a:lnTo>
                <a:lnTo>
                  <a:pt x="270" y="320"/>
                </a:lnTo>
                <a:lnTo>
                  <a:pt x="287" y="330"/>
                </a:lnTo>
                <a:lnTo>
                  <a:pt x="291" y="325"/>
                </a:lnTo>
                <a:lnTo>
                  <a:pt x="291" y="349"/>
                </a:lnTo>
                <a:lnTo>
                  <a:pt x="287" y="347"/>
                </a:lnTo>
                <a:lnTo>
                  <a:pt x="280" y="347"/>
                </a:lnTo>
                <a:lnTo>
                  <a:pt x="265" y="329"/>
                </a:lnTo>
                <a:lnTo>
                  <a:pt x="253" y="322"/>
                </a:lnTo>
                <a:lnTo>
                  <a:pt x="245" y="314"/>
                </a:lnTo>
                <a:lnTo>
                  <a:pt x="240" y="322"/>
                </a:lnTo>
                <a:lnTo>
                  <a:pt x="218" y="313"/>
                </a:lnTo>
                <a:lnTo>
                  <a:pt x="216" y="308"/>
                </a:lnTo>
                <a:lnTo>
                  <a:pt x="203" y="310"/>
                </a:lnTo>
                <a:lnTo>
                  <a:pt x="195" y="301"/>
                </a:lnTo>
                <a:lnTo>
                  <a:pt x="182" y="304"/>
                </a:lnTo>
                <a:lnTo>
                  <a:pt x="169" y="306"/>
                </a:lnTo>
                <a:lnTo>
                  <a:pt x="168" y="300"/>
                </a:lnTo>
                <a:lnTo>
                  <a:pt x="161" y="280"/>
                </a:lnTo>
                <a:lnTo>
                  <a:pt x="159" y="259"/>
                </a:lnTo>
                <a:lnTo>
                  <a:pt x="156" y="238"/>
                </a:lnTo>
                <a:lnTo>
                  <a:pt x="135" y="234"/>
                </a:lnTo>
                <a:lnTo>
                  <a:pt x="135" y="230"/>
                </a:lnTo>
                <a:lnTo>
                  <a:pt x="119" y="229"/>
                </a:lnTo>
                <a:lnTo>
                  <a:pt x="117" y="246"/>
                </a:lnTo>
                <a:lnTo>
                  <a:pt x="98" y="250"/>
                </a:lnTo>
                <a:lnTo>
                  <a:pt x="86" y="244"/>
                </a:lnTo>
                <a:lnTo>
                  <a:pt x="78" y="227"/>
                </a:lnTo>
                <a:lnTo>
                  <a:pt x="71" y="210"/>
                </a:lnTo>
                <a:lnTo>
                  <a:pt x="56" y="209"/>
                </a:lnTo>
                <a:lnTo>
                  <a:pt x="42" y="209"/>
                </a:lnTo>
                <a:lnTo>
                  <a:pt x="29" y="209"/>
                </a:lnTo>
                <a:lnTo>
                  <a:pt x="15" y="207"/>
                </a:lnTo>
                <a:lnTo>
                  <a:pt x="2" y="210"/>
                </a:lnTo>
                <a:lnTo>
                  <a:pt x="0" y="206"/>
                </a:lnTo>
                <a:lnTo>
                  <a:pt x="5" y="205"/>
                </a:lnTo>
                <a:lnTo>
                  <a:pt x="5" y="190"/>
                </a:lnTo>
                <a:lnTo>
                  <a:pt x="12" y="185"/>
                </a:lnTo>
                <a:lnTo>
                  <a:pt x="20" y="188"/>
                </a:lnTo>
                <a:lnTo>
                  <a:pt x="25" y="182"/>
                </a:lnTo>
                <a:lnTo>
                  <a:pt x="34" y="181"/>
                </a:lnTo>
                <a:lnTo>
                  <a:pt x="37" y="189"/>
                </a:lnTo>
                <a:lnTo>
                  <a:pt x="49" y="177"/>
                </a:lnTo>
                <a:lnTo>
                  <a:pt x="60" y="165"/>
                </a:lnTo>
                <a:lnTo>
                  <a:pt x="62" y="151"/>
                </a:lnTo>
                <a:lnTo>
                  <a:pt x="64" y="136"/>
                </a:lnTo>
                <a:lnTo>
                  <a:pt x="75" y="120"/>
                </a:lnTo>
                <a:lnTo>
                  <a:pt x="85" y="106"/>
                </a:lnTo>
                <a:lnTo>
                  <a:pt x="87" y="91"/>
                </a:lnTo>
                <a:lnTo>
                  <a:pt x="90" y="78"/>
                </a:lnTo>
                <a:lnTo>
                  <a:pt x="93" y="64"/>
                </a:lnTo>
                <a:lnTo>
                  <a:pt x="97" y="50"/>
                </a:lnTo>
                <a:lnTo>
                  <a:pt x="100" y="33"/>
                </a:lnTo>
                <a:lnTo>
                  <a:pt x="100" y="20"/>
                </a:lnTo>
                <a:lnTo>
                  <a:pt x="115" y="3"/>
                </a:lnTo>
                <a:lnTo>
                  <a:pt x="131" y="12"/>
                </a:lnTo>
                <a:lnTo>
                  <a:pt x="146" y="17"/>
                </a:lnTo>
                <a:lnTo>
                  <a:pt x="161" y="21"/>
                </a:lnTo>
                <a:lnTo>
                  <a:pt x="169" y="11"/>
                </a:lnTo>
                <a:lnTo>
                  <a:pt x="175" y="12"/>
                </a:lnTo>
                <a:lnTo>
                  <a:pt x="192" y="5"/>
                </a:lnTo>
                <a:lnTo>
                  <a:pt x="204" y="5"/>
                </a:lnTo>
                <a:lnTo>
                  <a:pt x="210" y="0"/>
                </a:lnTo>
                <a:lnTo>
                  <a:pt x="223" y="1"/>
                </a:lnTo>
                <a:lnTo>
                  <a:pt x="235" y="3"/>
                </a:lnTo>
                <a:lnTo>
                  <a:pt x="244" y="5"/>
                </a:lnTo>
                <a:lnTo>
                  <a:pt x="248" y="9"/>
                </a:lnTo>
                <a:lnTo>
                  <a:pt x="261" y="17"/>
                </a:lnTo>
                <a:lnTo>
                  <a:pt x="270" y="16"/>
                </a:lnTo>
                <a:lnTo>
                  <a:pt x="276" y="12"/>
                </a:lnTo>
                <a:lnTo>
                  <a:pt x="287" y="23"/>
                </a:lnTo>
                <a:lnTo>
                  <a:pt x="298" y="33"/>
                </a:lnTo>
                <a:lnTo>
                  <a:pt x="296" y="50"/>
                </a:lnTo>
                <a:lnTo>
                  <a:pt x="305" y="58"/>
                </a:lnTo>
                <a:lnTo>
                  <a:pt x="293" y="70"/>
                </a:lnTo>
                <a:lnTo>
                  <a:pt x="283" y="82"/>
                </a:lnTo>
                <a:lnTo>
                  <a:pt x="279" y="103"/>
                </a:lnTo>
                <a:lnTo>
                  <a:pt x="276" y="124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91" name="Freeform 31"/>
          <p:cNvSpPr>
            <a:spLocks/>
          </p:cNvSpPr>
          <p:nvPr/>
        </p:nvSpPr>
        <p:spPr bwMode="auto">
          <a:xfrm>
            <a:off x="2220913" y="3821113"/>
            <a:ext cx="349250" cy="355600"/>
          </a:xfrm>
          <a:custGeom>
            <a:avLst/>
            <a:gdLst>
              <a:gd name="T0" fmla="*/ 2147483647 w 181"/>
              <a:gd name="T1" fmla="*/ 2147483647 h 185"/>
              <a:gd name="T2" fmla="*/ 2147483647 w 181"/>
              <a:gd name="T3" fmla="*/ 2147483647 h 185"/>
              <a:gd name="T4" fmla="*/ 0 w 181"/>
              <a:gd name="T5" fmla="*/ 2147483647 h 185"/>
              <a:gd name="T6" fmla="*/ 2147483647 w 181"/>
              <a:gd name="T7" fmla="*/ 2147483647 h 185"/>
              <a:gd name="T8" fmla="*/ 2147483647 w 181"/>
              <a:gd name="T9" fmla="*/ 2147483647 h 185"/>
              <a:gd name="T10" fmla="*/ 2147483647 w 181"/>
              <a:gd name="T11" fmla="*/ 2147483647 h 185"/>
              <a:gd name="T12" fmla="*/ 2147483647 w 181"/>
              <a:gd name="T13" fmla="*/ 2147483647 h 185"/>
              <a:gd name="T14" fmla="*/ 2147483647 w 181"/>
              <a:gd name="T15" fmla="*/ 2147483647 h 185"/>
              <a:gd name="T16" fmla="*/ 2147483647 w 181"/>
              <a:gd name="T17" fmla="*/ 2147483647 h 185"/>
              <a:gd name="T18" fmla="*/ 2147483647 w 181"/>
              <a:gd name="T19" fmla="*/ 2147483647 h 185"/>
              <a:gd name="T20" fmla="*/ 2147483647 w 181"/>
              <a:gd name="T21" fmla="*/ 2147483647 h 185"/>
              <a:gd name="T22" fmla="*/ 2147483647 w 181"/>
              <a:gd name="T23" fmla="*/ 2147483647 h 185"/>
              <a:gd name="T24" fmla="*/ 2147483647 w 181"/>
              <a:gd name="T25" fmla="*/ 2147483647 h 185"/>
              <a:gd name="T26" fmla="*/ 2147483647 w 181"/>
              <a:gd name="T27" fmla="*/ 2147483647 h 185"/>
              <a:gd name="T28" fmla="*/ 2147483647 w 181"/>
              <a:gd name="T29" fmla="*/ 2147483647 h 185"/>
              <a:gd name="T30" fmla="*/ 2147483647 w 181"/>
              <a:gd name="T31" fmla="*/ 2147483647 h 185"/>
              <a:gd name="T32" fmla="*/ 2147483647 w 181"/>
              <a:gd name="T33" fmla="*/ 2147483647 h 185"/>
              <a:gd name="T34" fmla="*/ 2147483647 w 181"/>
              <a:gd name="T35" fmla="*/ 2147483647 h 185"/>
              <a:gd name="T36" fmla="*/ 2147483647 w 181"/>
              <a:gd name="T37" fmla="*/ 2147483647 h 185"/>
              <a:gd name="T38" fmla="*/ 2147483647 w 181"/>
              <a:gd name="T39" fmla="*/ 2147483647 h 185"/>
              <a:gd name="T40" fmla="*/ 2147483647 w 181"/>
              <a:gd name="T41" fmla="*/ 2147483647 h 185"/>
              <a:gd name="T42" fmla="*/ 2147483647 w 181"/>
              <a:gd name="T43" fmla="*/ 2147483647 h 185"/>
              <a:gd name="T44" fmla="*/ 2147483647 w 181"/>
              <a:gd name="T45" fmla="*/ 2147483647 h 185"/>
              <a:gd name="T46" fmla="*/ 2147483647 w 181"/>
              <a:gd name="T47" fmla="*/ 2147483647 h 185"/>
              <a:gd name="T48" fmla="*/ 2147483647 w 181"/>
              <a:gd name="T49" fmla="*/ 2147483647 h 185"/>
              <a:gd name="T50" fmla="*/ 2147483647 w 181"/>
              <a:gd name="T51" fmla="*/ 2147483647 h 185"/>
              <a:gd name="T52" fmla="*/ 2147483647 w 181"/>
              <a:gd name="T53" fmla="*/ 2147483647 h 185"/>
              <a:gd name="T54" fmla="*/ 2147483647 w 181"/>
              <a:gd name="T55" fmla="*/ 2147483647 h 185"/>
              <a:gd name="T56" fmla="*/ 2147483647 w 181"/>
              <a:gd name="T57" fmla="*/ 2147483647 h 185"/>
              <a:gd name="T58" fmla="*/ 2147483647 w 181"/>
              <a:gd name="T59" fmla="*/ 2147483647 h 185"/>
              <a:gd name="T60" fmla="*/ 2147483647 w 181"/>
              <a:gd name="T61" fmla="*/ 2147483647 h 185"/>
              <a:gd name="T62" fmla="*/ 2147483647 w 181"/>
              <a:gd name="T63" fmla="*/ 2147483647 h 185"/>
              <a:gd name="T64" fmla="*/ 2147483647 w 181"/>
              <a:gd name="T65" fmla="*/ 0 h 185"/>
              <a:gd name="T66" fmla="*/ 2147483647 w 181"/>
              <a:gd name="T67" fmla="*/ 2147483647 h 185"/>
              <a:gd name="T68" fmla="*/ 2147483647 w 181"/>
              <a:gd name="T69" fmla="*/ 2147483647 h 185"/>
              <a:gd name="T70" fmla="*/ 2147483647 w 181"/>
              <a:gd name="T71" fmla="*/ 2147483647 h 185"/>
              <a:gd name="T72" fmla="*/ 2147483647 w 181"/>
              <a:gd name="T73" fmla="*/ 2147483647 h 185"/>
              <a:gd name="T74" fmla="*/ 2147483647 w 181"/>
              <a:gd name="T75" fmla="*/ 2147483647 h 185"/>
              <a:gd name="T76" fmla="*/ 2147483647 w 181"/>
              <a:gd name="T77" fmla="*/ 2147483647 h 185"/>
              <a:gd name="T78" fmla="*/ 2147483647 w 181"/>
              <a:gd name="T79" fmla="*/ 2147483647 h 185"/>
              <a:gd name="T80" fmla="*/ 2147483647 w 181"/>
              <a:gd name="T81" fmla="*/ 2147483647 h 185"/>
              <a:gd name="T82" fmla="*/ 2147483647 w 181"/>
              <a:gd name="T83" fmla="*/ 2147483647 h 185"/>
              <a:gd name="T84" fmla="*/ 2147483647 w 181"/>
              <a:gd name="T85" fmla="*/ 2147483647 h 185"/>
              <a:gd name="T86" fmla="*/ 2147483647 w 181"/>
              <a:gd name="T87" fmla="*/ 2147483647 h 185"/>
              <a:gd name="T88" fmla="*/ 2147483647 w 181"/>
              <a:gd name="T89" fmla="*/ 2147483647 h 185"/>
              <a:gd name="T90" fmla="*/ 2147483647 w 181"/>
              <a:gd name="T91" fmla="*/ 2147483647 h 185"/>
              <a:gd name="T92" fmla="*/ 2147483647 w 181"/>
              <a:gd name="T93" fmla="*/ 2147483647 h 185"/>
              <a:gd name="T94" fmla="*/ 2147483647 w 181"/>
              <a:gd name="T95" fmla="*/ 2147483647 h 185"/>
              <a:gd name="T96" fmla="*/ 2147483647 w 181"/>
              <a:gd name="T97" fmla="*/ 2147483647 h 185"/>
              <a:gd name="T98" fmla="*/ 2147483647 w 181"/>
              <a:gd name="T99" fmla="*/ 2147483647 h 185"/>
              <a:gd name="T100" fmla="*/ 2147483647 w 181"/>
              <a:gd name="T101" fmla="*/ 2147483647 h 185"/>
              <a:gd name="T102" fmla="*/ 2147483647 w 181"/>
              <a:gd name="T103" fmla="*/ 2147483647 h 185"/>
              <a:gd name="T104" fmla="*/ 2147483647 w 181"/>
              <a:gd name="T105" fmla="*/ 2147483647 h 185"/>
              <a:gd name="T106" fmla="*/ 2147483647 w 181"/>
              <a:gd name="T107" fmla="*/ 2147483647 h 18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81"/>
              <a:gd name="T163" fmla="*/ 0 h 185"/>
              <a:gd name="T164" fmla="*/ 181 w 181"/>
              <a:gd name="T165" fmla="*/ 185 h 18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81" h="185">
                <a:moveTo>
                  <a:pt x="32" y="89"/>
                </a:moveTo>
                <a:lnTo>
                  <a:pt x="15" y="89"/>
                </a:lnTo>
                <a:lnTo>
                  <a:pt x="0" y="90"/>
                </a:lnTo>
                <a:lnTo>
                  <a:pt x="1" y="104"/>
                </a:lnTo>
                <a:lnTo>
                  <a:pt x="2" y="119"/>
                </a:lnTo>
                <a:lnTo>
                  <a:pt x="5" y="133"/>
                </a:lnTo>
                <a:lnTo>
                  <a:pt x="7" y="149"/>
                </a:lnTo>
                <a:lnTo>
                  <a:pt x="20" y="162"/>
                </a:lnTo>
                <a:lnTo>
                  <a:pt x="35" y="176"/>
                </a:lnTo>
                <a:lnTo>
                  <a:pt x="45" y="173"/>
                </a:lnTo>
                <a:lnTo>
                  <a:pt x="63" y="180"/>
                </a:lnTo>
                <a:lnTo>
                  <a:pt x="88" y="185"/>
                </a:lnTo>
                <a:lnTo>
                  <a:pt x="99" y="170"/>
                </a:lnTo>
                <a:lnTo>
                  <a:pt x="114" y="156"/>
                </a:lnTo>
                <a:lnTo>
                  <a:pt x="117" y="145"/>
                </a:lnTo>
                <a:lnTo>
                  <a:pt x="128" y="141"/>
                </a:lnTo>
                <a:lnTo>
                  <a:pt x="139" y="139"/>
                </a:lnTo>
                <a:lnTo>
                  <a:pt x="135" y="128"/>
                </a:lnTo>
                <a:lnTo>
                  <a:pt x="146" y="124"/>
                </a:lnTo>
                <a:lnTo>
                  <a:pt x="157" y="119"/>
                </a:lnTo>
                <a:lnTo>
                  <a:pt x="169" y="114"/>
                </a:lnTo>
                <a:lnTo>
                  <a:pt x="181" y="108"/>
                </a:lnTo>
                <a:lnTo>
                  <a:pt x="173" y="100"/>
                </a:lnTo>
                <a:lnTo>
                  <a:pt x="178" y="82"/>
                </a:lnTo>
                <a:lnTo>
                  <a:pt x="181" y="78"/>
                </a:lnTo>
                <a:lnTo>
                  <a:pt x="179" y="63"/>
                </a:lnTo>
                <a:lnTo>
                  <a:pt x="178" y="49"/>
                </a:lnTo>
                <a:lnTo>
                  <a:pt x="181" y="42"/>
                </a:lnTo>
                <a:lnTo>
                  <a:pt x="170" y="26"/>
                </a:lnTo>
                <a:lnTo>
                  <a:pt x="169" y="22"/>
                </a:lnTo>
                <a:lnTo>
                  <a:pt x="151" y="13"/>
                </a:lnTo>
                <a:lnTo>
                  <a:pt x="134" y="3"/>
                </a:lnTo>
                <a:lnTo>
                  <a:pt x="133" y="0"/>
                </a:lnTo>
                <a:lnTo>
                  <a:pt x="117" y="4"/>
                </a:lnTo>
                <a:lnTo>
                  <a:pt x="103" y="7"/>
                </a:lnTo>
                <a:lnTo>
                  <a:pt x="95" y="21"/>
                </a:lnTo>
                <a:lnTo>
                  <a:pt x="101" y="37"/>
                </a:lnTo>
                <a:lnTo>
                  <a:pt x="101" y="53"/>
                </a:lnTo>
                <a:lnTo>
                  <a:pt x="102" y="69"/>
                </a:lnTo>
                <a:lnTo>
                  <a:pt x="119" y="79"/>
                </a:lnTo>
                <a:lnTo>
                  <a:pt x="123" y="74"/>
                </a:lnTo>
                <a:lnTo>
                  <a:pt x="123" y="98"/>
                </a:lnTo>
                <a:lnTo>
                  <a:pt x="119" y="96"/>
                </a:lnTo>
                <a:lnTo>
                  <a:pt x="112" y="96"/>
                </a:lnTo>
                <a:lnTo>
                  <a:pt x="97" y="78"/>
                </a:lnTo>
                <a:lnTo>
                  <a:pt x="85" y="71"/>
                </a:lnTo>
                <a:lnTo>
                  <a:pt x="77" y="63"/>
                </a:lnTo>
                <a:lnTo>
                  <a:pt x="72" y="71"/>
                </a:lnTo>
                <a:lnTo>
                  <a:pt x="50" y="62"/>
                </a:lnTo>
                <a:lnTo>
                  <a:pt x="48" y="57"/>
                </a:lnTo>
                <a:lnTo>
                  <a:pt x="35" y="59"/>
                </a:lnTo>
                <a:lnTo>
                  <a:pt x="27" y="50"/>
                </a:lnTo>
                <a:lnTo>
                  <a:pt x="29" y="69"/>
                </a:lnTo>
                <a:lnTo>
                  <a:pt x="32" y="89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92" name="Freeform 32"/>
          <p:cNvSpPr>
            <a:spLocks/>
          </p:cNvSpPr>
          <p:nvPr/>
        </p:nvSpPr>
        <p:spPr bwMode="auto">
          <a:xfrm>
            <a:off x="1949450" y="2185988"/>
            <a:ext cx="155575" cy="252412"/>
          </a:xfrm>
          <a:custGeom>
            <a:avLst/>
            <a:gdLst>
              <a:gd name="T0" fmla="*/ 2147483647 w 79"/>
              <a:gd name="T1" fmla="*/ 2147483647 h 130"/>
              <a:gd name="T2" fmla="*/ 2147483647 w 79"/>
              <a:gd name="T3" fmla="*/ 2147483647 h 130"/>
              <a:gd name="T4" fmla="*/ 2147483647 w 79"/>
              <a:gd name="T5" fmla="*/ 2147483647 h 130"/>
              <a:gd name="T6" fmla="*/ 2147483647 w 79"/>
              <a:gd name="T7" fmla="*/ 2147483647 h 130"/>
              <a:gd name="T8" fmla="*/ 2147483647 w 79"/>
              <a:gd name="T9" fmla="*/ 2147483647 h 130"/>
              <a:gd name="T10" fmla="*/ 0 w 79"/>
              <a:gd name="T11" fmla="*/ 2147483647 h 130"/>
              <a:gd name="T12" fmla="*/ 2147483647 w 79"/>
              <a:gd name="T13" fmla="*/ 2147483647 h 130"/>
              <a:gd name="T14" fmla="*/ 2147483647 w 79"/>
              <a:gd name="T15" fmla="*/ 2147483647 h 130"/>
              <a:gd name="T16" fmla="*/ 2147483647 w 79"/>
              <a:gd name="T17" fmla="*/ 2147483647 h 130"/>
              <a:gd name="T18" fmla="*/ 2147483647 w 79"/>
              <a:gd name="T19" fmla="*/ 2147483647 h 130"/>
              <a:gd name="T20" fmla="*/ 2147483647 w 79"/>
              <a:gd name="T21" fmla="*/ 0 h 130"/>
              <a:gd name="T22" fmla="*/ 2147483647 w 79"/>
              <a:gd name="T23" fmla="*/ 2147483647 h 130"/>
              <a:gd name="T24" fmla="*/ 2147483647 w 79"/>
              <a:gd name="T25" fmla="*/ 2147483647 h 130"/>
              <a:gd name="T26" fmla="*/ 2147483647 w 79"/>
              <a:gd name="T27" fmla="*/ 2147483647 h 130"/>
              <a:gd name="T28" fmla="*/ 2147483647 w 79"/>
              <a:gd name="T29" fmla="*/ 2147483647 h 130"/>
              <a:gd name="T30" fmla="*/ 2147483647 w 79"/>
              <a:gd name="T31" fmla="*/ 2147483647 h 130"/>
              <a:gd name="T32" fmla="*/ 2147483647 w 79"/>
              <a:gd name="T33" fmla="*/ 2147483647 h 130"/>
              <a:gd name="T34" fmla="*/ 2147483647 w 79"/>
              <a:gd name="T35" fmla="*/ 2147483647 h 130"/>
              <a:gd name="T36" fmla="*/ 2147483647 w 79"/>
              <a:gd name="T37" fmla="*/ 2147483647 h 130"/>
              <a:gd name="T38" fmla="*/ 2147483647 w 79"/>
              <a:gd name="T39" fmla="*/ 2147483647 h 130"/>
              <a:gd name="T40" fmla="*/ 2147483647 w 79"/>
              <a:gd name="T41" fmla="*/ 2147483647 h 130"/>
              <a:gd name="T42" fmla="*/ 2147483647 w 79"/>
              <a:gd name="T43" fmla="*/ 2147483647 h 130"/>
              <a:gd name="T44" fmla="*/ 2147483647 w 79"/>
              <a:gd name="T45" fmla="*/ 2147483647 h 130"/>
              <a:gd name="T46" fmla="*/ 2147483647 w 79"/>
              <a:gd name="T47" fmla="*/ 2147483647 h 13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9"/>
              <a:gd name="T73" fmla="*/ 0 h 130"/>
              <a:gd name="T74" fmla="*/ 79 w 79"/>
              <a:gd name="T75" fmla="*/ 130 h 13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9" h="130">
                <a:moveTo>
                  <a:pt x="17" y="124"/>
                </a:moveTo>
                <a:lnTo>
                  <a:pt x="5" y="130"/>
                </a:lnTo>
                <a:lnTo>
                  <a:pt x="9" y="113"/>
                </a:lnTo>
                <a:lnTo>
                  <a:pt x="12" y="96"/>
                </a:lnTo>
                <a:lnTo>
                  <a:pt x="5" y="81"/>
                </a:lnTo>
                <a:lnTo>
                  <a:pt x="0" y="64"/>
                </a:lnTo>
                <a:lnTo>
                  <a:pt x="12" y="51"/>
                </a:lnTo>
                <a:lnTo>
                  <a:pt x="25" y="37"/>
                </a:lnTo>
                <a:lnTo>
                  <a:pt x="37" y="11"/>
                </a:lnTo>
                <a:lnTo>
                  <a:pt x="42" y="6"/>
                </a:lnTo>
                <a:lnTo>
                  <a:pt x="62" y="0"/>
                </a:lnTo>
                <a:lnTo>
                  <a:pt x="66" y="3"/>
                </a:lnTo>
                <a:lnTo>
                  <a:pt x="68" y="10"/>
                </a:lnTo>
                <a:lnTo>
                  <a:pt x="79" y="3"/>
                </a:lnTo>
                <a:lnTo>
                  <a:pt x="62" y="23"/>
                </a:lnTo>
                <a:lnTo>
                  <a:pt x="65" y="38"/>
                </a:lnTo>
                <a:lnTo>
                  <a:pt x="52" y="48"/>
                </a:lnTo>
                <a:lnTo>
                  <a:pt x="40" y="60"/>
                </a:lnTo>
                <a:lnTo>
                  <a:pt x="51" y="68"/>
                </a:lnTo>
                <a:lnTo>
                  <a:pt x="57" y="76"/>
                </a:lnTo>
                <a:lnTo>
                  <a:pt x="51" y="91"/>
                </a:lnTo>
                <a:lnTo>
                  <a:pt x="37" y="100"/>
                </a:lnTo>
                <a:lnTo>
                  <a:pt x="24" y="108"/>
                </a:lnTo>
                <a:lnTo>
                  <a:pt x="17" y="124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93" name="Freeform 33"/>
          <p:cNvSpPr>
            <a:spLocks/>
          </p:cNvSpPr>
          <p:nvPr/>
        </p:nvSpPr>
        <p:spPr bwMode="auto">
          <a:xfrm>
            <a:off x="2825750" y="3073400"/>
            <a:ext cx="47625" cy="55563"/>
          </a:xfrm>
          <a:custGeom>
            <a:avLst/>
            <a:gdLst>
              <a:gd name="T0" fmla="*/ 0 w 24"/>
              <a:gd name="T1" fmla="*/ 2147483647 h 29"/>
              <a:gd name="T2" fmla="*/ 2147483647 w 24"/>
              <a:gd name="T3" fmla="*/ 2147483647 h 29"/>
              <a:gd name="T4" fmla="*/ 2147483647 w 24"/>
              <a:gd name="T5" fmla="*/ 2147483647 h 29"/>
              <a:gd name="T6" fmla="*/ 2147483647 w 24"/>
              <a:gd name="T7" fmla="*/ 0 h 29"/>
              <a:gd name="T8" fmla="*/ 2147483647 w 24"/>
              <a:gd name="T9" fmla="*/ 2147483647 h 29"/>
              <a:gd name="T10" fmla="*/ 0 w 24"/>
              <a:gd name="T11" fmla="*/ 2147483647 h 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"/>
              <a:gd name="T19" fmla="*/ 0 h 29"/>
              <a:gd name="T20" fmla="*/ 24 w 24"/>
              <a:gd name="T21" fmla="*/ 29 h 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" h="29">
                <a:moveTo>
                  <a:pt x="0" y="29"/>
                </a:moveTo>
                <a:lnTo>
                  <a:pt x="19" y="29"/>
                </a:lnTo>
                <a:lnTo>
                  <a:pt x="24" y="21"/>
                </a:lnTo>
                <a:lnTo>
                  <a:pt x="20" y="0"/>
                </a:lnTo>
                <a:lnTo>
                  <a:pt x="14" y="1"/>
                </a:lnTo>
                <a:lnTo>
                  <a:pt x="0" y="29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94" name="Freeform 34"/>
          <p:cNvSpPr>
            <a:spLocks/>
          </p:cNvSpPr>
          <p:nvPr/>
        </p:nvSpPr>
        <p:spPr bwMode="auto">
          <a:xfrm>
            <a:off x="2547938" y="3003550"/>
            <a:ext cx="463550" cy="395288"/>
          </a:xfrm>
          <a:custGeom>
            <a:avLst/>
            <a:gdLst>
              <a:gd name="T0" fmla="*/ 2147483647 w 239"/>
              <a:gd name="T1" fmla="*/ 2147483647 h 205"/>
              <a:gd name="T2" fmla="*/ 2147483647 w 239"/>
              <a:gd name="T3" fmla="*/ 2147483647 h 205"/>
              <a:gd name="T4" fmla="*/ 2147483647 w 239"/>
              <a:gd name="T5" fmla="*/ 2147483647 h 205"/>
              <a:gd name="T6" fmla="*/ 2147483647 w 239"/>
              <a:gd name="T7" fmla="*/ 2147483647 h 205"/>
              <a:gd name="T8" fmla="*/ 2147483647 w 239"/>
              <a:gd name="T9" fmla="*/ 2147483647 h 205"/>
              <a:gd name="T10" fmla="*/ 2147483647 w 239"/>
              <a:gd name="T11" fmla="*/ 2147483647 h 205"/>
              <a:gd name="T12" fmla="*/ 2147483647 w 239"/>
              <a:gd name="T13" fmla="*/ 2147483647 h 205"/>
              <a:gd name="T14" fmla="*/ 2147483647 w 239"/>
              <a:gd name="T15" fmla="*/ 2147483647 h 205"/>
              <a:gd name="T16" fmla="*/ 0 w 239"/>
              <a:gd name="T17" fmla="*/ 2147483647 h 205"/>
              <a:gd name="T18" fmla="*/ 2147483647 w 239"/>
              <a:gd name="T19" fmla="*/ 2147483647 h 205"/>
              <a:gd name="T20" fmla="*/ 2147483647 w 239"/>
              <a:gd name="T21" fmla="*/ 2147483647 h 205"/>
              <a:gd name="T22" fmla="*/ 2147483647 w 239"/>
              <a:gd name="T23" fmla="*/ 2147483647 h 205"/>
              <a:gd name="T24" fmla="*/ 2147483647 w 239"/>
              <a:gd name="T25" fmla="*/ 2147483647 h 205"/>
              <a:gd name="T26" fmla="*/ 2147483647 w 239"/>
              <a:gd name="T27" fmla="*/ 2147483647 h 205"/>
              <a:gd name="T28" fmla="*/ 2147483647 w 239"/>
              <a:gd name="T29" fmla="*/ 2147483647 h 205"/>
              <a:gd name="T30" fmla="*/ 2147483647 w 239"/>
              <a:gd name="T31" fmla="*/ 2147483647 h 205"/>
              <a:gd name="T32" fmla="*/ 2147483647 w 239"/>
              <a:gd name="T33" fmla="*/ 2147483647 h 205"/>
              <a:gd name="T34" fmla="*/ 2147483647 w 239"/>
              <a:gd name="T35" fmla="*/ 2147483647 h 205"/>
              <a:gd name="T36" fmla="*/ 2147483647 w 239"/>
              <a:gd name="T37" fmla="*/ 2147483647 h 205"/>
              <a:gd name="T38" fmla="*/ 2147483647 w 239"/>
              <a:gd name="T39" fmla="*/ 0 h 205"/>
              <a:gd name="T40" fmla="*/ 2147483647 w 239"/>
              <a:gd name="T41" fmla="*/ 2147483647 h 205"/>
              <a:gd name="T42" fmla="*/ 2147483647 w 239"/>
              <a:gd name="T43" fmla="*/ 2147483647 h 205"/>
              <a:gd name="T44" fmla="*/ 2147483647 w 239"/>
              <a:gd name="T45" fmla="*/ 2147483647 h 205"/>
              <a:gd name="T46" fmla="*/ 2147483647 w 239"/>
              <a:gd name="T47" fmla="*/ 2147483647 h 205"/>
              <a:gd name="T48" fmla="*/ 2147483647 w 239"/>
              <a:gd name="T49" fmla="*/ 2147483647 h 205"/>
              <a:gd name="T50" fmla="*/ 2147483647 w 239"/>
              <a:gd name="T51" fmla="*/ 2147483647 h 205"/>
              <a:gd name="T52" fmla="*/ 2147483647 w 239"/>
              <a:gd name="T53" fmla="*/ 2147483647 h 205"/>
              <a:gd name="T54" fmla="*/ 2147483647 w 239"/>
              <a:gd name="T55" fmla="*/ 2147483647 h 205"/>
              <a:gd name="T56" fmla="*/ 2147483647 w 239"/>
              <a:gd name="T57" fmla="*/ 2147483647 h 205"/>
              <a:gd name="T58" fmla="*/ 2147483647 w 239"/>
              <a:gd name="T59" fmla="*/ 2147483647 h 205"/>
              <a:gd name="T60" fmla="*/ 2147483647 w 239"/>
              <a:gd name="T61" fmla="*/ 2147483647 h 205"/>
              <a:gd name="T62" fmla="*/ 2147483647 w 239"/>
              <a:gd name="T63" fmla="*/ 2147483647 h 205"/>
              <a:gd name="T64" fmla="*/ 2147483647 w 239"/>
              <a:gd name="T65" fmla="*/ 2147483647 h 205"/>
              <a:gd name="T66" fmla="*/ 2147483647 w 239"/>
              <a:gd name="T67" fmla="*/ 2147483647 h 205"/>
              <a:gd name="T68" fmla="*/ 2147483647 w 239"/>
              <a:gd name="T69" fmla="*/ 2147483647 h 205"/>
              <a:gd name="T70" fmla="*/ 2147483647 w 239"/>
              <a:gd name="T71" fmla="*/ 2147483647 h 205"/>
              <a:gd name="T72" fmla="*/ 2147483647 w 239"/>
              <a:gd name="T73" fmla="*/ 2147483647 h 205"/>
              <a:gd name="T74" fmla="*/ 2147483647 w 239"/>
              <a:gd name="T75" fmla="*/ 2147483647 h 205"/>
              <a:gd name="T76" fmla="*/ 2147483647 w 239"/>
              <a:gd name="T77" fmla="*/ 2147483647 h 205"/>
              <a:gd name="T78" fmla="*/ 2147483647 w 239"/>
              <a:gd name="T79" fmla="*/ 2147483647 h 205"/>
              <a:gd name="T80" fmla="*/ 2147483647 w 239"/>
              <a:gd name="T81" fmla="*/ 2147483647 h 205"/>
              <a:gd name="T82" fmla="*/ 2147483647 w 239"/>
              <a:gd name="T83" fmla="*/ 2147483647 h 205"/>
              <a:gd name="T84" fmla="*/ 2147483647 w 239"/>
              <a:gd name="T85" fmla="*/ 2147483647 h 205"/>
              <a:gd name="T86" fmla="*/ 2147483647 w 239"/>
              <a:gd name="T87" fmla="*/ 2147483647 h 205"/>
              <a:gd name="T88" fmla="*/ 2147483647 w 239"/>
              <a:gd name="T89" fmla="*/ 2147483647 h 205"/>
              <a:gd name="T90" fmla="*/ 2147483647 w 239"/>
              <a:gd name="T91" fmla="*/ 2147483647 h 205"/>
              <a:gd name="T92" fmla="*/ 2147483647 w 239"/>
              <a:gd name="T93" fmla="*/ 2147483647 h 205"/>
              <a:gd name="T94" fmla="*/ 2147483647 w 239"/>
              <a:gd name="T95" fmla="*/ 2147483647 h 205"/>
              <a:gd name="T96" fmla="*/ 2147483647 w 239"/>
              <a:gd name="T97" fmla="*/ 2147483647 h 205"/>
              <a:gd name="T98" fmla="*/ 2147483647 w 239"/>
              <a:gd name="T99" fmla="*/ 2147483647 h 205"/>
              <a:gd name="T100" fmla="*/ 2147483647 w 239"/>
              <a:gd name="T101" fmla="*/ 2147483647 h 20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39"/>
              <a:gd name="T154" fmla="*/ 0 h 205"/>
              <a:gd name="T155" fmla="*/ 239 w 239"/>
              <a:gd name="T156" fmla="*/ 205 h 20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39" h="205">
                <a:moveTo>
                  <a:pt x="76" y="201"/>
                </a:moveTo>
                <a:lnTo>
                  <a:pt x="57" y="187"/>
                </a:lnTo>
                <a:lnTo>
                  <a:pt x="43" y="184"/>
                </a:lnTo>
                <a:lnTo>
                  <a:pt x="40" y="171"/>
                </a:lnTo>
                <a:lnTo>
                  <a:pt x="31" y="166"/>
                </a:lnTo>
                <a:lnTo>
                  <a:pt x="25" y="154"/>
                </a:lnTo>
                <a:lnTo>
                  <a:pt x="20" y="140"/>
                </a:lnTo>
                <a:lnTo>
                  <a:pt x="5" y="126"/>
                </a:lnTo>
                <a:lnTo>
                  <a:pt x="0" y="122"/>
                </a:lnTo>
                <a:lnTo>
                  <a:pt x="7" y="113"/>
                </a:lnTo>
                <a:lnTo>
                  <a:pt x="18" y="110"/>
                </a:lnTo>
                <a:lnTo>
                  <a:pt x="22" y="90"/>
                </a:lnTo>
                <a:lnTo>
                  <a:pt x="26" y="69"/>
                </a:lnTo>
                <a:lnTo>
                  <a:pt x="35" y="68"/>
                </a:lnTo>
                <a:lnTo>
                  <a:pt x="42" y="47"/>
                </a:lnTo>
                <a:lnTo>
                  <a:pt x="61" y="16"/>
                </a:lnTo>
                <a:lnTo>
                  <a:pt x="69" y="18"/>
                </a:lnTo>
                <a:lnTo>
                  <a:pt x="78" y="10"/>
                </a:lnTo>
                <a:lnTo>
                  <a:pt x="84" y="16"/>
                </a:lnTo>
                <a:lnTo>
                  <a:pt x="88" y="0"/>
                </a:lnTo>
                <a:lnTo>
                  <a:pt x="95" y="10"/>
                </a:lnTo>
                <a:lnTo>
                  <a:pt x="105" y="7"/>
                </a:lnTo>
                <a:lnTo>
                  <a:pt x="114" y="10"/>
                </a:lnTo>
                <a:lnTo>
                  <a:pt x="123" y="15"/>
                </a:lnTo>
                <a:lnTo>
                  <a:pt x="128" y="22"/>
                </a:lnTo>
                <a:lnTo>
                  <a:pt x="136" y="32"/>
                </a:lnTo>
                <a:lnTo>
                  <a:pt x="149" y="37"/>
                </a:lnTo>
                <a:lnTo>
                  <a:pt x="150" y="41"/>
                </a:lnTo>
                <a:lnTo>
                  <a:pt x="158" y="37"/>
                </a:lnTo>
                <a:lnTo>
                  <a:pt x="144" y="65"/>
                </a:lnTo>
                <a:lnTo>
                  <a:pt x="163" y="65"/>
                </a:lnTo>
                <a:lnTo>
                  <a:pt x="159" y="76"/>
                </a:lnTo>
                <a:lnTo>
                  <a:pt x="168" y="89"/>
                </a:lnTo>
                <a:lnTo>
                  <a:pt x="177" y="103"/>
                </a:lnTo>
                <a:lnTo>
                  <a:pt x="189" y="107"/>
                </a:lnTo>
                <a:lnTo>
                  <a:pt x="201" y="113"/>
                </a:lnTo>
                <a:lnTo>
                  <a:pt x="212" y="117"/>
                </a:lnTo>
                <a:lnTo>
                  <a:pt x="224" y="122"/>
                </a:lnTo>
                <a:lnTo>
                  <a:pt x="239" y="122"/>
                </a:lnTo>
                <a:lnTo>
                  <a:pt x="226" y="136"/>
                </a:lnTo>
                <a:lnTo>
                  <a:pt x="214" y="151"/>
                </a:lnTo>
                <a:lnTo>
                  <a:pt x="201" y="164"/>
                </a:lnTo>
                <a:lnTo>
                  <a:pt x="189" y="179"/>
                </a:lnTo>
                <a:lnTo>
                  <a:pt x="176" y="180"/>
                </a:lnTo>
                <a:lnTo>
                  <a:pt x="163" y="181"/>
                </a:lnTo>
                <a:lnTo>
                  <a:pt x="146" y="192"/>
                </a:lnTo>
                <a:lnTo>
                  <a:pt x="139" y="197"/>
                </a:lnTo>
                <a:lnTo>
                  <a:pt x="123" y="193"/>
                </a:lnTo>
                <a:lnTo>
                  <a:pt x="106" y="199"/>
                </a:lnTo>
                <a:lnTo>
                  <a:pt x="98" y="205"/>
                </a:lnTo>
                <a:lnTo>
                  <a:pt x="76" y="20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95" name="Freeform 35"/>
          <p:cNvSpPr>
            <a:spLocks/>
          </p:cNvSpPr>
          <p:nvPr/>
        </p:nvSpPr>
        <p:spPr bwMode="auto">
          <a:xfrm>
            <a:off x="1022350" y="3030538"/>
            <a:ext cx="90488" cy="23812"/>
          </a:xfrm>
          <a:custGeom>
            <a:avLst/>
            <a:gdLst>
              <a:gd name="T0" fmla="*/ 2147483647 w 47"/>
              <a:gd name="T1" fmla="*/ 2147483647 h 13"/>
              <a:gd name="T2" fmla="*/ 0 w 47"/>
              <a:gd name="T3" fmla="*/ 2147483647 h 13"/>
              <a:gd name="T4" fmla="*/ 2147483647 w 47"/>
              <a:gd name="T5" fmla="*/ 2147483647 h 13"/>
              <a:gd name="T6" fmla="*/ 2147483647 w 47"/>
              <a:gd name="T7" fmla="*/ 2147483647 h 13"/>
              <a:gd name="T8" fmla="*/ 2147483647 w 47"/>
              <a:gd name="T9" fmla="*/ 2147483647 h 13"/>
              <a:gd name="T10" fmla="*/ 2147483647 w 47"/>
              <a:gd name="T11" fmla="*/ 2147483647 h 13"/>
              <a:gd name="T12" fmla="*/ 2147483647 w 47"/>
              <a:gd name="T13" fmla="*/ 0 h 13"/>
              <a:gd name="T14" fmla="*/ 2147483647 w 47"/>
              <a:gd name="T15" fmla="*/ 2147483647 h 13"/>
              <a:gd name="T16" fmla="*/ 2147483647 w 47"/>
              <a:gd name="T17" fmla="*/ 2147483647 h 13"/>
              <a:gd name="T18" fmla="*/ 2147483647 w 47"/>
              <a:gd name="T19" fmla="*/ 2147483647 h 13"/>
              <a:gd name="T20" fmla="*/ 2147483647 w 47"/>
              <a:gd name="T21" fmla="*/ 2147483647 h 13"/>
              <a:gd name="T22" fmla="*/ 2147483647 w 47"/>
              <a:gd name="T23" fmla="*/ 2147483647 h 13"/>
              <a:gd name="T24" fmla="*/ 2147483647 w 47"/>
              <a:gd name="T25" fmla="*/ 2147483647 h 1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7"/>
              <a:gd name="T40" fmla="*/ 0 h 13"/>
              <a:gd name="T41" fmla="*/ 47 w 47"/>
              <a:gd name="T42" fmla="*/ 13 h 1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7" h="13">
                <a:moveTo>
                  <a:pt x="3" y="5"/>
                </a:moveTo>
                <a:lnTo>
                  <a:pt x="0" y="13"/>
                </a:lnTo>
                <a:lnTo>
                  <a:pt x="13" y="9"/>
                </a:lnTo>
                <a:lnTo>
                  <a:pt x="26" y="5"/>
                </a:lnTo>
                <a:lnTo>
                  <a:pt x="47" y="9"/>
                </a:lnTo>
                <a:lnTo>
                  <a:pt x="44" y="5"/>
                </a:lnTo>
                <a:lnTo>
                  <a:pt x="25" y="0"/>
                </a:lnTo>
                <a:lnTo>
                  <a:pt x="22" y="4"/>
                </a:lnTo>
                <a:lnTo>
                  <a:pt x="4" y="4"/>
                </a:lnTo>
                <a:lnTo>
                  <a:pt x="4" y="5"/>
                </a:lnTo>
                <a:lnTo>
                  <a:pt x="20" y="5"/>
                </a:lnTo>
                <a:lnTo>
                  <a:pt x="10" y="9"/>
                </a:lnTo>
                <a:lnTo>
                  <a:pt x="3" y="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96" name="Freeform 36"/>
          <p:cNvSpPr>
            <a:spLocks/>
          </p:cNvSpPr>
          <p:nvPr/>
        </p:nvSpPr>
        <p:spPr bwMode="auto">
          <a:xfrm>
            <a:off x="1416050" y="3125788"/>
            <a:ext cx="136525" cy="227012"/>
          </a:xfrm>
          <a:custGeom>
            <a:avLst/>
            <a:gdLst>
              <a:gd name="T0" fmla="*/ 2147483647 w 69"/>
              <a:gd name="T1" fmla="*/ 2147483647 h 118"/>
              <a:gd name="T2" fmla="*/ 2147483647 w 69"/>
              <a:gd name="T3" fmla="*/ 2147483647 h 118"/>
              <a:gd name="T4" fmla="*/ 2147483647 w 69"/>
              <a:gd name="T5" fmla="*/ 2147483647 h 118"/>
              <a:gd name="T6" fmla="*/ 2147483647 w 69"/>
              <a:gd name="T7" fmla="*/ 2147483647 h 118"/>
              <a:gd name="T8" fmla="*/ 2147483647 w 69"/>
              <a:gd name="T9" fmla="*/ 2147483647 h 118"/>
              <a:gd name="T10" fmla="*/ 0 w 69"/>
              <a:gd name="T11" fmla="*/ 2147483647 h 118"/>
              <a:gd name="T12" fmla="*/ 2147483647 w 69"/>
              <a:gd name="T13" fmla="*/ 2147483647 h 118"/>
              <a:gd name="T14" fmla="*/ 2147483647 w 69"/>
              <a:gd name="T15" fmla="*/ 2147483647 h 118"/>
              <a:gd name="T16" fmla="*/ 0 w 69"/>
              <a:gd name="T17" fmla="*/ 2147483647 h 118"/>
              <a:gd name="T18" fmla="*/ 2147483647 w 69"/>
              <a:gd name="T19" fmla="*/ 2147483647 h 118"/>
              <a:gd name="T20" fmla="*/ 2147483647 w 69"/>
              <a:gd name="T21" fmla="*/ 2147483647 h 118"/>
              <a:gd name="T22" fmla="*/ 2147483647 w 69"/>
              <a:gd name="T23" fmla="*/ 2147483647 h 118"/>
              <a:gd name="T24" fmla="*/ 2147483647 w 69"/>
              <a:gd name="T25" fmla="*/ 2147483647 h 118"/>
              <a:gd name="T26" fmla="*/ 2147483647 w 69"/>
              <a:gd name="T27" fmla="*/ 2147483647 h 118"/>
              <a:gd name="T28" fmla="*/ 2147483647 w 69"/>
              <a:gd name="T29" fmla="*/ 2147483647 h 118"/>
              <a:gd name="T30" fmla="*/ 2147483647 w 69"/>
              <a:gd name="T31" fmla="*/ 2147483647 h 118"/>
              <a:gd name="T32" fmla="*/ 2147483647 w 69"/>
              <a:gd name="T33" fmla="*/ 0 h 118"/>
              <a:gd name="T34" fmla="*/ 2147483647 w 69"/>
              <a:gd name="T35" fmla="*/ 2147483647 h 118"/>
              <a:gd name="T36" fmla="*/ 2147483647 w 69"/>
              <a:gd name="T37" fmla="*/ 2147483647 h 118"/>
              <a:gd name="T38" fmla="*/ 2147483647 w 69"/>
              <a:gd name="T39" fmla="*/ 2147483647 h 118"/>
              <a:gd name="T40" fmla="*/ 2147483647 w 69"/>
              <a:gd name="T41" fmla="*/ 2147483647 h 118"/>
              <a:gd name="T42" fmla="*/ 2147483647 w 69"/>
              <a:gd name="T43" fmla="*/ 2147483647 h 118"/>
              <a:gd name="T44" fmla="*/ 2147483647 w 69"/>
              <a:gd name="T45" fmla="*/ 2147483647 h 118"/>
              <a:gd name="T46" fmla="*/ 2147483647 w 69"/>
              <a:gd name="T47" fmla="*/ 2147483647 h 118"/>
              <a:gd name="T48" fmla="*/ 2147483647 w 69"/>
              <a:gd name="T49" fmla="*/ 2147483647 h 118"/>
              <a:gd name="T50" fmla="*/ 2147483647 w 69"/>
              <a:gd name="T51" fmla="*/ 2147483647 h 118"/>
              <a:gd name="T52" fmla="*/ 2147483647 w 69"/>
              <a:gd name="T53" fmla="*/ 2147483647 h 118"/>
              <a:gd name="T54" fmla="*/ 2147483647 w 69"/>
              <a:gd name="T55" fmla="*/ 2147483647 h 11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69"/>
              <a:gd name="T85" fmla="*/ 0 h 118"/>
              <a:gd name="T86" fmla="*/ 69 w 69"/>
              <a:gd name="T87" fmla="*/ 118 h 11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69" h="118">
                <a:moveTo>
                  <a:pt x="60" y="100"/>
                </a:moveTo>
                <a:lnTo>
                  <a:pt x="49" y="105"/>
                </a:lnTo>
                <a:lnTo>
                  <a:pt x="37" y="109"/>
                </a:lnTo>
                <a:lnTo>
                  <a:pt x="25" y="113"/>
                </a:lnTo>
                <a:lnTo>
                  <a:pt x="14" y="118"/>
                </a:lnTo>
                <a:lnTo>
                  <a:pt x="0" y="113"/>
                </a:lnTo>
                <a:lnTo>
                  <a:pt x="5" y="109"/>
                </a:lnTo>
                <a:lnTo>
                  <a:pt x="2" y="95"/>
                </a:lnTo>
                <a:lnTo>
                  <a:pt x="0" y="80"/>
                </a:lnTo>
                <a:lnTo>
                  <a:pt x="7" y="68"/>
                </a:lnTo>
                <a:lnTo>
                  <a:pt x="14" y="55"/>
                </a:lnTo>
                <a:lnTo>
                  <a:pt x="12" y="31"/>
                </a:lnTo>
                <a:lnTo>
                  <a:pt x="12" y="17"/>
                </a:lnTo>
                <a:lnTo>
                  <a:pt x="12" y="2"/>
                </a:lnTo>
                <a:lnTo>
                  <a:pt x="32" y="2"/>
                </a:lnTo>
                <a:lnTo>
                  <a:pt x="51" y="1"/>
                </a:lnTo>
                <a:lnTo>
                  <a:pt x="56" y="0"/>
                </a:lnTo>
                <a:lnTo>
                  <a:pt x="58" y="6"/>
                </a:lnTo>
                <a:lnTo>
                  <a:pt x="62" y="22"/>
                </a:lnTo>
                <a:lnTo>
                  <a:pt x="62" y="31"/>
                </a:lnTo>
                <a:lnTo>
                  <a:pt x="62" y="43"/>
                </a:lnTo>
                <a:lnTo>
                  <a:pt x="63" y="56"/>
                </a:lnTo>
                <a:lnTo>
                  <a:pt x="63" y="71"/>
                </a:lnTo>
                <a:lnTo>
                  <a:pt x="62" y="85"/>
                </a:lnTo>
                <a:lnTo>
                  <a:pt x="69" y="93"/>
                </a:lnTo>
                <a:lnTo>
                  <a:pt x="62" y="100"/>
                </a:lnTo>
                <a:lnTo>
                  <a:pt x="55" y="95"/>
                </a:lnTo>
                <a:lnTo>
                  <a:pt x="60" y="10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97" name="Freeform 37"/>
          <p:cNvSpPr>
            <a:spLocks/>
          </p:cNvSpPr>
          <p:nvPr/>
        </p:nvSpPr>
        <p:spPr bwMode="auto">
          <a:xfrm>
            <a:off x="1019175" y="3071813"/>
            <a:ext cx="93663" cy="58737"/>
          </a:xfrm>
          <a:custGeom>
            <a:avLst/>
            <a:gdLst>
              <a:gd name="T0" fmla="*/ 2147483647 w 49"/>
              <a:gd name="T1" fmla="*/ 2147483647 h 31"/>
              <a:gd name="T2" fmla="*/ 2147483647 w 49"/>
              <a:gd name="T3" fmla="*/ 2147483647 h 31"/>
              <a:gd name="T4" fmla="*/ 2147483647 w 49"/>
              <a:gd name="T5" fmla="*/ 2147483647 h 31"/>
              <a:gd name="T6" fmla="*/ 2147483647 w 49"/>
              <a:gd name="T7" fmla="*/ 2147483647 h 31"/>
              <a:gd name="T8" fmla="*/ 2147483647 w 49"/>
              <a:gd name="T9" fmla="*/ 2147483647 h 31"/>
              <a:gd name="T10" fmla="*/ 2147483647 w 49"/>
              <a:gd name="T11" fmla="*/ 2147483647 h 31"/>
              <a:gd name="T12" fmla="*/ 2147483647 w 49"/>
              <a:gd name="T13" fmla="*/ 2147483647 h 31"/>
              <a:gd name="T14" fmla="*/ 2147483647 w 49"/>
              <a:gd name="T15" fmla="*/ 0 h 31"/>
              <a:gd name="T16" fmla="*/ 2147483647 w 49"/>
              <a:gd name="T17" fmla="*/ 2147483647 h 31"/>
              <a:gd name="T18" fmla="*/ 2147483647 w 49"/>
              <a:gd name="T19" fmla="*/ 2147483647 h 31"/>
              <a:gd name="T20" fmla="*/ 0 w 49"/>
              <a:gd name="T21" fmla="*/ 2147483647 h 31"/>
              <a:gd name="T22" fmla="*/ 2147483647 w 49"/>
              <a:gd name="T23" fmla="*/ 2147483647 h 31"/>
              <a:gd name="T24" fmla="*/ 2147483647 w 49"/>
              <a:gd name="T25" fmla="*/ 2147483647 h 31"/>
              <a:gd name="T26" fmla="*/ 2147483647 w 49"/>
              <a:gd name="T27" fmla="*/ 2147483647 h 31"/>
              <a:gd name="T28" fmla="*/ 2147483647 w 49"/>
              <a:gd name="T29" fmla="*/ 2147483647 h 31"/>
              <a:gd name="T30" fmla="*/ 2147483647 w 49"/>
              <a:gd name="T31" fmla="*/ 2147483647 h 31"/>
              <a:gd name="T32" fmla="*/ 2147483647 w 49"/>
              <a:gd name="T33" fmla="*/ 2147483647 h 31"/>
              <a:gd name="T34" fmla="*/ 2147483647 w 49"/>
              <a:gd name="T35" fmla="*/ 2147483647 h 31"/>
              <a:gd name="T36" fmla="*/ 2147483647 w 49"/>
              <a:gd name="T37" fmla="*/ 2147483647 h 3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9"/>
              <a:gd name="T58" fmla="*/ 0 h 31"/>
              <a:gd name="T59" fmla="*/ 49 w 49"/>
              <a:gd name="T60" fmla="*/ 31 h 3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9" h="31">
                <a:moveTo>
                  <a:pt x="23" y="18"/>
                </a:moveTo>
                <a:lnTo>
                  <a:pt x="19" y="24"/>
                </a:lnTo>
                <a:lnTo>
                  <a:pt x="22" y="29"/>
                </a:lnTo>
                <a:lnTo>
                  <a:pt x="23" y="31"/>
                </a:lnTo>
                <a:lnTo>
                  <a:pt x="28" y="24"/>
                </a:lnTo>
                <a:lnTo>
                  <a:pt x="44" y="18"/>
                </a:lnTo>
                <a:lnTo>
                  <a:pt x="45" y="8"/>
                </a:lnTo>
                <a:lnTo>
                  <a:pt x="49" y="0"/>
                </a:lnTo>
                <a:lnTo>
                  <a:pt x="35" y="1"/>
                </a:lnTo>
                <a:lnTo>
                  <a:pt x="22" y="1"/>
                </a:lnTo>
                <a:lnTo>
                  <a:pt x="0" y="6"/>
                </a:lnTo>
                <a:lnTo>
                  <a:pt x="8" y="6"/>
                </a:lnTo>
                <a:lnTo>
                  <a:pt x="5" y="10"/>
                </a:lnTo>
                <a:lnTo>
                  <a:pt x="13" y="12"/>
                </a:lnTo>
                <a:lnTo>
                  <a:pt x="11" y="14"/>
                </a:lnTo>
                <a:lnTo>
                  <a:pt x="23" y="14"/>
                </a:lnTo>
                <a:lnTo>
                  <a:pt x="26" y="16"/>
                </a:lnTo>
                <a:lnTo>
                  <a:pt x="17" y="17"/>
                </a:lnTo>
                <a:lnTo>
                  <a:pt x="23" y="18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98" name="Freeform 38"/>
          <p:cNvSpPr>
            <a:spLocks/>
          </p:cNvSpPr>
          <p:nvPr/>
        </p:nvSpPr>
        <p:spPr bwMode="auto">
          <a:xfrm>
            <a:off x="1252538" y="3141663"/>
            <a:ext cx="192087" cy="227012"/>
          </a:xfrm>
          <a:custGeom>
            <a:avLst/>
            <a:gdLst>
              <a:gd name="T0" fmla="*/ 2147483647 w 99"/>
              <a:gd name="T1" fmla="*/ 2147483647 h 117"/>
              <a:gd name="T2" fmla="*/ 2147483647 w 99"/>
              <a:gd name="T3" fmla="*/ 2147483647 h 117"/>
              <a:gd name="T4" fmla="*/ 2147483647 w 99"/>
              <a:gd name="T5" fmla="*/ 2147483647 h 117"/>
              <a:gd name="T6" fmla="*/ 2147483647 w 99"/>
              <a:gd name="T7" fmla="*/ 0 h 117"/>
              <a:gd name="T8" fmla="*/ 2147483647 w 99"/>
              <a:gd name="T9" fmla="*/ 2147483647 h 117"/>
              <a:gd name="T10" fmla="*/ 2147483647 w 99"/>
              <a:gd name="T11" fmla="*/ 2147483647 h 117"/>
              <a:gd name="T12" fmla="*/ 2147483647 w 99"/>
              <a:gd name="T13" fmla="*/ 2147483647 h 117"/>
              <a:gd name="T14" fmla="*/ 2147483647 w 99"/>
              <a:gd name="T15" fmla="*/ 2147483647 h 117"/>
              <a:gd name="T16" fmla="*/ 2147483647 w 99"/>
              <a:gd name="T17" fmla="*/ 2147483647 h 117"/>
              <a:gd name="T18" fmla="*/ 2147483647 w 99"/>
              <a:gd name="T19" fmla="*/ 2147483647 h 117"/>
              <a:gd name="T20" fmla="*/ 2147483647 w 99"/>
              <a:gd name="T21" fmla="*/ 2147483647 h 117"/>
              <a:gd name="T22" fmla="*/ 2147483647 w 99"/>
              <a:gd name="T23" fmla="*/ 2147483647 h 117"/>
              <a:gd name="T24" fmla="*/ 2147483647 w 99"/>
              <a:gd name="T25" fmla="*/ 2147483647 h 117"/>
              <a:gd name="T26" fmla="*/ 2147483647 w 99"/>
              <a:gd name="T27" fmla="*/ 2147483647 h 117"/>
              <a:gd name="T28" fmla="*/ 2147483647 w 99"/>
              <a:gd name="T29" fmla="*/ 2147483647 h 117"/>
              <a:gd name="T30" fmla="*/ 2147483647 w 99"/>
              <a:gd name="T31" fmla="*/ 2147483647 h 117"/>
              <a:gd name="T32" fmla="*/ 2147483647 w 99"/>
              <a:gd name="T33" fmla="*/ 2147483647 h 117"/>
              <a:gd name="T34" fmla="*/ 0 w 99"/>
              <a:gd name="T35" fmla="*/ 2147483647 h 117"/>
              <a:gd name="T36" fmla="*/ 0 w 99"/>
              <a:gd name="T37" fmla="*/ 2147483647 h 117"/>
              <a:gd name="T38" fmla="*/ 2147483647 w 99"/>
              <a:gd name="T39" fmla="*/ 2147483647 h 117"/>
              <a:gd name="T40" fmla="*/ 2147483647 w 99"/>
              <a:gd name="T41" fmla="*/ 2147483647 h 117"/>
              <a:gd name="T42" fmla="*/ 2147483647 w 99"/>
              <a:gd name="T43" fmla="*/ 2147483647 h 117"/>
              <a:gd name="T44" fmla="*/ 2147483647 w 99"/>
              <a:gd name="T45" fmla="*/ 2147483647 h 117"/>
              <a:gd name="T46" fmla="*/ 2147483647 w 99"/>
              <a:gd name="T47" fmla="*/ 2147483647 h 117"/>
              <a:gd name="T48" fmla="*/ 2147483647 w 99"/>
              <a:gd name="T49" fmla="*/ 2147483647 h 117"/>
              <a:gd name="T50" fmla="*/ 2147483647 w 99"/>
              <a:gd name="T51" fmla="*/ 2147483647 h 117"/>
              <a:gd name="T52" fmla="*/ 2147483647 w 99"/>
              <a:gd name="T53" fmla="*/ 2147483647 h 117"/>
              <a:gd name="T54" fmla="*/ 2147483647 w 99"/>
              <a:gd name="T55" fmla="*/ 2147483647 h 117"/>
              <a:gd name="T56" fmla="*/ 2147483647 w 99"/>
              <a:gd name="T57" fmla="*/ 2147483647 h 117"/>
              <a:gd name="T58" fmla="*/ 2147483647 w 99"/>
              <a:gd name="T59" fmla="*/ 2147483647 h 117"/>
              <a:gd name="T60" fmla="*/ 2147483647 w 99"/>
              <a:gd name="T61" fmla="*/ 2147483647 h 117"/>
              <a:gd name="T62" fmla="*/ 2147483647 w 99"/>
              <a:gd name="T63" fmla="*/ 2147483647 h 117"/>
              <a:gd name="T64" fmla="*/ 2147483647 w 99"/>
              <a:gd name="T65" fmla="*/ 2147483647 h 117"/>
              <a:gd name="T66" fmla="*/ 2147483647 w 99"/>
              <a:gd name="T67" fmla="*/ 2147483647 h 117"/>
              <a:gd name="T68" fmla="*/ 2147483647 w 99"/>
              <a:gd name="T69" fmla="*/ 2147483647 h 117"/>
              <a:gd name="T70" fmla="*/ 2147483647 w 99"/>
              <a:gd name="T71" fmla="*/ 2147483647 h 117"/>
              <a:gd name="T72" fmla="*/ 2147483647 w 99"/>
              <a:gd name="T73" fmla="*/ 2147483647 h 117"/>
              <a:gd name="T74" fmla="*/ 2147483647 w 99"/>
              <a:gd name="T75" fmla="*/ 2147483647 h 117"/>
              <a:gd name="T76" fmla="*/ 2147483647 w 99"/>
              <a:gd name="T77" fmla="*/ 2147483647 h 11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99"/>
              <a:gd name="T118" fmla="*/ 0 h 117"/>
              <a:gd name="T119" fmla="*/ 99 w 99"/>
              <a:gd name="T120" fmla="*/ 117 h 117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99" h="117">
                <a:moveTo>
                  <a:pt x="60" y="8"/>
                </a:moveTo>
                <a:lnTo>
                  <a:pt x="53" y="4"/>
                </a:lnTo>
                <a:lnTo>
                  <a:pt x="43" y="6"/>
                </a:lnTo>
                <a:lnTo>
                  <a:pt x="42" y="0"/>
                </a:lnTo>
                <a:lnTo>
                  <a:pt x="35" y="4"/>
                </a:lnTo>
                <a:lnTo>
                  <a:pt x="28" y="8"/>
                </a:lnTo>
                <a:lnTo>
                  <a:pt x="17" y="6"/>
                </a:lnTo>
                <a:lnTo>
                  <a:pt x="13" y="9"/>
                </a:lnTo>
                <a:lnTo>
                  <a:pt x="11" y="24"/>
                </a:lnTo>
                <a:lnTo>
                  <a:pt x="13" y="26"/>
                </a:lnTo>
                <a:lnTo>
                  <a:pt x="13" y="30"/>
                </a:lnTo>
                <a:lnTo>
                  <a:pt x="15" y="37"/>
                </a:lnTo>
                <a:lnTo>
                  <a:pt x="13" y="41"/>
                </a:lnTo>
                <a:lnTo>
                  <a:pt x="7" y="42"/>
                </a:lnTo>
                <a:lnTo>
                  <a:pt x="8" y="50"/>
                </a:lnTo>
                <a:lnTo>
                  <a:pt x="3" y="57"/>
                </a:lnTo>
                <a:lnTo>
                  <a:pt x="2" y="58"/>
                </a:lnTo>
                <a:lnTo>
                  <a:pt x="0" y="75"/>
                </a:lnTo>
                <a:lnTo>
                  <a:pt x="0" y="78"/>
                </a:lnTo>
                <a:lnTo>
                  <a:pt x="11" y="87"/>
                </a:lnTo>
                <a:lnTo>
                  <a:pt x="16" y="95"/>
                </a:lnTo>
                <a:lnTo>
                  <a:pt x="12" y="117"/>
                </a:lnTo>
                <a:lnTo>
                  <a:pt x="33" y="111"/>
                </a:lnTo>
                <a:lnTo>
                  <a:pt x="53" y="103"/>
                </a:lnTo>
                <a:lnTo>
                  <a:pt x="50" y="103"/>
                </a:lnTo>
                <a:lnTo>
                  <a:pt x="70" y="101"/>
                </a:lnTo>
                <a:lnTo>
                  <a:pt x="59" y="101"/>
                </a:lnTo>
                <a:lnTo>
                  <a:pt x="73" y="100"/>
                </a:lnTo>
                <a:lnTo>
                  <a:pt x="82" y="101"/>
                </a:lnTo>
                <a:lnTo>
                  <a:pt x="85" y="104"/>
                </a:lnTo>
                <a:lnTo>
                  <a:pt x="90" y="100"/>
                </a:lnTo>
                <a:lnTo>
                  <a:pt x="87" y="86"/>
                </a:lnTo>
                <a:lnTo>
                  <a:pt x="85" y="71"/>
                </a:lnTo>
                <a:lnTo>
                  <a:pt x="92" y="59"/>
                </a:lnTo>
                <a:lnTo>
                  <a:pt x="99" y="46"/>
                </a:lnTo>
                <a:lnTo>
                  <a:pt x="97" y="22"/>
                </a:lnTo>
                <a:lnTo>
                  <a:pt x="83" y="13"/>
                </a:lnTo>
                <a:lnTo>
                  <a:pt x="68" y="18"/>
                </a:lnTo>
                <a:lnTo>
                  <a:pt x="60" y="8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399" name="Freeform 39"/>
          <p:cNvSpPr>
            <a:spLocks/>
          </p:cNvSpPr>
          <p:nvPr/>
        </p:nvSpPr>
        <p:spPr bwMode="auto">
          <a:xfrm>
            <a:off x="1162050" y="3221038"/>
            <a:ext cx="122238" cy="147637"/>
          </a:xfrm>
          <a:custGeom>
            <a:avLst/>
            <a:gdLst>
              <a:gd name="T0" fmla="*/ 2147483647 w 63"/>
              <a:gd name="T1" fmla="*/ 2147483647 h 76"/>
              <a:gd name="T2" fmla="*/ 2147483647 w 63"/>
              <a:gd name="T3" fmla="*/ 2147483647 h 76"/>
              <a:gd name="T4" fmla="*/ 2147483647 w 63"/>
              <a:gd name="T5" fmla="*/ 2147483647 h 76"/>
              <a:gd name="T6" fmla="*/ 2147483647 w 63"/>
              <a:gd name="T7" fmla="*/ 2147483647 h 76"/>
              <a:gd name="T8" fmla="*/ 0 w 63"/>
              <a:gd name="T9" fmla="*/ 2147483647 h 76"/>
              <a:gd name="T10" fmla="*/ 2147483647 w 63"/>
              <a:gd name="T11" fmla="*/ 2147483647 h 76"/>
              <a:gd name="T12" fmla="*/ 2147483647 w 63"/>
              <a:gd name="T13" fmla="*/ 2147483647 h 76"/>
              <a:gd name="T14" fmla="*/ 2147483647 w 63"/>
              <a:gd name="T15" fmla="*/ 0 h 76"/>
              <a:gd name="T16" fmla="*/ 2147483647 w 63"/>
              <a:gd name="T17" fmla="*/ 0 h 76"/>
              <a:gd name="T18" fmla="*/ 2147483647 w 63"/>
              <a:gd name="T19" fmla="*/ 2147483647 h 76"/>
              <a:gd name="T20" fmla="*/ 2147483647 w 63"/>
              <a:gd name="T21" fmla="*/ 2147483647 h 76"/>
              <a:gd name="T22" fmla="*/ 2147483647 w 63"/>
              <a:gd name="T23" fmla="*/ 2147483647 h 76"/>
              <a:gd name="T24" fmla="*/ 2147483647 w 63"/>
              <a:gd name="T25" fmla="*/ 2147483647 h 76"/>
              <a:gd name="T26" fmla="*/ 2147483647 w 63"/>
              <a:gd name="T27" fmla="*/ 2147483647 h 76"/>
              <a:gd name="T28" fmla="*/ 2147483647 w 63"/>
              <a:gd name="T29" fmla="*/ 2147483647 h 76"/>
              <a:gd name="T30" fmla="*/ 2147483647 w 63"/>
              <a:gd name="T31" fmla="*/ 2147483647 h 76"/>
              <a:gd name="T32" fmla="*/ 2147483647 w 63"/>
              <a:gd name="T33" fmla="*/ 2147483647 h 76"/>
              <a:gd name="T34" fmla="*/ 2147483647 w 63"/>
              <a:gd name="T35" fmla="*/ 2147483647 h 7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3"/>
              <a:gd name="T55" fmla="*/ 0 h 76"/>
              <a:gd name="T56" fmla="*/ 63 w 63"/>
              <a:gd name="T57" fmla="*/ 76 h 7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3" h="76">
                <a:moveTo>
                  <a:pt x="59" y="76"/>
                </a:moveTo>
                <a:lnTo>
                  <a:pt x="44" y="66"/>
                </a:lnTo>
                <a:lnTo>
                  <a:pt x="27" y="55"/>
                </a:lnTo>
                <a:lnTo>
                  <a:pt x="13" y="42"/>
                </a:lnTo>
                <a:lnTo>
                  <a:pt x="0" y="29"/>
                </a:lnTo>
                <a:lnTo>
                  <a:pt x="5" y="22"/>
                </a:lnTo>
                <a:lnTo>
                  <a:pt x="13" y="12"/>
                </a:lnTo>
                <a:lnTo>
                  <a:pt x="22" y="0"/>
                </a:lnTo>
                <a:lnTo>
                  <a:pt x="31" y="0"/>
                </a:lnTo>
                <a:lnTo>
                  <a:pt x="33" y="18"/>
                </a:lnTo>
                <a:lnTo>
                  <a:pt x="37" y="22"/>
                </a:lnTo>
                <a:lnTo>
                  <a:pt x="45" y="17"/>
                </a:lnTo>
                <a:lnTo>
                  <a:pt x="49" y="17"/>
                </a:lnTo>
                <a:lnTo>
                  <a:pt x="47" y="34"/>
                </a:lnTo>
                <a:lnTo>
                  <a:pt x="47" y="37"/>
                </a:lnTo>
                <a:lnTo>
                  <a:pt x="58" y="46"/>
                </a:lnTo>
                <a:lnTo>
                  <a:pt x="63" y="54"/>
                </a:lnTo>
                <a:lnTo>
                  <a:pt x="59" y="76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00" name="Freeform 40"/>
          <p:cNvSpPr>
            <a:spLocks/>
          </p:cNvSpPr>
          <p:nvPr/>
        </p:nvSpPr>
        <p:spPr bwMode="auto">
          <a:xfrm>
            <a:off x="1601788" y="3033713"/>
            <a:ext cx="387350" cy="334962"/>
          </a:xfrm>
          <a:custGeom>
            <a:avLst/>
            <a:gdLst>
              <a:gd name="T0" fmla="*/ 2147483647 w 202"/>
              <a:gd name="T1" fmla="*/ 2147483647 h 174"/>
              <a:gd name="T2" fmla="*/ 2147483647 w 202"/>
              <a:gd name="T3" fmla="*/ 2147483647 h 174"/>
              <a:gd name="T4" fmla="*/ 2147483647 w 202"/>
              <a:gd name="T5" fmla="*/ 2147483647 h 174"/>
              <a:gd name="T6" fmla="*/ 2147483647 w 202"/>
              <a:gd name="T7" fmla="*/ 2147483647 h 174"/>
              <a:gd name="T8" fmla="*/ 2147483647 w 202"/>
              <a:gd name="T9" fmla="*/ 2147483647 h 174"/>
              <a:gd name="T10" fmla="*/ 2147483647 w 202"/>
              <a:gd name="T11" fmla="*/ 2147483647 h 174"/>
              <a:gd name="T12" fmla="*/ 2147483647 w 202"/>
              <a:gd name="T13" fmla="*/ 2147483647 h 174"/>
              <a:gd name="T14" fmla="*/ 2147483647 w 202"/>
              <a:gd name="T15" fmla="*/ 2147483647 h 174"/>
              <a:gd name="T16" fmla="*/ 2147483647 w 202"/>
              <a:gd name="T17" fmla="*/ 2147483647 h 174"/>
              <a:gd name="T18" fmla="*/ 2147483647 w 202"/>
              <a:gd name="T19" fmla="*/ 2147483647 h 174"/>
              <a:gd name="T20" fmla="*/ 2147483647 w 202"/>
              <a:gd name="T21" fmla="*/ 2147483647 h 174"/>
              <a:gd name="T22" fmla="*/ 2147483647 w 202"/>
              <a:gd name="T23" fmla="*/ 2147483647 h 174"/>
              <a:gd name="T24" fmla="*/ 2147483647 w 202"/>
              <a:gd name="T25" fmla="*/ 2147483647 h 174"/>
              <a:gd name="T26" fmla="*/ 2147483647 w 202"/>
              <a:gd name="T27" fmla="*/ 2147483647 h 174"/>
              <a:gd name="T28" fmla="*/ 2147483647 w 202"/>
              <a:gd name="T29" fmla="*/ 2147483647 h 174"/>
              <a:gd name="T30" fmla="*/ 2147483647 w 202"/>
              <a:gd name="T31" fmla="*/ 2147483647 h 174"/>
              <a:gd name="T32" fmla="*/ 2147483647 w 202"/>
              <a:gd name="T33" fmla="*/ 2147483647 h 174"/>
              <a:gd name="T34" fmla="*/ 2147483647 w 202"/>
              <a:gd name="T35" fmla="*/ 2147483647 h 174"/>
              <a:gd name="T36" fmla="*/ 2147483647 w 202"/>
              <a:gd name="T37" fmla="*/ 2147483647 h 174"/>
              <a:gd name="T38" fmla="*/ 2147483647 w 202"/>
              <a:gd name="T39" fmla="*/ 2147483647 h 174"/>
              <a:gd name="T40" fmla="*/ 2147483647 w 202"/>
              <a:gd name="T41" fmla="*/ 2147483647 h 174"/>
              <a:gd name="T42" fmla="*/ 2147483647 w 202"/>
              <a:gd name="T43" fmla="*/ 2147483647 h 174"/>
              <a:gd name="T44" fmla="*/ 2147483647 w 202"/>
              <a:gd name="T45" fmla="*/ 2147483647 h 174"/>
              <a:gd name="T46" fmla="*/ 2147483647 w 202"/>
              <a:gd name="T47" fmla="*/ 2147483647 h 174"/>
              <a:gd name="T48" fmla="*/ 2147483647 w 202"/>
              <a:gd name="T49" fmla="*/ 2147483647 h 174"/>
              <a:gd name="T50" fmla="*/ 0 w 202"/>
              <a:gd name="T51" fmla="*/ 2147483647 h 174"/>
              <a:gd name="T52" fmla="*/ 2147483647 w 202"/>
              <a:gd name="T53" fmla="*/ 2147483647 h 174"/>
              <a:gd name="T54" fmla="*/ 2147483647 w 202"/>
              <a:gd name="T55" fmla="*/ 2147483647 h 174"/>
              <a:gd name="T56" fmla="*/ 2147483647 w 202"/>
              <a:gd name="T57" fmla="*/ 2147483647 h 174"/>
              <a:gd name="T58" fmla="*/ 2147483647 w 202"/>
              <a:gd name="T59" fmla="*/ 2147483647 h 174"/>
              <a:gd name="T60" fmla="*/ 2147483647 w 202"/>
              <a:gd name="T61" fmla="*/ 2147483647 h 174"/>
              <a:gd name="T62" fmla="*/ 2147483647 w 202"/>
              <a:gd name="T63" fmla="*/ 2147483647 h 174"/>
              <a:gd name="T64" fmla="*/ 2147483647 w 202"/>
              <a:gd name="T65" fmla="*/ 2147483647 h 174"/>
              <a:gd name="T66" fmla="*/ 2147483647 w 202"/>
              <a:gd name="T67" fmla="*/ 2147483647 h 174"/>
              <a:gd name="T68" fmla="*/ 2147483647 w 202"/>
              <a:gd name="T69" fmla="*/ 0 h 174"/>
              <a:gd name="T70" fmla="*/ 2147483647 w 202"/>
              <a:gd name="T71" fmla="*/ 2147483647 h 174"/>
              <a:gd name="T72" fmla="*/ 2147483647 w 202"/>
              <a:gd name="T73" fmla="*/ 2147483647 h 174"/>
              <a:gd name="T74" fmla="*/ 2147483647 w 202"/>
              <a:gd name="T75" fmla="*/ 2147483647 h 174"/>
              <a:gd name="T76" fmla="*/ 2147483647 w 202"/>
              <a:gd name="T77" fmla="*/ 2147483647 h 174"/>
              <a:gd name="T78" fmla="*/ 2147483647 w 202"/>
              <a:gd name="T79" fmla="*/ 2147483647 h 174"/>
              <a:gd name="T80" fmla="*/ 2147483647 w 202"/>
              <a:gd name="T81" fmla="*/ 2147483647 h 174"/>
              <a:gd name="T82" fmla="*/ 2147483647 w 202"/>
              <a:gd name="T83" fmla="*/ 2147483647 h 174"/>
              <a:gd name="T84" fmla="*/ 2147483647 w 202"/>
              <a:gd name="T85" fmla="*/ 2147483647 h 174"/>
              <a:gd name="T86" fmla="*/ 2147483647 w 202"/>
              <a:gd name="T87" fmla="*/ 0 h 174"/>
              <a:gd name="T88" fmla="*/ 2147483647 w 202"/>
              <a:gd name="T89" fmla="*/ 2147483647 h 174"/>
              <a:gd name="T90" fmla="*/ 2147483647 w 202"/>
              <a:gd name="T91" fmla="*/ 2147483647 h 174"/>
              <a:gd name="T92" fmla="*/ 2147483647 w 202"/>
              <a:gd name="T93" fmla="*/ 2147483647 h 174"/>
              <a:gd name="T94" fmla="*/ 2147483647 w 202"/>
              <a:gd name="T95" fmla="*/ 2147483647 h 174"/>
              <a:gd name="T96" fmla="*/ 2147483647 w 202"/>
              <a:gd name="T97" fmla="*/ 2147483647 h 174"/>
              <a:gd name="T98" fmla="*/ 2147483647 w 202"/>
              <a:gd name="T99" fmla="*/ 2147483647 h 174"/>
              <a:gd name="T100" fmla="*/ 2147483647 w 202"/>
              <a:gd name="T101" fmla="*/ 2147483647 h 174"/>
              <a:gd name="T102" fmla="*/ 2147483647 w 202"/>
              <a:gd name="T103" fmla="*/ 2147483647 h 174"/>
              <a:gd name="T104" fmla="*/ 2147483647 w 202"/>
              <a:gd name="T105" fmla="*/ 2147483647 h 174"/>
              <a:gd name="T106" fmla="*/ 2147483647 w 202"/>
              <a:gd name="T107" fmla="*/ 2147483647 h 174"/>
              <a:gd name="T108" fmla="*/ 2147483647 w 202"/>
              <a:gd name="T109" fmla="*/ 2147483647 h 174"/>
              <a:gd name="T110" fmla="*/ 2147483647 w 202"/>
              <a:gd name="T111" fmla="*/ 2147483647 h 17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02"/>
              <a:gd name="T169" fmla="*/ 0 h 174"/>
              <a:gd name="T170" fmla="*/ 202 w 202"/>
              <a:gd name="T171" fmla="*/ 174 h 17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02" h="174">
                <a:moveTo>
                  <a:pt x="128" y="125"/>
                </a:moveTo>
                <a:lnTo>
                  <a:pt x="115" y="129"/>
                </a:lnTo>
                <a:lnTo>
                  <a:pt x="107" y="140"/>
                </a:lnTo>
                <a:lnTo>
                  <a:pt x="100" y="151"/>
                </a:lnTo>
                <a:lnTo>
                  <a:pt x="93" y="166"/>
                </a:lnTo>
                <a:lnTo>
                  <a:pt x="88" y="165"/>
                </a:lnTo>
                <a:lnTo>
                  <a:pt x="88" y="170"/>
                </a:lnTo>
                <a:lnTo>
                  <a:pt x="72" y="172"/>
                </a:lnTo>
                <a:lnTo>
                  <a:pt x="70" y="169"/>
                </a:lnTo>
                <a:lnTo>
                  <a:pt x="67" y="170"/>
                </a:lnTo>
                <a:lnTo>
                  <a:pt x="65" y="173"/>
                </a:lnTo>
                <a:lnTo>
                  <a:pt x="63" y="166"/>
                </a:lnTo>
                <a:lnTo>
                  <a:pt x="63" y="174"/>
                </a:lnTo>
                <a:lnTo>
                  <a:pt x="62" y="172"/>
                </a:lnTo>
                <a:lnTo>
                  <a:pt x="61" y="173"/>
                </a:lnTo>
                <a:lnTo>
                  <a:pt x="56" y="173"/>
                </a:lnTo>
                <a:lnTo>
                  <a:pt x="49" y="173"/>
                </a:lnTo>
                <a:lnTo>
                  <a:pt x="43" y="156"/>
                </a:lnTo>
                <a:lnTo>
                  <a:pt x="44" y="154"/>
                </a:lnTo>
                <a:lnTo>
                  <a:pt x="41" y="152"/>
                </a:lnTo>
                <a:lnTo>
                  <a:pt x="43" y="152"/>
                </a:lnTo>
                <a:lnTo>
                  <a:pt x="39" y="147"/>
                </a:lnTo>
                <a:lnTo>
                  <a:pt x="23" y="136"/>
                </a:lnTo>
                <a:lnTo>
                  <a:pt x="14" y="136"/>
                </a:lnTo>
                <a:lnTo>
                  <a:pt x="17" y="132"/>
                </a:lnTo>
                <a:lnTo>
                  <a:pt x="0" y="137"/>
                </a:lnTo>
                <a:lnTo>
                  <a:pt x="4" y="112"/>
                </a:lnTo>
                <a:lnTo>
                  <a:pt x="8" y="86"/>
                </a:lnTo>
                <a:lnTo>
                  <a:pt x="21" y="66"/>
                </a:lnTo>
                <a:lnTo>
                  <a:pt x="24" y="49"/>
                </a:lnTo>
                <a:lnTo>
                  <a:pt x="23" y="38"/>
                </a:lnTo>
                <a:lnTo>
                  <a:pt x="24" y="30"/>
                </a:lnTo>
                <a:lnTo>
                  <a:pt x="31" y="18"/>
                </a:lnTo>
                <a:lnTo>
                  <a:pt x="36" y="4"/>
                </a:lnTo>
                <a:lnTo>
                  <a:pt x="53" y="0"/>
                </a:lnTo>
                <a:lnTo>
                  <a:pt x="68" y="1"/>
                </a:lnTo>
                <a:lnTo>
                  <a:pt x="78" y="12"/>
                </a:lnTo>
                <a:lnTo>
                  <a:pt x="94" y="7"/>
                </a:lnTo>
                <a:lnTo>
                  <a:pt x="106" y="12"/>
                </a:lnTo>
                <a:lnTo>
                  <a:pt x="118" y="17"/>
                </a:lnTo>
                <a:lnTo>
                  <a:pt x="137" y="8"/>
                </a:lnTo>
                <a:lnTo>
                  <a:pt x="153" y="9"/>
                </a:lnTo>
                <a:lnTo>
                  <a:pt x="169" y="11"/>
                </a:lnTo>
                <a:lnTo>
                  <a:pt x="189" y="0"/>
                </a:lnTo>
                <a:lnTo>
                  <a:pt x="194" y="12"/>
                </a:lnTo>
                <a:lnTo>
                  <a:pt x="195" y="25"/>
                </a:lnTo>
                <a:lnTo>
                  <a:pt x="202" y="33"/>
                </a:lnTo>
                <a:lnTo>
                  <a:pt x="197" y="44"/>
                </a:lnTo>
                <a:lnTo>
                  <a:pt x="184" y="53"/>
                </a:lnTo>
                <a:lnTo>
                  <a:pt x="176" y="67"/>
                </a:lnTo>
                <a:lnTo>
                  <a:pt x="169" y="81"/>
                </a:lnTo>
                <a:lnTo>
                  <a:pt x="162" y="95"/>
                </a:lnTo>
                <a:lnTo>
                  <a:pt x="155" y="104"/>
                </a:lnTo>
                <a:lnTo>
                  <a:pt x="147" y="121"/>
                </a:lnTo>
                <a:lnTo>
                  <a:pt x="137" y="136"/>
                </a:lnTo>
                <a:lnTo>
                  <a:pt x="128" y="12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01" name="Freeform 41"/>
          <p:cNvSpPr>
            <a:spLocks/>
          </p:cNvSpPr>
          <p:nvPr/>
        </p:nvSpPr>
        <p:spPr bwMode="auto">
          <a:xfrm>
            <a:off x="1112838" y="3167063"/>
            <a:ext cx="92075" cy="109537"/>
          </a:xfrm>
          <a:custGeom>
            <a:avLst/>
            <a:gdLst>
              <a:gd name="T0" fmla="*/ 2147483647 w 48"/>
              <a:gd name="T1" fmla="*/ 2147483647 h 58"/>
              <a:gd name="T2" fmla="*/ 2147483647 w 48"/>
              <a:gd name="T3" fmla="*/ 2147483647 h 58"/>
              <a:gd name="T4" fmla="*/ 2147483647 w 48"/>
              <a:gd name="T5" fmla="*/ 2147483647 h 58"/>
              <a:gd name="T6" fmla="*/ 2147483647 w 48"/>
              <a:gd name="T7" fmla="*/ 2147483647 h 58"/>
              <a:gd name="T8" fmla="*/ 2147483647 w 48"/>
              <a:gd name="T9" fmla="*/ 2147483647 h 58"/>
              <a:gd name="T10" fmla="*/ 2147483647 w 48"/>
              <a:gd name="T11" fmla="*/ 2147483647 h 58"/>
              <a:gd name="T12" fmla="*/ 2147483647 w 48"/>
              <a:gd name="T13" fmla="*/ 2147483647 h 58"/>
              <a:gd name="T14" fmla="*/ 0 w 48"/>
              <a:gd name="T15" fmla="*/ 2147483647 h 58"/>
              <a:gd name="T16" fmla="*/ 2147483647 w 48"/>
              <a:gd name="T17" fmla="*/ 2147483647 h 58"/>
              <a:gd name="T18" fmla="*/ 0 w 48"/>
              <a:gd name="T19" fmla="*/ 2147483647 h 58"/>
              <a:gd name="T20" fmla="*/ 2147483647 w 48"/>
              <a:gd name="T21" fmla="*/ 2147483647 h 58"/>
              <a:gd name="T22" fmla="*/ 0 w 48"/>
              <a:gd name="T23" fmla="*/ 2147483647 h 58"/>
              <a:gd name="T24" fmla="*/ 2147483647 w 48"/>
              <a:gd name="T25" fmla="*/ 2147483647 h 58"/>
              <a:gd name="T26" fmla="*/ 2147483647 w 48"/>
              <a:gd name="T27" fmla="*/ 0 h 58"/>
              <a:gd name="T28" fmla="*/ 2147483647 w 48"/>
              <a:gd name="T29" fmla="*/ 2147483647 h 58"/>
              <a:gd name="T30" fmla="*/ 2147483647 w 48"/>
              <a:gd name="T31" fmla="*/ 2147483647 h 58"/>
              <a:gd name="T32" fmla="*/ 2147483647 w 48"/>
              <a:gd name="T33" fmla="*/ 2147483647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8"/>
              <a:gd name="T52" fmla="*/ 0 h 58"/>
              <a:gd name="T53" fmla="*/ 48 w 48"/>
              <a:gd name="T54" fmla="*/ 58 h 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8" h="58">
                <a:moveTo>
                  <a:pt x="48" y="29"/>
                </a:moveTo>
                <a:lnTo>
                  <a:pt x="39" y="41"/>
                </a:lnTo>
                <a:lnTo>
                  <a:pt x="31" y="51"/>
                </a:lnTo>
                <a:lnTo>
                  <a:pt x="26" y="58"/>
                </a:lnTo>
                <a:lnTo>
                  <a:pt x="9" y="49"/>
                </a:lnTo>
                <a:lnTo>
                  <a:pt x="13" y="46"/>
                </a:lnTo>
                <a:lnTo>
                  <a:pt x="9" y="43"/>
                </a:lnTo>
                <a:lnTo>
                  <a:pt x="0" y="31"/>
                </a:lnTo>
                <a:lnTo>
                  <a:pt x="5" y="27"/>
                </a:lnTo>
                <a:lnTo>
                  <a:pt x="0" y="25"/>
                </a:lnTo>
                <a:lnTo>
                  <a:pt x="4" y="22"/>
                </a:lnTo>
                <a:lnTo>
                  <a:pt x="0" y="18"/>
                </a:lnTo>
                <a:lnTo>
                  <a:pt x="11" y="6"/>
                </a:lnTo>
                <a:lnTo>
                  <a:pt x="33" y="0"/>
                </a:lnTo>
                <a:lnTo>
                  <a:pt x="42" y="18"/>
                </a:lnTo>
                <a:lnTo>
                  <a:pt x="41" y="30"/>
                </a:lnTo>
                <a:lnTo>
                  <a:pt x="48" y="29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02" name="Freeform 42"/>
          <p:cNvSpPr>
            <a:spLocks/>
          </p:cNvSpPr>
          <p:nvPr/>
        </p:nvSpPr>
        <p:spPr bwMode="auto">
          <a:xfrm>
            <a:off x="1555750" y="3081338"/>
            <a:ext cx="90488" cy="220662"/>
          </a:xfrm>
          <a:custGeom>
            <a:avLst/>
            <a:gdLst>
              <a:gd name="T0" fmla="*/ 2147483647 w 47"/>
              <a:gd name="T1" fmla="*/ 2147483647 h 115"/>
              <a:gd name="T2" fmla="*/ 0 w 47"/>
              <a:gd name="T3" fmla="*/ 2147483647 h 115"/>
              <a:gd name="T4" fmla="*/ 2147483647 w 47"/>
              <a:gd name="T5" fmla="*/ 2147483647 h 115"/>
              <a:gd name="T6" fmla="*/ 2147483647 w 47"/>
              <a:gd name="T7" fmla="*/ 2147483647 h 115"/>
              <a:gd name="T8" fmla="*/ 2147483647 w 47"/>
              <a:gd name="T9" fmla="*/ 2147483647 h 115"/>
              <a:gd name="T10" fmla="*/ 2147483647 w 47"/>
              <a:gd name="T11" fmla="*/ 2147483647 h 115"/>
              <a:gd name="T12" fmla="*/ 2147483647 w 47"/>
              <a:gd name="T13" fmla="*/ 2147483647 h 115"/>
              <a:gd name="T14" fmla="*/ 2147483647 w 47"/>
              <a:gd name="T15" fmla="*/ 2147483647 h 115"/>
              <a:gd name="T16" fmla="*/ 2147483647 w 47"/>
              <a:gd name="T17" fmla="*/ 2147483647 h 115"/>
              <a:gd name="T18" fmla="*/ 2147483647 w 47"/>
              <a:gd name="T19" fmla="*/ 2147483647 h 115"/>
              <a:gd name="T20" fmla="*/ 2147483647 w 47"/>
              <a:gd name="T21" fmla="*/ 2147483647 h 115"/>
              <a:gd name="T22" fmla="*/ 2147483647 w 47"/>
              <a:gd name="T23" fmla="*/ 2147483647 h 115"/>
              <a:gd name="T24" fmla="*/ 2147483647 w 47"/>
              <a:gd name="T25" fmla="*/ 2147483647 h 115"/>
              <a:gd name="T26" fmla="*/ 2147483647 w 47"/>
              <a:gd name="T27" fmla="*/ 2147483647 h 115"/>
              <a:gd name="T28" fmla="*/ 2147483647 w 47"/>
              <a:gd name="T29" fmla="*/ 0 h 115"/>
              <a:gd name="T30" fmla="*/ 2147483647 w 47"/>
              <a:gd name="T31" fmla="*/ 2147483647 h 115"/>
              <a:gd name="T32" fmla="*/ 2147483647 w 47"/>
              <a:gd name="T33" fmla="*/ 2147483647 h 115"/>
              <a:gd name="T34" fmla="*/ 2147483647 w 47"/>
              <a:gd name="T35" fmla="*/ 2147483647 h 115"/>
              <a:gd name="T36" fmla="*/ 2147483647 w 47"/>
              <a:gd name="T37" fmla="*/ 2147483647 h 115"/>
              <a:gd name="T38" fmla="*/ 2147483647 w 47"/>
              <a:gd name="T39" fmla="*/ 2147483647 h 11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7"/>
              <a:gd name="T61" fmla="*/ 0 h 115"/>
              <a:gd name="T62" fmla="*/ 47 w 47"/>
              <a:gd name="T63" fmla="*/ 115 h 11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7" h="115">
                <a:moveTo>
                  <a:pt x="2" y="25"/>
                </a:moveTo>
                <a:lnTo>
                  <a:pt x="0" y="33"/>
                </a:lnTo>
                <a:lnTo>
                  <a:pt x="6" y="44"/>
                </a:lnTo>
                <a:lnTo>
                  <a:pt x="7" y="59"/>
                </a:lnTo>
                <a:lnTo>
                  <a:pt x="7" y="73"/>
                </a:lnTo>
                <a:lnTo>
                  <a:pt x="7" y="87"/>
                </a:lnTo>
                <a:lnTo>
                  <a:pt x="6" y="100"/>
                </a:lnTo>
                <a:lnTo>
                  <a:pt x="6" y="115"/>
                </a:lnTo>
                <a:lnTo>
                  <a:pt x="23" y="112"/>
                </a:lnTo>
                <a:lnTo>
                  <a:pt x="27" y="87"/>
                </a:lnTo>
                <a:lnTo>
                  <a:pt x="31" y="61"/>
                </a:lnTo>
                <a:lnTo>
                  <a:pt x="44" y="41"/>
                </a:lnTo>
                <a:lnTo>
                  <a:pt x="47" y="24"/>
                </a:lnTo>
                <a:lnTo>
                  <a:pt x="46" y="13"/>
                </a:lnTo>
                <a:lnTo>
                  <a:pt x="35" y="0"/>
                </a:lnTo>
                <a:lnTo>
                  <a:pt x="28" y="7"/>
                </a:lnTo>
                <a:lnTo>
                  <a:pt x="28" y="9"/>
                </a:lnTo>
                <a:lnTo>
                  <a:pt x="27" y="11"/>
                </a:lnTo>
                <a:lnTo>
                  <a:pt x="14" y="19"/>
                </a:lnTo>
                <a:lnTo>
                  <a:pt x="2" y="2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03" name="Freeform 43"/>
          <p:cNvSpPr>
            <a:spLocks/>
          </p:cNvSpPr>
          <p:nvPr/>
        </p:nvSpPr>
        <p:spPr bwMode="auto">
          <a:xfrm>
            <a:off x="1779588" y="3054350"/>
            <a:ext cx="236537" cy="409575"/>
          </a:xfrm>
          <a:custGeom>
            <a:avLst/>
            <a:gdLst>
              <a:gd name="T0" fmla="*/ 2147483647 w 123"/>
              <a:gd name="T1" fmla="*/ 2147483647 h 211"/>
              <a:gd name="T2" fmla="*/ 2147483647 w 123"/>
              <a:gd name="T3" fmla="*/ 2147483647 h 211"/>
              <a:gd name="T4" fmla="*/ 2147483647 w 123"/>
              <a:gd name="T5" fmla="*/ 2147483647 h 211"/>
              <a:gd name="T6" fmla="*/ 2147483647 w 123"/>
              <a:gd name="T7" fmla="*/ 2147483647 h 211"/>
              <a:gd name="T8" fmla="*/ 2147483647 w 123"/>
              <a:gd name="T9" fmla="*/ 2147483647 h 211"/>
              <a:gd name="T10" fmla="*/ 2147483647 w 123"/>
              <a:gd name="T11" fmla="*/ 2147483647 h 211"/>
              <a:gd name="T12" fmla="*/ 2147483647 w 123"/>
              <a:gd name="T13" fmla="*/ 2147483647 h 211"/>
              <a:gd name="T14" fmla="*/ 2147483647 w 123"/>
              <a:gd name="T15" fmla="*/ 2147483647 h 211"/>
              <a:gd name="T16" fmla="*/ 2147483647 w 123"/>
              <a:gd name="T17" fmla="*/ 2147483647 h 211"/>
              <a:gd name="T18" fmla="*/ 2147483647 w 123"/>
              <a:gd name="T19" fmla="*/ 2147483647 h 211"/>
              <a:gd name="T20" fmla="*/ 2147483647 w 123"/>
              <a:gd name="T21" fmla="*/ 2147483647 h 211"/>
              <a:gd name="T22" fmla="*/ 2147483647 w 123"/>
              <a:gd name="T23" fmla="*/ 2147483647 h 211"/>
              <a:gd name="T24" fmla="*/ 2147483647 w 123"/>
              <a:gd name="T25" fmla="*/ 2147483647 h 211"/>
              <a:gd name="T26" fmla="*/ 2147483647 w 123"/>
              <a:gd name="T27" fmla="*/ 2147483647 h 211"/>
              <a:gd name="T28" fmla="*/ 2147483647 w 123"/>
              <a:gd name="T29" fmla="*/ 2147483647 h 211"/>
              <a:gd name="T30" fmla="*/ 2147483647 w 123"/>
              <a:gd name="T31" fmla="*/ 2147483647 h 211"/>
              <a:gd name="T32" fmla="*/ 2147483647 w 123"/>
              <a:gd name="T33" fmla="*/ 2147483647 h 211"/>
              <a:gd name="T34" fmla="*/ 2147483647 w 123"/>
              <a:gd name="T35" fmla="*/ 2147483647 h 211"/>
              <a:gd name="T36" fmla="*/ 2147483647 w 123"/>
              <a:gd name="T37" fmla="*/ 2147483647 h 211"/>
              <a:gd name="T38" fmla="*/ 2147483647 w 123"/>
              <a:gd name="T39" fmla="*/ 2147483647 h 211"/>
              <a:gd name="T40" fmla="*/ 2147483647 w 123"/>
              <a:gd name="T41" fmla="*/ 2147483647 h 211"/>
              <a:gd name="T42" fmla="*/ 2147483647 w 123"/>
              <a:gd name="T43" fmla="*/ 2147483647 h 211"/>
              <a:gd name="T44" fmla="*/ 2147483647 w 123"/>
              <a:gd name="T45" fmla="*/ 2147483647 h 211"/>
              <a:gd name="T46" fmla="*/ 2147483647 w 123"/>
              <a:gd name="T47" fmla="*/ 2147483647 h 211"/>
              <a:gd name="T48" fmla="*/ 0 w 123"/>
              <a:gd name="T49" fmla="*/ 2147483647 h 211"/>
              <a:gd name="T50" fmla="*/ 2147483647 w 123"/>
              <a:gd name="T51" fmla="*/ 2147483647 h 211"/>
              <a:gd name="T52" fmla="*/ 2147483647 w 123"/>
              <a:gd name="T53" fmla="*/ 2147483647 h 211"/>
              <a:gd name="T54" fmla="*/ 2147483647 w 123"/>
              <a:gd name="T55" fmla="*/ 2147483647 h 211"/>
              <a:gd name="T56" fmla="*/ 2147483647 w 123"/>
              <a:gd name="T57" fmla="*/ 2147483647 h 211"/>
              <a:gd name="T58" fmla="*/ 2147483647 w 123"/>
              <a:gd name="T59" fmla="*/ 2147483647 h 211"/>
              <a:gd name="T60" fmla="*/ 2147483647 w 123"/>
              <a:gd name="T61" fmla="*/ 2147483647 h 211"/>
              <a:gd name="T62" fmla="*/ 2147483647 w 123"/>
              <a:gd name="T63" fmla="*/ 2147483647 h 211"/>
              <a:gd name="T64" fmla="*/ 2147483647 w 123"/>
              <a:gd name="T65" fmla="*/ 2147483647 h 211"/>
              <a:gd name="T66" fmla="*/ 2147483647 w 123"/>
              <a:gd name="T67" fmla="*/ 2147483647 h 211"/>
              <a:gd name="T68" fmla="*/ 2147483647 w 123"/>
              <a:gd name="T69" fmla="*/ 2147483647 h 211"/>
              <a:gd name="T70" fmla="*/ 2147483647 w 123"/>
              <a:gd name="T71" fmla="*/ 2147483647 h 211"/>
              <a:gd name="T72" fmla="*/ 2147483647 w 123"/>
              <a:gd name="T73" fmla="*/ 2147483647 h 211"/>
              <a:gd name="T74" fmla="*/ 2147483647 w 123"/>
              <a:gd name="T75" fmla="*/ 2147483647 h 211"/>
              <a:gd name="T76" fmla="*/ 2147483647 w 123"/>
              <a:gd name="T77" fmla="*/ 2147483647 h 211"/>
              <a:gd name="T78" fmla="*/ 2147483647 w 123"/>
              <a:gd name="T79" fmla="*/ 2147483647 h 211"/>
              <a:gd name="T80" fmla="*/ 2147483647 w 123"/>
              <a:gd name="T81" fmla="*/ 0 h 211"/>
              <a:gd name="T82" fmla="*/ 2147483647 w 123"/>
              <a:gd name="T83" fmla="*/ 0 h 211"/>
              <a:gd name="T84" fmla="*/ 2147483647 w 123"/>
              <a:gd name="T85" fmla="*/ 2147483647 h 211"/>
              <a:gd name="T86" fmla="*/ 2147483647 w 123"/>
              <a:gd name="T87" fmla="*/ 2147483647 h 211"/>
              <a:gd name="T88" fmla="*/ 2147483647 w 123"/>
              <a:gd name="T89" fmla="*/ 2147483647 h 21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3"/>
              <a:gd name="T136" fmla="*/ 0 h 211"/>
              <a:gd name="T137" fmla="*/ 123 w 123"/>
              <a:gd name="T138" fmla="*/ 211 h 21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3" h="211">
                <a:moveTo>
                  <a:pt x="121" y="58"/>
                </a:moveTo>
                <a:lnTo>
                  <a:pt x="103" y="58"/>
                </a:lnTo>
                <a:lnTo>
                  <a:pt x="94" y="62"/>
                </a:lnTo>
                <a:lnTo>
                  <a:pt x="107" y="79"/>
                </a:lnTo>
                <a:lnTo>
                  <a:pt x="116" y="103"/>
                </a:lnTo>
                <a:lnTo>
                  <a:pt x="106" y="119"/>
                </a:lnTo>
                <a:lnTo>
                  <a:pt x="97" y="133"/>
                </a:lnTo>
                <a:lnTo>
                  <a:pt x="101" y="160"/>
                </a:lnTo>
                <a:lnTo>
                  <a:pt x="110" y="173"/>
                </a:lnTo>
                <a:lnTo>
                  <a:pt x="117" y="186"/>
                </a:lnTo>
                <a:lnTo>
                  <a:pt x="123" y="202"/>
                </a:lnTo>
                <a:lnTo>
                  <a:pt x="119" y="211"/>
                </a:lnTo>
                <a:lnTo>
                  <a:pt x="105" y="207"/>
                </a:lnTo>
                <a:lnTo>
                  <a:pt x="92" y="203"/>
                </a:lnTo>
                <a:lnTo>
                  <a:pt x="76" y="203"/>
                </a:lnTo>
                <a:lnTo>
                  <a:pt x="59" y="203"/>
                </a:lnTo>
                <a:lnTo>
                  <a:pt x="44" y="203"/>
                </a:lnTo>
                <a:lnTo>
                  <a:pt x="32" y="202"/>
                </a:lnTo>
                <a:lnTo>
                  <a:pt x="19" y="199"/>
                </a:lnTo>
                <a:lnTo>
                  <a:pt x="20" y="181"/>
                </a:lnTo>
                <a:lnTo>
                  <a:pt x="18" y="172"/>
                </a:lnTo>
                <a:lnTo>
                  <a:pt x="18" y="169"/>
                </a:lnTo>
                <a:lnTo>
                  <a:pt x="6" y="168"/>
                </a:lnTo>
                <a:lnTo>
                  <a:pt x="2" y="157"/>
                </a:lnTo>
                <a:lnTo>
                  <a:pt x="0" y="157"/>
                </a:lnTo>
                <a:lnTo>
                  <a:pt x="1" y="154"/>
                </a:lnTo>
                <a:lnTo>
                  <a:pt x="8" y="139"/>
                </a:lnTo>
                <a:lnTo>
                  <a:pt x="15" y="128"/>
                </a:lnTo>
                <a:lnTo>
                  <a:pt x="23" y="117"/>
                </a:lnTo>
                <a:lnTo>
                  <a:pt x="36" y="113"/>
                </a:lnTo>
                <a:lnTo>
                  <a:pt x="45" y="124"/>
                </a:lnTo>
                <a:lnTo>
                  <a:pt x="55" y="109"/>
                </a:lnTo>
                <a:lnTo>
                  <a:pt x="63" y="92"/>
                </a:lnTo>
                <a:lnTo>
                  <a:pt x="70" y="83"/>
                </a:lnTo>
                <a:lnTo>
                  <a:pt x="77" y="69"/>
                </a:lnTo>
                <a:lnTo>
                  <a:pt x="84" y="55"/>
                </a:lnTo>
                <a:lnTo>
                  <a:pt x="92" y="41"/>
                </a:lnTo>
                <a:lnTo>
                  <a:pt x="105" y="32"/>
                </a:lnTo>
                <a:lnTo>
                  <a:pt x="110" y="21"/>
                </a:lnTo>
                <a:lnTo>
                  <a:pt x="103" y="13"/>
                </a:lnTo>
                <a:lnTo>
                  <a:pt x="102" y="0"/>
                </a:lnTo>
                <a:lnTo>
                  <a:pt x="108" y="0"/>
                </a:lnTo>
                <a:lnTo>
                  <a:pt x="114" y="18"/>
                </a:lnTo>
                <a:lnTo>
                  <a:pt x="114" y="39"/>
                </a:lnTo>
                <a:lnTo>
                  <a:pt x="121" y="58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04" name="Freeform 44"/>
          <p:cNvSpPr>
            <a:spLocks/>
          </p:cNvSpPr>
          <p:nvPr/>
        </p:nvSpPr>
        <p:spPr bwMode="auto">
          <a:xfrm>
            <a:off x="1968500" y="3135313"/>
            <a:ext cx="398463" cy="309562"/>
          </a:xfrm>
          <a:custGeom>
            <a:avLst/>
            <a:gdLst>
              <a:gd name="T0" fmla="*/ 2147483647 w 208"/>
              <a:gd name="T1" fmla="*/ 2147483647 h 161"/>
              <a:gd name="T2" fmla="*/ 2147483647 w 208"/>
              <a:gd name="T3" fmla="*/ 2147483647 h 161"/>
              <a:gd name="T4" fmla="*/ 2147483647 w 208"/>
              <a:gd name="T5" fmla="*/ 2147483647 h 161"/>
              <a:gd name="T6" fmla="*/ 2147483647 w 208"/>
              <a:gd name="T7" fmla="*/ 2147483647 h 161"/>
              <a:gd name="T8" fmla="*/ 2147483647 w 208"/>
              <a:gd name="T9" fmla="*/ 2147483647 h 161"/>
              <a:gd name="T10" fmla="*/ 2147483647 w 208"/>
              <a:gd name="T11" fmla="*/ 0 h 161"/>
              <a:gd name="T12" fmla="*/ 2147483647 w 208"/>
              <a:gd name="T13" fmla="*/ 2147483647 h 161"/>
              <a:gd name="T14" fmla="*/ 2147483647 w 208"/>
              <a:gd name="T15" fmla="*/ 2147483647 h 161"/>
              <a:gd name="T16" fmla="*/ 2147483647 w 208"/>
              <a:gd name="T17" fmla="*/ 2147483647 h 161"/>
              <a:gd name="T18" fmla="*/ 2147483647 w 208"/>
              <a:gd name="T19" fmla="*/ 2147483647 h 161"/>
              <a:gd name="T20" fmla="*/ 2147483647 w 208"/>
              <a:gd name="T21" fmla="*/ 2147483647 h 161"/>
              <a:gd name="T22" fmla="*/ 2147483647 w 208"/>
              <a:gd name="T23" fmla="*/ 2147483647 h 161"/>
              <a:gd name="T24" fmla="*/ 2147483647 w 208"/>
              <a:gd name="T25" fmla="*/ 2147483647 h 161"/>
              <a:gd name="T26" fmla="*/ 2147483647 w 208"/>
              <a:gd name="T27" fmla="*/ 2147483647 h 161"/>
              <a:gd name="T28" fmla="*/ 2147483647 w 208"/>
              <a:gd name="T29" fmla="*/ 2147483647 h 161"/>
              <a:gd name="T30" fmla="*/ 2147483647 w 208"/>
              <a:gd name="T31" fmla="*/ 2147483647 h 161"/>
              <a:gd name="T32" fmla="*/ 2147483647 w 208"/>
              <a:gd name="T33" fmla="*/ 2147483647 h 161"/>
              <a:gd name="T34" fmla="*/ 2147483647 w 208"/>
              <a:gd name="T35" fmla="*/ 2147483647 h 161"/>
              <a:gd name="T36" fmla="*/ 2147483647 w 208"/>
              <a:gd name="T37" fmla="*/ 2147483647 h 161"/>
              <a:gd name="T38" fmla="*/ 2147483647 w 208"/>
              <a:gd name="T39" fmla="*/ 2147483647 h 161"/>
              <a:gd name="T40" fmla="*/ 2147483647 w 208"/>
              <a:gd name="T41" fmla="*/ 2147483647 h 161"/>
              <a:gd name="T42" fmla="*/ 2147483647 w 208"/>
              <a:gd name="T43" fmla="*/ 2147483647 h 161"/>
              <a:gd name="T44" fmla="*/ 2147483647 w 208"/>
              <a:gd name="T45" fmla="*/ 2147483647 h 161"/>
              <a:gd name="T46" fmla="*/ 2147483647 w 208"/>
              <a:gd name="T47" fmla="*/ 2147483647 h 161"/>
              <a:gd name="T48" fmla="*/ 2147483647 w 208"/>
              <a:gd name="T49" fmla="*/ 2147483647 h 161"/>
              <a:gd name="T50" fmla="*/ 2147483647 w 208"/>
              <a:gd name="T51" fmla="*/ 2147483647 h 161"/>
              <a:gd name="T52" fmla="*/ 2147483647 w 208"/>
              <a:gd name="T53" fmla="*/ 2147483647 h 161"/>
              <a:gd name="T54" fmla="*/ 2147483647 w 208"/>
              <a:gd name="T55" fmla="*/ 2147483647 h 161"/>
              <a:gd name="T56" fmla="*/ 2147483647 w 208"/>
              <a:gd name="T57" fmla="*/ 2147483647 h 161"/>
              <a:gd name="T58" fmla="*/ 2147483647 w 208"/>
              <a:gd name="T59" fmla="*/ 2147483647 h 161"/>
              <a:gd name="T60" fmla="*/ 2147483647 w 208"/>
              <a:gd name="T61" fmla="*/ 2147483647 h 161"/>
              <a:gd name="T62" fmla="*/ 2147483647 w 208"/>
              <a:gd name="T63" fmla="*/ 2147483647 h 161"/>
              <a:gd name="T64" fmla="*/ 2147483647 w 208"/>
              <a:gd name="T65" fmla="*/ 2147483647 h 161"/>
              <a:gd name="T66" fmla="*/ 2147483647 w 208"/>
              <a:gd name="T67" fmla="*/ 2147483647 h 161"/>
              <a:gd name="T68" fmla="*/ 2147483647 w 208"/>
              <a:gd name="T69" fmla="*/ 2147483647 h 161"/>
              <a:gd name="T70" fmla="*/ 2147483647 w 208"/>
              <a:gd name="T71" fmla="*/ 2147483647 h 161"/>
              <a:gd name="T72" fmla="*/ 2147483647 w 208"/>
              <a:gd name="T73" fmla="*/ 2147483647 h 161"/>
              <a:gd name="T74" fmla="*/ 0 w 208"/>
              <a:gd name="T75" fmla="*/ 2147483647 h 161"/>
              <a:gd name="T76" fmla="*/ 2147483647 w 208"/>
              <a:gd name="T77" fmla="*/ 2147483647 h 161"/>
              <a:gd name="T78" fmla="*/ 2147483647 w 208"/>
              <a:gd name="T79" fmla="*/ 2147483647 h 161"/>
              <a:gd name="T80" fmla="*/ 2147483647 w 208"/>
              <a:gd name="T81" fmla="*/ 2147483647 h 161"/>
              <a:gd name="T82" fmla="*/ 2147483647 w 208"/>
              <a:gd name="T83" fmla="*/ 2147483647 h 161"/>
              <a:gd name="T84" fmla="*/ 2147483647 w 208"/>
              <a:gd name="T85" fmla="*/ 2147483647 h 161"/>
              <a:gd name="T86" fmla="*/ 2147483647 w 208"/>
              <a:gd name="T87" fmla="*/ 2147483647 h 161"/>
              <a:gd name="T88" fmla="*/ 2147483647 w 208"/>
              <a:gd name="T89" fmla="*/ 2147483647 h 16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08"/>
              <a:gd name="T136" fmla="*/ 0 h 161"/>
              <a:gd name="T137" fmla="*/ 208 w 208"/>
              <a:gd name="T138" fmla="*/ 161 h 16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08" h="161">
                <a:moveTo>
                  <a:pt x="77" y="43"/>
                </a:moveTo>
                <a:lnTo>
                  <a:pt x="75" y="38"/>
                </a:lnTo>
                <a:lnTo>
                  <a:pt x="98" y="33"/>
                </a:lnTo>
                <a:lnTo>
                  <a:pt x="111" y="18"/>
                </a:lnTo>
                <a:lnTo>
                  <a:pt x="125" y="2"/>
                </a:lnTo>
                <a:lnTo>
                  <a:pt x="142" y="0"/>
                </a:lnTo>
                <a:lnTo>
                  <a:pt x="147" y="10"/>
                </a:lnTo>
                <a:lnTo>
                  <a:pt x="152" y="22"/>
                </a:lnTo>
                <a:lnTo>
                  <a:pt x="149" y="41"/>
                </a:lnTo>
                <a:lnTo>
                  <a:pt x="160" y="43"/>
                </a:lnTo>
                <a:lnTo>
                  <a:pt x="163" y="49"/>
                </a:lnTo>
                <a:lnTo>
                  <a:pt x="176" y="59"/>
                </a:lnTo>
                <a:lnTo>
                  <a:pt x="178" y="67"/>
                </a:lnTo>
                <a:lnTo>
                  <a:pt x="192" y="82"/>
                </a:lnTo>
                <a:lnTo>
                  <a:pt x="198" y="91"/>
                </a:lnTo>
                <a:lnTo>
                  <a:pt x="205" y="103"/>
                </a:lnTo>
                <a:lnTo>
                  <a:pt x="208" y="109"/>
                </a:lnTo>
                <a:lnTo>
                  <a:pt x="199" y="107"/>
                </a:lnTo>
                <a:lnTo>
                  <a:pt x="187" y="105"/>
                </a:lnTo>
                <a:lnTo>
                  <a:pt x="174" y="104"/>
                </a:lnTo>
                <a:lnTo>
                  <a:pt x="168" y="109"/>
                </a:lnTo>
                <a:lnTo>
                  <a:pt x="156" y="109"/>
                </a:lnTo>
                <a:lnTo>
                  <a:pt x="139" y="116"/>
                </a:lnTo>
                <a:lnTo>
                  <a:pt x="133" y="115"/>
                </a:lnTo>
                <a:lnTo>
                  <a:pt x="125" y="125"/>
                </a:lnTo>
                <a:lnTo>
                  <a:pt x="110" y="121"/>
                </a:lnTo>
                <a:lnTo>
                  <a:pt x="95" y="116"/>
                </a:lnTo>
                <a:lnTo>
                  <a:pt x="79" y="107"/>
                </a:lnTo>
                <a:lnTo>
                  <a:pt x="64" y="124"/>
                </a:lnTo>
                <a:lnTo>
                  <a:pt x="64" y="137"/>
                </a:lnTo>
                <a:lnTo>
                  <a:pt x="53" y="137"/>
                </a:lnTo>
                <a:lnTo>
                  <a:pt x="40" y="136"/>
                </a:lnTo>
                <a:lnTo>
                  <a:pt x="31" y="141"/>
                </a:lnTo>
                <a:lnTo>
                  <a:pt x="26" y="161"/>
                </a:lnTo>
                <a:lnTo>
                  <a:pt x="20" y="145"/>
                </a:lnTo>
                <a:lnTo>
                  <a:pt x="13" y="132"/>
                </a:lnTo>
                <a:lnTo>
                  <a:pt x="4" y="119"/>
                </a:lnTo>
                <a:lnTo>
                  <a:pt x="0" y="92"/>
                </a:lnTo>
                <a:lnTo>
                  <a:pt x="9" y="78"/>
                </a:lnTo>
                <a:lnTo>
                  <a:pt x="19" y="62"/>
                </a:lnTo>
                <a:lnTo>
                  <a:pt x="33" y="57"/>
                </a:lnTo>
                <a:lnTo>
                  <a:pt x="37" y="59"/>
                </a:lnTo>
                <a:lnTo>
                  <a:pt x="46" y="58"/>
                </a:lnTo>
                <a:lnTo>
                  <a:pt x="68" y="53"/>
                </a:lnTo>
                <a:lnTo>
                  <a:pt x="77" y="43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05" name="Freeform 45"/>
          <p:cNvSpPr>
            <a:spLocks/>
          </p:cNvSpPr>
          <p:nvPr/>
        </p:nvSpPr>
        <p:spPr bwMode="auto">
          <a:xfrm>
            <a:off x="1168400" y="2627313"/>
            <a:ext cx="539750" cy="531812"/>
          </a:xfrm>
          <a:custGeom>
            <a:avLst/>
            <a:gdLst>
              <a:gd name="T0" fmla="*/ 2147483647 w 279"/>
              <a:gd name="T1" fmla="*/ 2147483647 h 276"/>
              <a:gd name="T2" fmla="*/ 2147483647 w 279"/>
              <a:gd name="T3" fmla="*/ 2147483647 h 276"/>
              <a:gd name="T4" fmla="*/ 2147483647 w 279"/>
              <a:gd name="T5" fmla="*/ 2147483647 h 276"/>
              <a:gd name="T6" fmla="*/ 2147483647 w 279"/>
              <a:gd name="T7" fmla="*/ 2147483647 h 276"/>
              <a:gd name="T8" fmla="*/ 2147483647 w 279"/>
              <a:gd name="T9" fmla="*/ 2147483647 h 276"/>
              <a:gd name="T10" fmla="*/ 2147483647 w 279"/>
              <a:gd name="T11" fmla="*/ 2147483647 h 276"/>
              <a:gd name="T12" fmla="*/ 2147483647 w 279"/>
              <a:gd name="T13" fmla="*/ 2147483647 h 276"/>
              <a:gd name="T14" fmla="*/ 2147483647 w 279"/>
              <a:gd name="T15" fmla="*/ 2147483647 h 276"/>
              <a:gd name="T16" fmla="*/ 2147483647 w 279"/>
              <a:gd name="T17" fmla="*/ 2147483647 h 276"/>
              <a:gd name="T18" fmla="*/ 2147483647 w 279"/>
              <a:gd name="T19" fmla="*/ 2147483647 h 276"/>
              <a:gd name="T20" fmla="*/ 2147483647 w 279"/>
              <a:gd name="T21" fmla="*/ 2147483647 h 276"/>
              <a:gd name="T22" fmla="*/ 2147483647 w 279"/>
              <a:gd name="T23" fmla="*/ 2147483647 h 276"/>
              <a:gd name="T24" fmla="*/ 2147483647 w 279"/>
              <a:gd name="T25" fmla="*/ 2147483647 h 276"/>
              <a:gd name="T26" fmla="*/ 2147483647 w 279"/>
              <a:gd name="T27" fmla="*/ 2147483647 h 276"/>
              <a:gd name="T28" fmla="*/ 2147483647 w 279"/>
              <a:gd name="T29" fmla="*/ 2147483647 h 276"/>
              <a:gd name="T30" fmla="*/ 2147483647 w 279"/>
              <a:gd name="T31" fmla="*/ 2147483647 h 276"/>
              <a:gd name="T32" fmla="*/ 2147483647 w 279"/>
              <a:gd name="T33" fmla="*/ 2147483647 h 276"/>
              <a:gd name="T34" fmla="*/ 2147483647 w 279"/>
              <a:gd name="T35" fmla="*/ 2147483647 h 276"/>
              <a:gd name="T36" fmla="*/ 2147483647 w 279"/>
              <a:gd name="T37" fmla="*/ 2147483647 h 276"/>
              <a:gd name="T38" fmla="*/ 2147483647 w 279"/>
              <a:gd name="T39" fmla="*/ 2147483647 h 276"/>
              <a:gd name="T40" fmla="*/ 2147483647 w 279"/>
              <a:gd name="T41" fmla="*/ 2147483647 h 276"/>
              <a:gd name="T42" fmla="*/ 2147483647 w 279"/>
              <a:gd name="T43" fmla="*/ 2147483647 h 276"/>
              <a:gd name="T44" fmla="*/ 2147483647 w 279"/>
              <a:gd name="T45" fmla="*/ 0 h 276"/>
              <a:gd name="T46" fmla="*/ 2147483647 w 279"/>
              <a:gd name="T47" fmla="*/ 2147483647 h 276"/>
              <a:gd name="T48" fmla="*/ 2147483647 w 279"/>
              <a:gd name="T49" fmla="*/ 2147483647 h 276"/>
              <a:gd name="T50" fmla="*/ 2147483647 w 279"/>
              <a:gd name="T51" fmla="*/ 2147483647 h 276"/>
              <a:gd name="T52" fmla="*/ 2147483647 w 279"/>
              <a:gd name="T53" fmla="*/ 2147483647 h 276"/>
              <a:gd name="T54" fmla="*/ 2147483647 w 279"/>
              <a:gd name="T55" fmla="*/ 2147483647 h 276"/>
              <a:gd name="T56" fmla="*/ 2147483647 w 279"/>
              <a:gd name="T57" fmla="*/ 2147483647 h 276"/>
              <a:gd name="T58" fmla="*/ 2147483647 w 279"/>
              <a:gd name="T59" fmla="*/ 2147483647 h 276"/>
              <a:gd name="T60" fmla="*/ 2147483647 w 279"/>
              <a:gd name="T61" fmla="*/ 2147483647 h 276"/>
              <a:gd name="T62" fmla="*/ 2147483647 w 279"/>
              <a:gd name="T63" fmla="*/ 2147483647 h 276"/>
              <a:gd name="T64" fmla="*/ 2147483647 w 279"/>
              <a:gd name="T65" fmla="*/ 2147483647 h 276"/>
              <a:gd name="T66" fmla="*/ 2147483647 w 279"/>
              <a:gd name="T67" fmla="*/ 2147483647 h 276"/>
              <a:gd name="T68" fmla="*/ 2147483647 w 279"/>
              <a:gd name="T69" fmla="*/ 2147483647 h 276"/>
              <a:gd name="T70" fmla="*/ 2147483647 w 279"/>
              <a:gd name="T71" fmla="*/ 2147483647 h 276"/>
              <a:gd name="T72" fmla="*/ 2147483647 w 279"/>
              <a:gd name="T73" fmla="*/ 2147483647 h 276"/>
              <a:gd name="T74" fmla="*/ 2147483647 w 279"/>
              <a:gd name="T75" fmla="*/ 2147483647 h 276"/>
              <a:gd name="T76" fmla="*/ 2147483647 w 279"/>
              <a:gd name="T77" fmla="*/ 2147483647 h 27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79"/>
              <a:gd name="T118" fmla="*/ 0 h 276"/>
              <a:gd name="T119" fmla="*/ 279 w 279"/>
              <a:gd name="T120" fmla="*/ 276 h 27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79" h="276">
                <a:moveTo>
                  <a:pt x="52" y="252"/>
                </a:moveTo>
                <a:lnTo>
                  <a:pt x="50" y="259"/>
                </a:lnTo>
                <a:lnTo>
                  <a:pt x="51" y="259"/>
                </a:lnTo>
                <a:lnTo>
                  <a:pt x="57" y="276"/>
                </a:lnTo>
                <a:lnTo>
                  <a:pt x="61" y="273"/>
                </a:lnTo>
                <a:lnTo>
                  <a:pt x="72" y="275"/>
                </a:lnTo>
                <a:lnTo>
                  <a:pt x="79" y="271"/>
                </a:lnTo>
                <a:lnTo>
                  <a:pt x="86" y="267"/>
                </a:lnTo>
                <a:lnTo>
                  <a:pt x="87" y="273"/>
                </a:lnTo>
                <a:lnTo>
                  <a:pt x="97" y="271"/>
                </a:lnTo>
                <a:lnTo>
                  <a:pt x="105" y="247"/>
                </a:lnTo>
                <a:lnTo>
                  <a:pt x="110" y="242"/>
                </a:lnTo>
                <a:lnTo>
                  <a:pt x="119" y="234"/>
                </a:lnTo>
                <a:lnTo>
                  <a:pt x="125" y="226"/>
                </a:lnTo>
                <a:lnTo>
                  <a:pt x="127" y="215"/>
                </a:lnTo>
                <a:lnTo>
                  <a:pt x="138" y="221"/>
                </a:lnTo>
                <a:lnTo>
                  <a:pt x="141" y="213"/>
                </a:lnTo>
                <a:lnTo>
                  <a:pt x="144" y="211"/>
                </a:lnTo>
                <a:lnTo>
                  <a:pt x="152" y="202"/>
                </a:lnTo>
                <a:lnTo>
                  <a:pt x="161" y="202"/>
                </a:lnTo>
                <a:lnTo>
                  <a:pt x="165" y="195"/>
                </a:lnTo>
                <a:lnTo>
                  <a:pt x="185" y="185"/>
                </a:lnTo>
                <a:lnTo>
                  <a:pt x="201" y="186"/>
                </a:lnTo>
                <a:lnTo>
                  <a:pt x="204" y="186"/>
                </a:lnTo>
                <a:lnTo>
                  <a:pt x="219" y="181"/>
                </a:lnTo>
                <a:lnTo>
                  <a:pt x="236" y="180"/>
                </a:lnTo>
                <a:lnTo>
                  <a:pt x="254" y="180"/>
                </a:lnTo>
                <a:lnTo>
                  <a:pt x="266" y="164"/>
                </a:lnTo>
                <a:lnTo>
                  <a:pt x="268" y="149"/>
                </a:lnTo>
                <a:lnTo>
                  <a:pt x="272" y="136"/>
                </a:lnTo>
                <a:lnTo>
                  <a:pt x="275" y="123"/>
                </a:lnTo>
                <a:lnTo>
                  <a:pt x="279" y="108"/>
                </a:lnTo>
                <a:lnTo>
                  <a:pt x="260" y="108"/>
                </a:lnTo>
                <a:lnTo>
                  <a:pt x="262" y="95"/>
                </a:lnTo>
                <a:lnTo>
                  <a:pt x="242" y="86"/>
                </a:lnTo>
                <a:lnTo>
                  <a:pt x="236" y="78"/>
                </a:lnTo>
                <a:lnTo>
                  <a:pt x="236" y="73"/>
                </a:lnTo>
                <a:lnTo>
                  <a:pt x="227" y="63"/>
                </a:lnTo>
                <a:lnTo>
                  <a:pt x="216" y="54"/>
                </a:lnTo>
                <a:lnTo>
                  <a:pt x="207" y="45"/>
                </a:lnTo>
                <a:lnTo>
                  <a:pt x="197" y="36"/>
                </a:lnTo>
                <a:lnTo>
                  <a:pt x="188" y="28"/>
                </a:lnTo>
                <a:lnTo>
                  <a:pt x="178" y="18"/>
                </a:lnTo>
                <a:lnTo>
                  <a:pt x="169" y="9"/>
                </a:lnTo>
                <a:lnTo>
                  <a:pt x="158" y="0"/>
                </a:lnTo>
                <a:lnTo>
                  <a:pt x="144" y="0"/>
                </a:lnTo>
                <a:lnTo>
                  <a:pt x="130" y="0"/>
                </a:lnTo>
                <a:lnTo>
                  <a:pt x="129" y="20"/>
                </a:lnTo>
                <a:lnTo>
                  <a:pt x="126" y="40"/>
                </a:lnTo>
                <a:lnTo>
                  <a:pt x="123" y="59"/>
                </a:lnTo>
                <a:lnTo>
                  <a:pt x="121" y="79"/>
                </a:lnTo>
                <a:lnTo>
                  <a:pt x="118" y="99"/>
                </a:lnTo>
                <a:lnTo>
                  <a:pt x="117" y="119"/>
                </a:lnTo>
                <a:lnTo>
                  <a:pt x="114" y="139"/>
                </a:lnTo>
                <a:lnTo>
                  <a:pt x="113" y="158"/>
                </a:lnTo>
                <a:lnTo>
                  <a:pt x="117" y="161"/>
                </a:lnTo>
                <a:lnTo>
                  <a:pt x="110" y="177"/>
                </a:lnTo>
                <a:lnTo>
                  <a:pt x="95" y="177"/>
                </a:lnTo>
                <a:lnTo>
                  <a:pt x="81" y="177"/>
                </a:lnTo>
                <a:lnTo>
                  <a:pt x="65" y="177"/>
                </a:lnTo>
                <a:lnTo>
                  <a:pt x="50" y="177"/>
                </a:lnTo>
                <a:lnTo>
                  <a:pt x="48" y="174"/>
                </a:lnTo>
                <a:lnTo>
                  <a:pt x="25" y="181"/>
                </a:lnTo>
                <a:lnTo>
                  <a:pt x="22" y="181"/>
                </a:lnTo>
                <a:lnTo>
                  <a:pt x="13" y="176"/>
                </a:lnTo>
                <a:lnTo>
                  <a:pt x="3" y="191"/>
                </a:lnTo>
                <a:lnTo>
                  <a:pt x="0" y="190"/>
                </a:lnTo>
                <a:lnTo>
                  <a:pt x="3" y="209"/>
                </a:lnTo>
                <a:lnTo>
                  <a:pt x="6" y="217"/>
                </a:lnTo>
                <a:lnTo>
                  <a:pt x="8" y="235"/>
                </a:lnTo>
                <a:lnTo>
                  <a:pt x="6" y="239"/>
                </a:lnTo>
                <a:lnTo>
                  <a:pt x="16" y="239"/>
                </a:lnTo>
                <a:lnTo>
                  <a:pt x="21" y="242"/>
                </a:lnTo>
                <a:lnTo>
                  <a:pt x="30" y="240"/>
                </a:lnTo>
                <a:lnTo>
                  <a:pt x="42" y="236"/>
                </a:lnTo>
                <a:lnTo>
                  <a:pt x="44" y="232"/>
                </a:lnTo>
                <a:lnTo>
                  <a:pt x="47" y="248"/>
                </a:lnTo>
                <a:lnTo>
                  <a:pt x="52" y="25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06" name="Freeform 46"/>
          <p:cNvSpPr>
            <a:spLocks/>
          </p:cNvSpPr>
          <p:nvPr/>
        </p:nvSpPr>
        <p:spPr bwMode="auto">
          <a:xfrm>
            <a:off x="1960563" y="2681288"/>
            <a:ext cx="357187" cy="573087"/>
          </a:xfrm>
          <a:custGeom>
            <a:avLst/>
            <a:gdLst>
              <a:gd name="T0" fmla="*/ 2147483647 w 183"/>
              <a:gd name="T1" fmla="*/ 2147483647 h 297"/>
              <a:gd name="T2" fmla="*/ 2147483647 w 183"/>
              <a:gd name="T3" fmla="*/ 2147483647 h 297"/>
              <a:gd name="T4" fmla="*/ 2147483647 w 183"/>
              <a:gd name="T5" fmla="*/ 2147483647 h 297"/>
              <a:gd name="T6" fmla="*/ 2147483647 w 183"/>
              <a:gd name="T7" fmla="*/ 2147483647 h 297"/>
              <a:gd name="T8" fmla="*/ 2147483647 w 183"/>
              <a:gd name="T9" fmla="*/ 2147483647 h 297"/>
              <a:gd name="T10" fmla="*/ 2147483647 w 183"/>
              <a:gd name="T11" fmla="*/ 2147483647 h 297"/>
              <a:gd name="T12" fmla="*/ 2147483647 w 183"/>
              <a:gd name="T13" fmla="*/ 2147483647 h 297"/>
              <a:gd name="T14" fmla="*/ 2147483647 w 183"/>
              <a:gd name="T15" fmla="*/ 2147483647 h 297"/>
              <a:gd name="T16" fmla="*/ 2147483647 w 183"/>
              <a:gd name="T17" fmla="*/ 0 h 297"/>
              <a:gd name="T18" fmla="*/ 2147483647 w 183"/>
              <a:gd name="T19" fmla="*/ 2147483647 h 297"/>
              <a:gd name="T20" fmla="*/ 2147483647 w 183"/>
              <a:gd name="T21" fmla="*/ 2147483647 h 297"/>
              <a:gd name="T22" fmla="*/ 2147483647 w 183"/>
              <a:gd name="T23" fmla="*/ 2147483647 h 297"/>
              <a:gd name="T24" fmla="*/ 2147483647 w 183"/>
              <a:gd name="T25" fmla="*/ 2147483647 h 297"/>
              <a:gd name="T26" fmla="*/ 2147483647 w 183"/>
              <a:gd name="T27" fmla="*/ 2147483647 h 297"/>
              <a:gd name="T28" fmla="*/ 2147483647 w 183"/>
              <a:gd name="T29" fmla="*/ 2147483647 h 297"/>
              <a:gd name="T30" fmla="*/ 2147483647 w 183"/>
              <a:gd name="T31" fmla="*/ 2147483647 h 297"/>
              <a:gd name="T32" fmla="*/ 2147483647 w 183"/>
              <a:gd name="T33" fmla="*/ 2147483647 h 297"/>
              <a:gd name="T34" fmla="*/ 2147483647 w 183"/>
              <a:gd name="T35" fmla="*/ 2147483647 h 297"/>
              <a:gd name="T36" fmla="*/ 2147483647 w 183"/>
              <a:gd name="T37" fmla="*/ 2147483647 h 297"/>
              <a:gd name="T38" fmla="*/ 2147483647 w 183"/>
              <a:gd name="T39" fmla="*/ 2147483647 h 297"/>
              <a:gd name="T40" fmla="*/ 2147483647 w 183"/>
              <a:gd name="T41" fmla="*/ 2147483647 h 297"/>
              <a:gd name="T42" fmla="*/ 2147483647 w 183"/>
              <a:gd name="T43" fmla="*/ 2147483647 h 297"/>
              <a:gd name="T44" fmla="*/ 2147483647 w 183"/>
              <a:gd name="T45" fmla="*/ 2147483647 h 297"/>
              <a:gd name="T46" fmla="*/ 2147483647 w 183"/>
              <a:gd name="T47" fmla="*/ 2147483647 h 297"/>
              <a:gd name="T48" fmla="*/ 2147483647 w 183"/>
              <a:gd name="T49" fmla="*/ 2147483647 h 297"/>
              <a:gd name="T50" fmla="*/ 2147483647 w 183"/>
              <a:gd name="T51" fmla="*/ 2147483647 h 297"/>
              <a:gd name="T52" fmla="*/ 2147483647 w 183"/>
              <a:gd name="T53" fmla="*/ 2147483647 h 297"/>
              <a:gd name="T54" fmla="*/ 2147483647 w 183"/>
              <a:gd name="T55" fmla="*/ 2147483647 h 297"/>
              <a:gd name="T56" fmla="*/ 2147483647 w 183"/>
              <a:gd name="T57" fmla="*/ 2147483647 h 297"/>
              <a:gd name="T58" fmla="*/ 0 w 183"/>
              <a:gd name="T59" fmla="*/ 2147483647 h 297"/>
              <a:gd name="T60" fmla="*/ 2147483647 w 183"/>
              <a:gd name="T61" fmla="*/ 2147483647 h 297"/>
              <a:gd name="T62" fmla="*/ 2147483647 w 183"/>
              <a:gd name="T63" fmla="*/ 2147483647 h 297"/>
              <a:gd name="T64" fmla="*/ 2147483647 w 183"/>
              <a:gd name="T65" fmla="*/ 2147483647 h 297"/>
              <a:gd name="T66" fmla="*/ 2147483647 w 183"/>
              <a:gd name="T67" fmla="*/ 2147483647 h 297"/>
              <a:gd name="T68" fmla="*/ 2147483647 w 183"/>
              <a:gd name="T69" fmla="*/ 2147483647 h 297"/>
              <a:gd name="T70" fmla="*/ 2147483647 w 183"/>
              <a:gd name="T71" fmla="*/ 2147483647 h 297"/>
              <a:gd name="T72" fmla="*/ 2147483647 w 183"/>
              <a:gd name="T73" fmla="*/ 2147483647 h 297"/>
              <a:gd name="T74" fmla="*/ 2147483647 w 183"/>
              <a:gd name="T75" fmla="*/ 2147483647 h 297"/>
              <a:gd name="T76" fmla="*/ 2147483647 w 183"/>
              <a:gd name="T77" fmla="*/ 2147483647 h 297"/>
              <a:gd name="T78" fmla="*/ 2147483647 w 183"/>
              <a:gd name="T79" fmla="*/ 2147483647 h 297"/>
              <a:gd name="T80" fmla="*/ 2147483647 w 183"/>
              <a:gd name="T81" fmla="*/ 2147483647 h 297"/>
              <a:gd name="T82" fmla="*/ 2147483647 w 183"/>
              <a:gd name="T83" fmla="*/ 2147483647 h 297"/>
              <a:gd name="T84" fmla="*/ 2147483647 w 183"/>
              <a:gd name="T85" fmla="*/ 2147483647 h 297"/>
              <a:gd name="T86" fmla="*/ 2147483647 w 183"/>
              <a:gd name="T87" fmla="*/ 2147483647 h 297"/>
              <a:gd name="T88" fmla="*/ 2147483647 w 183"/>
              <a:gd name="T89" fmla="*/ 2147483647 h 297"/>
              <a:gd name="T90" fmla="*/ 2147483647 w 183"/>
              <a:gd name="T91" fmla="*/ 2147483647 h 297"/>
              <a:gd name="T92" fmla="*/ 2147483647 w 183"/>
              <a:gd name="T93" fmla="*/ 2147483647 h 297"/>
              <a:gd name="T94" fmla="*/ 2147483647 w 183"/>
              <a:gd name="T95" fmla="*/ 2147483647 h 297"/>
              <a:gd name="T96" fmla="*/ 2147483647 w 183"/>
              <a:gd name="T97" fmla="*/ 2147483647 h 297"/>
              <a:gd name="T98" fmla="*/ 2147483647 w 183"/>
              <a:gd name="T99" fmla="*/ 2147483647 h 297"/>
              <a:gd name="T100" fmla="*/ 2147483647 w 183"/>
              <a:gd name="T101" fmla="*/ 2147483647 h 297"/>
              <a:gd name="T102" fmla="*/ 2147483647 w 183"/>
              <a:gd name="T103" fmla="*/ 2147483647 h 297"/>
              <a:gd name="T104" fmla="*/ 2147483647 w 183"/>
              <a:gd name="T105" fmla="*/ 2147483647 h 297"/>
              <a:gd name="T106" fmla="*/ 2147483647 w 183"/>
              <a:gd name="T107" fmla="*/ 2147483647 h 297"/>
              <a:gd name="T108" fmla="*/ 2147483647 w 183"/>
              <a:gd name="T109" fmla="*/ 2147483647 h 297"/>
              <a:gd name="T110" fmla="*/ 2147483647 w 183"/>
              <a:gd name="T111" fmla="*/ 2147483647 h 297"/>
              <a:gd name="T112" fmla="*/ 2147483647 w 183"/>
              <a:gd name="T113" fmla="*/ 2147483647 h 29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83"/>
              <a:gd name="T172" fmla="*/ 0 h 297"/>
              <a:gd name="T173" fmla="*/ 183 w 183"/>
              <a:gd name="T174" fmla="*/ 297 h 29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83" h="297">
                <a:moveTo>
                  <a:pt x="183" y="74"/>
                </a:moveTo>
                <a:lnTo>
                  <a:pt x="168" y="64"/>
                </a:lnTo>
                <a:lnTo>
                  <a:pt x="154" y="55"/>
                </a:lnTo>
                <a:lnTo>
                  <a:pt x="140" y="46"/>
                </a:lnTo>
                <a:lnTo>
                  <a:pt x="127" y="37"/>
                </a:lnTo>
                <a:lnTo>
                  <a:pt x="113" y="27"/>
                </a:lnTo>
                <a:lnTo>
                  <a:pt x="98" y="18"/>
                </a:lnTo>
                <a:lnTo>
                  <a:pt x="84" y="9"/>
                </a:lnTo>
                <a:lnTo>
                  <a:pt x="70" y="0"/>
                </a:lnTo>
                <a:lnTo>
                  <a:pt x="53" y="9"/>
                </a:lnTo>
                <a:lnTo>
                  <a:pt x="52" y="24"/>
                </a:lnTo>
                <a:lnTo>
                  <a:pt x="51" y="37"/>
                </a:lnTo>
                <a:lnTo>
                  <a:pt x="60" y="58"/>
                </a:lnTo>
                <a:lnTo>
                  <a:pt x="53" y="66"/>
                </a:lnTo>
                <a:lnTo>
                  <a:pt x="51" y="80"/>
                </a:lnTo>
                <a:lnTo>
                  <a:pt x="47" y="95"/>
                </a:lnTo>
                <a:lnTo>
                  <a:pt x="44" y="108"/>
                </a:lnTo>
                <a:lnTo>
                  <a:pt x="40" y="123"/>
                </a:lnTo>
                <a:lnTo>
                  <a:pt x="31" y="134"/>
                </a:lnTo>
                <a:lnTo>
                  <a:pt x="22" y="145"/>
                </a:lnTo>
                <a:lnTo>
                  <a:pt x="13" y="156"/>
                </a:lnTo>
                <a:lnTo>
                  <a:pt x="4" y="167"/>
                </a:lnTo>
                <a:lnTo>
                  <a:pt x="3" y="182"/>
                </a:lnTo>
                <a:lnTo>
                  <a:pt x="8" y="194"/>
                </a:lnTo>
                <a:lnTo>
                  <a:pt x="14" y="194"/>
                </a:lnTo>
                <a:lnTo>
                  <a:pt x="20" y="212"/>
                </a:lnTo>
                <a:lnTo>
                  <a:pt x="20" y="233"/>
                </a:lnTo>
                <a:lnTo>
                  <a:pt x="27" y="252"/>
                </a:lnTo>
                <a:lnTo>
                  <a:pt x="9" y="252"/>
                </a:lnTo>
                <a:lnTo>
                  <a:pt x="0" y="256"/>
                </a:lnTo>
                <a:lnTo>
                  <a:pt x="13" y="273"/>
                </a:lnTo>
                <a:lnTo>
                  <a:pt x="22" y="297"/>
                </a:lnTo>
                <a:lnTo>
                  <a:pt x="36" y="292"/>
                </a:lnTo>
                <a:lnTo>
                  <a:pt x="40" y="294"/>
                </a:lnTo>
                <a:lnTo>
                  <a:pt x="49" y="293"/>
                </a:lnTo>
                <a:lnTo>
                  <a:pt x="71" y="288"/>
                </a:lnTo>
                <a:lnTo>
                  <a:pt x="80" y="278"/>
                </a:lnTo>
                <a:lnTo>
                  <a:pt x="78" y="273"/>
                </a:lnTo>
                <a:lnTo>
                  <a:pt x="101" y="268"/>
                </a:lnTo>
                <a:lnTo>
                  <a:pt x="114" y="253"/>
                </a:lnTo>
                <a:lnTo>
                  <a:pt x="128" y="237"/>
                </a:lnTo>
                <a:lnTo>
                  <a:pt x="145" y="235"/>
                </a:lnTo>
                <a:lnTo>
                  <a:pt x="144" y="224"/>
                </a:lnTo>
                <a:lnTo>
                  <a:pt x="142" y="214"/>
                </a:lnTo>
                <a:lnTo>
                  <a:pt x="137" y="200"/>
                </a:lnTo>
                <a:lnTo>
                  <a:pt x="132" y="199"/>
                </a:lnTo>
                <a:lnTo>
                  <a:pt x="140" y="185"/>
                </a:lnTo>
                <a:lnTo>
                  <a:pt x="142" y="177"/>
                </a:lnTo>
                <a:lnTo>
                  <a:pt x="145" y="171"/>
                </a:lnTo>
                <a:lnTo>
                  <a:pt x="145" y="165"/>
                </a:lnTo>
                <a:lnTo>
                  <a:pt x="155" y="150"/>
                </a:lnTo>
                <a:lnTo>
                  <a:pt x="162" y="145"/>
                </a:lnTo>
                <a:lnTo>
                  <a:pt x="172" y="145"/>
                </a:lnTo>
                <a:lnTo>
                  <a:pt x="175" y="128"/>
                </a:lnTo>
                <a:lnTo>
                  <a:pt x="177" y="109"/>
                </a:lnTo>
                <a:lnTo>
                  <a:pt x="180" y="92"/>
                </a:lnTo>
                <a:lnTo>
                  <a:pt x="183" y="74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07" name="Freeform 47"/>
          <p:cNvSpPr>
            <a:spLocks/>
          </p:cNvSpPr>
          <p:nvPr/>
        </p:nvSpPr>
        <p:spPr bwMode="auto">
          <a:xfrm>
            <a:off x="2665413" y="2879725"/>
            <a:ext cx="206375" cy="203200"/>
          </a:xfrm>
          <a:custGeom>
            <a:avLst/>
            <a:gdLst>
              <a:gd name="T0" fmla="*/ 0 w 105"/>
              <a:gd name="T1" fmla="*/ 2147483647 h 105"/>
              <a:gd name="T2" fmla="*/ 2147483647 w 105"/>
              <a:gd name="T3" fmla="*/ 2147483647 h 105"/>
              <a:gd name="T4" fmla="*/ 2147483647 w 105"/>
              <a:gd name="T5" fmla="*/ 2147483647 h 105"/>
              <a:gd name="T6" fmla="*/ 2147483647 w 105"/>
              <a:gd name="T7" fmla="*/ 2147483647 h 105"/>
              <a:gd name="T8" fmla="*/ 2147483647 w 105"/>
              <a:gd name="T9" fmla="*/ 2147483647 h 105"/>
              <a:gd name="T10" fmla="*/ 2147483647 w 105"/>
              <a:gd name="T11" fmla="*/ 2147483647 h 105"/>
              <a:gd name="T12" fmla="*/ 2147483647 w 105"/>
              <a:gd name="T13" fmla="*/ 0 h 105"/>
              <a:gd name="T14" fmla="*/ 2147483647 w 105"/>
              <a:gd name="T15" fmla="*/ 2147483647 h 105"/>
              <a:gd name="T16" fmla="*/ 2147483647 w 105"/>
              <a:gd name="T17" fmla="*/ 2147483647 h 105"/>
              <a:gd name="T18" fmla="*/ 2147483647 w 105"/>
              <a:gd name="T19" fmla="*/ 2147483647 h 105"/>
              <a:gd name="T20" fmla="*/ 2147483647 w 105"/>
              <a:gd name="T21" fmla="*/ 2147483647 h 105"/>
              <a:gd name="T22" fmla="*/ 2147483647 w 105"/>
              <a:gd name="T23" fmla="*/ 2147483647 h 105"/>
              <a:gd name="T24" fmla="*/ 2147483647 w 105"/>
              <a:gd name="T25" fmla="*/ 2147483647 h 105"/>
              <a:gd name="T26" fmla="*/ 2147483647 w 105"/>
              <a:gd name="T27" fmla="*/ 2147483647 h 105"/>
              <a:gd name="T28" fmla="*/ 2147483647 w 105"/>
              <a:gd name="T29" fmla="*/ 2147483647 h 105"/>
              <a:gd name="T30" fmla="*/ 2147483647 w 105"/>
              <a:gd name="T31" fmla="*/ 2147483647 h 105"/>
              <a:gd name="T32" fmla="*/ 2147483647 w 105"/>
              <a:gd name="T33" fmla="*/ 2147483647 h 105"/>
              <a:gd name="T34" fmla="*/ 2147483647 w 105"/>
              <a:gd name="T35" fmla="*/ 2147483647 h 105"/>
              <a:gd name="T36" fmla="*/ 2147483647 w 105"/>
              <a:gd name="T37" fmla="*/ 2147483647 h 105"/>
              <a:gd name="T38" fmla="*/ 2147483647 w 105"/>
              <a:gd name="T39" fmla="*/ 2147483647 h 105"/>
              <a:gd name="T40" fmla="*/ 2147483647 w 105"/>
              <a:gd name="T41" fmla="*/ 2147483647 h 105"/>
              <a:gd name="T42" fmla="*/ 2147483647 w 105"/>
              <a:gd name="T43" fmla="*/ 2147483647 h 105"/>
              <a:gd name="T44" fmla="*/ 2147483647 w 105"/>
              <a:gd name="T45" fmla="*/ 2147483647 h 105"/>
              <a:gd name="T46" fmla="*/ 2147483647 w 105"/>
              <a:gd name="T47" fmla="*/ 2147483647 h 105"/>
              <a:gd name="T48" fmla="*/ 2147483647 w 105"/>
              <a:gd name="T49" fmla="*/ 2147483647 h 105"/>
              <a:gd name="T50" fmla="*/ 2147483647 w 105"/>
              <a:gd name="T51" fmla="*/ 2147483647 h 105"/>
              <a:gd name="T52" fmla="*/ 2147483647 w 105"/>
              <a:gd name="T53" fmla="*/ 2147483647 h 105"/>
              <a:gd name="T54" fmla="*/ 2147483647 w 105"/>
              <a:gd name="T55" fmla="*/ 2147483647 h 105"/>
              <a:gd name="T56" fmla="*/ 2147483647 w 105"/>
              <a:gd name="T57" fmla="*/ 2147483647 h 105"/>
              <a:gd name="T58" fmla="*/ 2147483647 w 105"/>
              <a:gd name="T59" fmla="*/ 2147483647 h 105"/>
              <a:gd name="T60" fmla="*/ 2147483647 w 105"/>
              <a:gd name="T61" fmla="*/ 2147483647 h 105"/>
              <a:gd name="T62" fmla="*/ 0 w 105"/>
              <a:gd name="T63" fmla="*/ 2147483647 h 10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05"/>
              <a:gd name="T97" fmla="*/ 0 h 105"/>
              <a:gd name="T98" fmla="*/ 105 w 105"/>
              <a:gd name="T99" fmla="*/ 105 h 10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05" h="105">
                <a:moveTo>
                  <a:pt x="0" y="80"/>
                </a:moveTo>
                <a:lnTo>
                  <a:pt x="4" y="67"/>
                </a:lnTo>
                <a:lnTo>
                  <a:pt x="10" y="41"/>
                </a:lnTo>
                <a:lnTo>
                  <a:pt x="21" y="17"/>
                </a:lnTo>
                <a:lnTo>
                  <a:pt x="32" y="9"/>
                </a:lnTo>
                <a:lnTo>
                  <a:pt x="44" y="1"/>
                </a:lnTo>
                <a:lnTo>
                  <a:pt x="46" y="0"/>
                </a:lnTo>
                <a:lnTo>
                  <a:pt x="49" y="13"/>
                </a:lnTo>
                <a:lnTo>
                  <a:pt x="52" y="26"/>
                </a:lnTo>
                <a:lnTo>
                  <a:pt x="54" y="39"/>
                </a:lnTo>
                <a:lnTo>
                  <a:pt x="57" y="53"/>
                </a:lnTo>
                <a:lnTo>
                  <a:pt x="58" y="49"/>
                </a:lnTo>
                <a:lnTo>
                  <a:pt x="62" y="51"/>
                </a:lnTo>
                <a:lnTo>
                  <a:pt x="74" y="60"/>
                </a:lnTo>
                <a:lnTo>
                  <a:pt x="89" y="78"/>
                </a:lnTo>
                <a:lnTo>
                  <a:pt x="105" y="96"/>
                </a:lnTo>
                <a:lnTo>
                  <a:pt x="105" y="99"/>
                </a:lnTo>
                <a:lnTo>
                  <a:pt x="103" y="100"/>
                </a:lnTo>
                <a:lnTo>
                  <a:pt x="97" y="101"/>
                </a:lnTo>
                <a:lnTo>
                  <a:pt x="89" y="105"/>
                </a:lnTo>
                <a:lnTo>
                  <a:pt x="88" y="101"/>
                </a:lnTo>
                <a:lnTo>
                  <a:pt x="75" y="96"/>
                </a:lnTo>
                <a:lnTo>
                  <a:pt x="67" y="86"/>
                </a:lnTo>
                <a:lnTo>
                  <a:pt x="62" y="79"/>
                </a:lnTo>
                <a:lnTo>
                  <a:pt x="53" y="74"/>
                </a:lnTo>
                <a:lnTo>
                  <a:pt x="44" y="71"/>
                </a:lnTo>
                <a:lnTo>
                  <a:pt x="34" y="74"/>
                </a:lnTo>
                <a:lnTo>
                  <a:pt x="27" y="64"/>
                </a:lnTo>
                <a:lnTo>
                  <a:pt x="23" y="80"/>
                </a:lnTo>
                <a:lnTo>
                  <a:pt x="17" y="74"/>
                </a:lnTo>
                <a:lnTo>
                  <a:pt x="8" y="82"/>
                </a:lnTo>
                <a:lnTo>
                  <a:pt x="0" y="8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08" name="Freeform 48"/>
          <p:cNvSpPr>
            <a:spLocks/>
          </p:cNvSpPr>
          <p:nvPr/>
        </p:nvSpPr>
        <p:spPr bwMode="auto">
          <a:xfrm>
            <a:off x="1044575" y="2544763"/>
            <a:ext cx="428625" cy="450850"/>
          </a:xfrm>
          <a:custGeom>
            <a:avLst/>
            <a:gdLst>
              <a:gd name="T0" fmla="*/ 2147483647 w 221"/>
              <a:gd name="T1" fmla="*/ 2147483647 h 233"/>
              <a:gd name="T2" fmla="*/ 0 w 221"/>
              <a:gd name="T3" fmla="*/ 2147483647 h 233"/>
              <a:gd name="T4" fmla="*/ 2147483647 w 221"/>
              <a:gd name="T5" fmla="*/ 2147483647 h 233"/>
              <a:gd name="T6" fmla="*/ 2147483647 w 221"/>
              <a:gd name="T7" fmla="*/ 2147483647 h 233"/>
              <a:gd name="T8" fmla="*/ 2147483647 w 221"/>
              <a:gd name="T9" fmla="*/ 2147483647 h 233"/>
              <a:gd name="T10" fmla="*/ 2147483647 w 221"/>
              <a:gd name="T11" fmla="*/ 2147483647 h 233"/>
              <a:gd name="T12" fmla="*/ 2147483647 w 221"/>
              <a:gd name="T13" fmla="*/ 2147483647 h 233"/>
              <a:gd name="T14" fmla="*/ 2147483647 w 221"/>
              <a:gd name="T15" fmla="*/ 2147483647 h 233"/>
              <a:gd name="T16" fmla="*/ 2147483647 w 221"/>
              <a:gd name="T17" fmla="*/ 2147483647 h 233"/>
              <a:gd name="T18" fmla="*/ 2147483647 w 221"/>
              <a:gd name="T19" fmla="*/ 2147483647 h 233"/>
              <a:gd name="T20" fmla="*/ 2147483647 w 221"/>
              <a:gd name="T21" fmla="*/ 2147483647 h 233"/>
              <a:gd name="T22" fmla="*/ 2147483647 w 221"/>
              <a:gd name="T23" fmla="*/ 2147483647 h 233"/>
              <a:gd name="T24" fmla="*/ 2147483647 w 221"/>
              <a:gd name="T25" fmla="*/ 2147483647 h 233"/>
              <a:gd name="T26" fmla="*/ 2147483647 w 221"/>
              <a:gd name="T27" fmla="*/ 2147483647 h 233"/>
              <a:gd name="T28" fmla="*/ 2147483647 w 221"/>
              <a:gd name="T29" fmla="*/ 2147483647 h 233"/>
              <a:gd name="T30" fmla="*/ 2147483647 w 221"/>
              <a:gd name="T31" fmla="*/ 2147483647 h 233"/>
              <a:gd name="T32" fmla="*/ 2147483647 w 221"/>
              <a:gd name="T33" fmla="*/ 2147483647 h 233"/>
              <a:gd name="T34" fmla="*/ 2147483647 w 221"/>
              <a:gd name="T35" fmla="*/ 2147483647 h 233"/>
              <a:gd name="T36" fmla="*/ 2147483647 w 221"/>
              <a:gd name="T37" fmla="*/ 2147483647 h 233"/>
              <a:gd name="T38" fmla="*/ 2147483647 w 221"/>
              <a:gd name="T39" fmla="*/ 2147483647 h 233"/>
              <a:gd name="T40" fmla="*/ 2147483647 w 221"/>
              <a:gd name="T41" fmla="*/ 2147483647 h 233"/>
              <a:gd name="T42" fmla="*/ 2147483647 w 221"/>
              <a:gd name="T43" fmla="*/ 2147483647 h 233"/>
              <a:gd name="T44" fmla="*/ 2147483647 w 221"/>
              <a:gd name="T45" fmla="*/ 0 h 233"/>
              <a:gd name="T46" fmla="*/ 2147483647 w 221"/>
              <a:gd name="T47" fmla="*/ 2147483647 h 233"/>
              <a:gd name="T48" fmla="*/ 2147483647 w 221"/>
              <a:gd name="T49" fmla="*/ 2147483647 h 233"/>
              <a:gd name="T50" fmla="*/ 2147483647 w 221"/>
              <a:gd name="T51" fmla="*/ 2147483647 h 233"/>
              <a:gd name="T52" fmla="*/ 2147483647 w 221"/>
              <a:gd name="T53" fmla="*/ 2147483647 h 233"/>
              <a:gd name="T54" fmla="*/ 2147483647 w 221"/>
              <a:gd name="T55" fmla="*/ 2147483647 h 233"/>
              <a:gd name="T56" fmla="*/ 2147483647 w 221"/>
              <a:gd name="T57" fmla="*/ 2147483647 h 233"/>
              <a:gd name="T58" fmla="*/ 2147483647 w 221"/>
              <a:gd name="T59" fmla="*/ 2147483647 h 233"/>
              <a:gd name="T60" fmla="*/ 2147483647 w 221"/>
              <a:gd name="T61" fmla="*/ 2147483647 h 233"/>
              <a:gd name="T62" fmla="*/ 2147483647 w 221"/>
              <a:gd name="T63" fmla="*/ 2147483647 h 233"/>
              <a:gd name="T64" fmla="*/ 2147483647 w 221"/>
              <a:gd name="T65" fmla="*/ 2147483647 h 233"/>
              <a:gd name="T66" fmla="*/ 2147483647 w 221"/>
              <a:gd name="T67" fmla="*/ 2147483647 h 233"/>
              <a:gd name="T68" fmla="*/ 2147483647 w 221"/>
              <a:gd name="T69" fmla="*/ 2147483647 h 233"/>
              <a:gd name="T70" fmla="*/ 2147483647 w 221"/>
              <a:gd name="T71" fmla="*/ 2147483647 h 233"/>
              <a:gd name="T72" fmla="*/ 2147483647 w 221"/>
              <a:gd name="T73" fmla="*/ 2147483647 h 233"/>
              <a:gd name="T74" fmla="*/ 2147483647 w 221"/>
              <a:gd name="T75" fmla="*/ 2147483647 h 233"/>
              <a:gd name="T76" fmla="*/ 2147483647 w 221"/>
              <a:gd name="T77" fmla="*/ 2147483647 h 233"/>
              <a:gd name="T78" fmla="*/ 2147483647 w 221"/>
              <a:gd name="T79" fmla="*/ 2147483647 h 233"/>
              <a:gd name="T80" fmla="*/ 2147483647 w 221"/>
              <a:gd name="T81" fmla="*/ 2147483647 h 233"/>
              <a:gd name="T82" fmla="*/ 2147483647 w 221"/>
              <a:gd name="T83" fmla="*/ 2147483647 h 233"/>
              <a:gd name="T84" fmla="*/ 2147483647 w 221"/>
              <a:gd name="T85" fmla="*/ 2147483647 h 233"/>
              <a:gd name="T86" fmla="*/ 2147483647 w 221"/>
              <a:gd name="T87" fmla="*/ 2147483647 h 233"/>
              <a:gd name="T88" fmla="*/ 2147483647 w 221"/>
              <a:gd name="T89" fmla="*/ 2147483647 h 233"/>
              <a:gd name="T90" fmla="*/ 2147483647 w 221"/>
              <a:gd name="T91" fmla="*/ 2147483647 h 233"/>
              <a:gd name="T92" fmla="*/ 2147483647 w 221"/>
              <a:gd name="T93" fmla="*/ 2147483647 h 233"/>
              <a:gd name="T94" fmla="*/ 2147483647 w 221"/>
              <a:gd name="T95" fmla="*/ 2147483647 h 233"/>
              <a:gd name="T96" fmla="*/ 2147483647 w 221"/>
              <a:gd name="T97" fmla="*/ 2147483647 h 233"/>
              <a:gd name="T98" fmla="*/ 2147483647 w 221"/>
              <a:gd name="T99" fmla="*/ 2147483647 h 233"/>
              <a:gd name="T100" fmla="*/ 2147483647 w 221"/>
              <a:gd name="T101" fmla="*/ 2147483647 h 233"/>
              <a:gd name="T102" fmla="*/ 2147483647 w 221"/>
              <a:gd name="T103" fmla="*/ 2147483647 h 233"/>
              <a:gd name="T104" fmla="*/ 2147483647 w 221"/>
              <a:gd name="T105" fmla="*/ 2147483647 h 233"/>
              <a:gd name="T106" fmla="*/ 2147483647 w 221"/>
              <a:gd name="T107" fmla="*/ 2147483647 h 233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21"/>
              <a:gd name="T163" fmla="*/ 0 h 233"/>
              <a:gd name="T164" fmla="*/ 221 w 221"/>
              <a:gd name="T165" fmla="*/ 233 h 233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21" h="233">
                <a:moveTo>
                  <a:pt x="5" y="200"/>
                </a:moveTo>
                <a:lnTo>
                  <a:pt x="0" y="208"/>
                </a:lnTo>
                <a:lnTo>
                  <a:pt x="8" y="186"/>
                </a:lnTo>
                <a:lnTo>
                  <a:pt x="17" y="165"/>
                </a:lnTo>
                <a:lnTo>
                  <a:pt x="16" y="146"/>
                </a:lnTo>
                <a:lnTo>
                  <a:pt x="19" y="127"/>
                </a:lnTo>
                <a:lnTo>
                  <a:pt x="12" y="116"/>
                </a:lnTo>
                <a:lnTo>
                  <a:pt x="10" y="121"/>
                </a:lnTo>
                <a:lnTo>
                  <a:pt x="14" y="111"/>
                </a:lnTo>
                <a:lnTo>
                  <a:pt x="30" y="111"/>
                </a:lnTo>
                <a:lnTo>
                  <a:pt x="45" y="111"/>
                </a:lnTo>
                <a:lnTo>
                  <a:pt x="61" y="111"/>
                </a:lnTo>
                <a:lnTo>
                  <a:pt x="76" y="111"/>
                </a:lnTo>
                <a:lnTo>
                  <a:pt x="80" y="95"/>
                </a:lnTo>
                <a:lnTo>
                  <a:pt x="84" y="79"/>
                </a:lnTo>
                <a:lnTo>
                  <a:pt x="102" y="71"/>
                </a:lnTo>
                <a:lnTo>
                  <a:pt x="107" y="47"/>
                </a:lnTo>
                <a:lnTo>
                  <a:pt x="115" y="24"/>
                </a:lnTo>
                <a:lnTo>
                  <a:pt x="128" y="24"/>
                </a:lnTo>
                <a:lnTo>
                  <a:pt x="141" y="24"/>
                </a:lnTo>
                <a:lnTo>
                  <a:pt x="154" y="24"/>
                </a:lnTo>
                <a:lnTo>
                  <a:pt x="167" y="24"/>
                </a:lnTo>
                <a:lnTo>
                  <a:pt x="175" y="0"/>
                </a:lnTo>
                <a:lnTo>
                  <a:pt x="186" y="10"/>
                </a:lnTo>
                <a:lnTo>
                  <a:pt x="198" y="21"/>
                </a:lnTo>
                <a:lnTo>
                  <a:pt x="210" y="31"/>
                </a:lnTo>
                <a:lnTo>
                  <a:pt x="221" y="42"/>
                </a:lnTo>
                <a:lnTo>
                  <a:pt x="207" y="42"/>
                </a:lnTo>
                <a:lnTo>
                  <a:pt x="193" y="42"/>
                </a:lnTo>
                <a:lnTo>
                  <a:pt x="192" y="62"/>
                </a:lnTo>
                <a:lnTo>
                  <a:pt x="189" y="82"/>
                </a:lnTo>
                <a:lnTo>
                  <a:pt x="186" y="101"/>
                </a:lnTo>
                <a:lnTo>
                  <a:pt x="184" y="121"/>
                </a:lnTo>
                <a:lnTo>
                  <a:pt x="181" y="141"/>
                </a:lnTo>
                <a:lnTo>
                  <a:pt x="180" y="161"/>
                </a:lnTo>
                <a:lnTo>
                  <a:pt x="177" y="181"/>
                </a:lnTo>
                <a:lnTo>
                  <a:pt x="176" y="200"/>
                </a:lnTo>
                <a:lnTo>
                  <a:pt x="180" y="203"/>
                </a:lnTo>
                <a:lnTo>
                  <a:pt x="173" y="219"/>
                </a:lnTo>
                <a:lnTo>
                  <a:pt x="158" y="219"/>
                </a:lnTo>
                <a:lnTo>
                  <a:pt x="144" y="219"/>
                </a:lnTo>
                <a:lnTo>
                  <a:pt x="128" y="219"/>
                </a:lnTo>
                <a:lnTo>
                  <a:pt x="113" y="219"/>
                </a:lnTo>
                <a:lnTo>
                  <a:pt x="111" y="216"/>
                </a:lnTo>
                <a:lnTo>
                  <a:pt x="88" y="223"/>
                </a:lnTo>
                <a:lnTo>
                  <a:pt x="85" y="223"/>
                </a:lnTo>
                <a:lnTo>
                  <a:pt x="76" y="218"/>
                </a:lnTo>
                <a:lnTo>
                  <a:pt x="66" y="233"/>
                </a:lnTo>
                <a:lnTo>
                  <a:pt x="63" y="232"/>
                </a:lnTo>
                <a:lnTo>
                  <a:pt x="54" y="219"/>
                </a:lnTo>
                <a:lnTo>
                  <a:pt x="44" y="207"/>
                </a:lnTo>
                <a:lnTo>
                  <a:pt x="31" y="198"/>
                </a:lnTo>
                <a:lnTo>
                  <a:pt x="18" y="199"/>
                </a:lnTo>
                <a:lnTo>
                  <a:pt x="5" y="20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09" name="Freeform 49"/>
          <p:cNvSpPr>
            <a:spLocks/>
          </p:cNvSpPr>
          <p:nvPr/>
        </p:nvSpPr>
        <p:spPr bwMode="auto">
          <a:xfrm>
            <a:off x="1555750" y="2681288"/>
            <a:ext cx="520700" cy="425450"/>
          </a:xfrm>
          <a:custGeom>
            <a:avLst/>
            <a:gdLst>
              <a:gd name="T0" fmla="*/ 2147483647 w 269"/>
              <a:gd name="T1" fmla="*/ 2147483647 h 220"/>
              <a:gd name="T2" fmla="*/ 2147483647 w 269"/>
              <a:gd name="T3" fmla="*/ 2147483647 h 220"/>
              <a:gd name="T4" fmla="*/ 2147483647 w 269"/>
              <a:gd name="T5" fmla="*/ 2147483647 h 220"/>
              <a:gd name="T6" fmla="*/ 2147483647 w 269"/>
              <a:gd name="T7" fmla="*/ 2147483647 h 220"/>
              <a:gd name="T8" fmla="*/ 2147483647 w 269"/>
              <a:gd name="T9" fmla="*/ 2147483647 h 220"/>
              <a:gd name="T10" fmla="*/ 0 w 269"/>
              <a:gd name="T11" fmla="*/ 2147483647 h 220"/>
              <a:gd name="T12" fmla="*/ 2147483647 w 269"/>
              <a:gd name="T13" fmla="*/ 2147483647 h 220"/>
              <a:gd name="T14" fmla="*/ 2147483647 w 269"/>
              <a:gd name="T15" fmla="*/ 2147483647 h 220"/>
              <a:gd name="T16" fmla="*/ 2147483647 w 269"/>
              <a:gd name="T17" fmla="*/ 2147483647 h 220"/>
              <a:gd name="T18" fmla="*/ 2147483647 w 269"/>
              <a:gd name="T19" fmla="*/ 2147483647 h 220"/>
              <a:gd name="T20" fmla="*/ 2147483647 w 269"/>
              <a:gd name="T21" fmla="*/ 2147483647 h 220"/>
              <a:gd name="T22" fmla="*/ 2147483647 w 269"/>
              <a:gd name="T23" fmla="*/ 2147483647 h 220"/>
              <a:gd name="T24" fmla="*/ 2147483647 w 269"/>
              <a:gd name="T25" fmla="*/ 2147483647 h 220"/>
              <a:gd name="T26" fmla="*/ 2147483647 w 269"/>
              <a:gd name="T27" fmla="*/ 2147483647 h 220"/>
              <a:gd name="T28" fmla="*/ 2147483647 w 269"/>
              <a:gd name="T29" fmla="*/ 2147483647 h 220"/>
              <a:gd name="T30" fmla="*/ 2147483647 w 269"/>
              <a:gd name="T31" fmla="*/ 2147483647 h 220"/>
              <a:gd name="T32" fmla="*/ 2147483647 w 269"/>
              <a:gd name="T33" fmla="*/ 2147483647 h 220"/>
              <a:gd name="T34" fmla="*/ 2147483647 w 269"/>
              <a:gd name="T35" fmla="*/ 2147483647 h 220"/>
              <a:gd name="T36" fmla="*/ 2147483647 w 269"/>
              <a:gd name="T37" fmla="*/ 2147483647 h 220"/>
              <a:gd name="T38" fmla="*/ 2147483647 w 269"/>
              <a:gd name="T39" fmla="*/ 2147483647 h 220"/>
              <a:gd name="T40" fmla="*/ 2147483647 w 269"/>
              <a:gd name="T41" fmla="*/ 2147483647 h 220"/>
              <a:gd name="T42" fmla="*/ 2147483647 w 269"/>
              <a:gd name="T43" fmla="*/ 2147483647 h 220"/>
              <a:gd name="T44" fmla="*/ 2147483647 w 269"/>
              <a:gd name="T45" fmla="*/ 2147483647 h 220"/>
              <a:gd name="T46" fmla="*/ 2147483647 w 269"/>
              <a:gd name="T47" fmla="*/ 0 h 220"/>
              <a:gd name="T48" fmla="*/ 2147483647 w 269"/>
              <a:gd name="T49" fmla="*/ 2147483647 h 220"/>
              <a:gd name="T50" fmla="*/ 2147483647 w 269"/>
              <a:gd name="T51" fmla="*/ 2147483647 h 220"/>
              <a:gd name="T52" fmla="*/ 2147483647 w 269"/>
              <a:gd name="T53" fmla="*/ 2147483647 h 220"/>
              <a:gd name="T54" fmla="*/ 2147483647 w 269"/>
              <a:gd name="T55" fmla="*/ 2147483647 h 220"/>
              <a:gd name="T56" fmla="*/ 2147483647 w 269"/>
              <a:gd name="T57" fmla="*/ 2147483647 h 220"/>
              <a:gd name="T58" fmla="*/ 2147483647 w 269"/>
              <a:gd name="T59" fmla="*/ 2147483647 h 220"/>
              <a:gd name="T60" fmla="*/ 2147483647 w 269"/>
              <a:gd name="T61" fmla="*/ 2147483647 h 220"/>
              <a:gd name="T62" fmla="*/ 2147483647 w 269"/>
              <a:gd name="T63" fmla="*/ 2147483647 h 220"/>
              <a:gd name="T64" fmla="*/ 2147483647 w 269"/>
              <a:gd name="T65" fmla="*/ 2147483647 h 220"/>
              <a:gd name="T66" fmla="*/ 2147483647 w 269"/>
              <a:gd name="T67" fmla="*/ 2147483647 h 220"/>
              <a:gd name="T68" fmla="*/ 2147483647 w 269"/>
              <a:gd name="T69" fmla="*/ 2147483647 h 220"/>
              <a:gd name="T70" fmla="*/ 2147483647 w 269"/>
              <a:gd name="T71" fmla="*/ 2147483647 h 220"/>
              <a:gd name="T72" fmla="*/ 2147483647 w 269"/>
              <a:gd name="T73" fmla="*/ 2147483647 h 220"/>
              <a:gd name="T74" fmla="*/ 2147483647 w 269"/>
              <a:gd name="T75" fmla="*/ 2147483647 h 220"/>
              <a:gd name="T76" fmla="*/ 2147483647 w 269"/>
              <a:gd name="T77" fmla="*/ 2147483647 h 220"/>
              <a:gd name="T78" fmla="*/ 2147483647 w 269"/>
              <a:gd name="T79" fmla="*/ 2147483647 h 220"/>
              <a:gd name="T80" fmla="*/ 2147483647 w 269"/>
              <a:gd name="T81" fmla="*/ 2147483647 h 220"/>
              <a:gd name="T82" fmla="*/ 2147483647 w 269"/>
              <a:gd name="T83" fmla="*/ 2147483647 h 220"/>
              <a:gd name="T84" fmla="*/ 2147483647 w 269"/>
              <a:gd name="T85" fmla="*/ 2147483647 h 220"/>
              <a:gd name="T86" fmla="*/ 2147483647 w 269"/>
              <a:gd name="T87" fmla="*/ 2147483647 h 220"/>
              <a:gd name="T88" fmla="*/ 2147483647 w 269"/>
              <a:gd name="T89" fmla="*/ 2147483647 h 220"/>
              <a:gd name="T90" fmla="*/ 2147483647 w 269"/>
              <a:gd name="T91" fmla="*/ 2147483647 h 220"/>
              <a:gd name="T92" fmla="*/ 2147483647 w 269"/>
              <a:gd name="T93" fmla="*/ 2147483647 h 220"/>
              <a:gd name="T94" fmla="*/ 2147483647 w 269"/>
              <a:gd name="T95" fmla="*/ 2147483647 h 220"/>
              <a:gd name="T96" fmla="*/ 2147483647 w 269"/>
              <a:gd name="T97" fmla="*/ 2147483647 h 220"/>
              <a:gd name="T98" fmla="*/ 2147483647 w 269"/>
              <a:gd name="T99" fmla="*/ 2147483647 h 220"/>
              <a:gd name="T100" fmla="*/ 2147483647 w 269"/>
              <a:gd name="T101" fmla="*/ 2147483647 h 220"/>
              <a:gd name="T102" fmla="*/ 2147483647 w 269"/>
              <a:gd name="T103" fmla="*/ 2147483647 h 220"/>
              <a:gd name="T104" fmla="*/ 2147483647 w 269"/>
              <a:gd name="T105" fmla="*/ 2147483647 h 220"/>
              <a:gd name="T106" fmla="*/ 2147483647 w 269"/>
              <a:gd name="T107" fmla="*/ 2147483647 h 220"/>
              <a:gd name="T108" fmla="*/ 2147483647 w 269"/>
              <a:gd name="T109" fmla="*/ 2147483647 h 220"/>
              <a:gd name="T110" fmla="*/ 2147483647 w 269"/>
              <a:gd name="T111" fmla="*/ 2147483647 h 220"/>
              <a:gd name="T112" fmla="*/ 2147483647 w 269"/>
              <a:gd name="T113" fmla="*/ 2147483647 h 220"/>
              <a:gd name="T114" fmla="*/ 2147483647 w 269"/>
              <a:gd name="T115" fmla="*/ 2147483647 h 220"/>
              <a:gd name="T116" fmla="*/ 2147483647 w 269"/>
              <a:gd name="T117" fmla="*/ 2147483647 h 22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69"/>
              <a:gd name="T178" fmla="*/ 0 h 220"/>
              <a:gd name="T179" fmla="*/ 269 w 269"/>
              <a:gd name="T180" fmla="*/ 220 h 22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69" h="220">
                <a:moveTo>
                  <a:pt x="22" y="200"/>
                </a:moveTo>
                <a:lnTo>
                  <a:pt x="16" y="202"/>
                </a:lnTo>
                <a:lnTo>
                  <a:pt x="7" y="194"/>
                </a:lnTo>
                <a:lnTo>
                  <a:pt x="9" y="189"/>
                </a:lnTo>
                <a:lnTo>
                  <a:pt x="11" y="187"/>
                </a:lnTo>
                <a:lnTo>
                  <a:pt x="0" y="174"/>
                </a:lnTo>
                <a:lnTo>
                  <a:pt x="1" y="158"/>
                </a:lnTo>
                <a:lnTo>
                  <a:pt x="4" y="158"/>
                </a:lnTo>
                <a:lnTo>
                  <a:pt x="19" y="153"/>
                </a:lnTo>
                <a:lnTo>
                  <a:pt x="36" y="152"/>
                </a:lnTo>
                <a:lnTo>
                  <a:pt x="54" y="152"/>
                </a:lnTo>
                <a:lnTo>
                  <a:pt x="66" y="136"/>
                </a:lnTo>
                <a:lnTo>
                  <a:pt x="68" y="121"/>
                </a:lnTo>
                <a:lnTo>
                  <a:pt x="72" y="108"/>
                </a:lnTo>
                <a:lnTo>
                  <a:pt x="75" y="95"/>
                </a:lnTo>
                <a:lnTo>
                  <a:pt x="79" y="80"/>
                </a:lnTo>
                <a:lnTo>
                  <a:pt x="91" y="78"/>
                </a:lnTo>
                <a:lnTo>
                  <a:pt x="104" y="75"/>
                </a:lnTo>
                <a:lnTo>
                  <a:pt x="119" y="62"/>
                </a:lnTo>
                <a:lnTo>
                  <a:pt x="134" y="49"/>
                </a:lnTo>
                <a:lnTo>
                  <a:pt x="155" y="37"/>
                </a:lnTo>
                <a:lnTo>
                  <a:pt x="176" y="25"/>
                </a:lnTo>
                <a:lnTo>
                  <a:pt x="196" y="12"/>
                </a:lnTo>
                <a:lnTo>
                  <a:pt x="216" y="0"/>
                </a:lnTo>
                <a:lnTo>
                  <a:pt x="238" y="5"/>
                </a:lnTo>
                <a:lnTo>
                  <a:pt x="248" y="16"/>
                </a:lnTo>
                <a:lnTo>
                  <a:pt x="261" y="9"/>
                </a:lnTo>
                <a:lnTo>
                  <a:pt x="262" y="9"/>
                </a:lnTo>
                <a:lnTo>
                  <a:pt x="261" y="24"/>
                </a:lnTo>
                <a:lnTo>
                  <a:pt x="260" y="37"/>
                </a:lnTo>
                <a:lnTo>
                  <a:pt x="269" y="58"/>
                </a:lnTo>
                <a:lnTo>
                  <a:pt x="262" y="66"/>
                </a:lnTo>
                <a:lnTo>
                  <a:pt x="260" y="80"/>
                </a:lnTo>
                <a:lnTo>
                  <a:pt x="256" y="95"/>
                </a:lnTo>
                <a:lnTo>
                  <a:pt x="253" y="108"/>
                </a:lnTo>
                <a:lnTo>
                  <a:pt x="249" y="123"/>
                </a:lnTo>
                <a:lnTo>
                  <a:pt x="240" y="134"/>
                </a:lnTo>
                <a:lnTo>
                  <a:pt x="231" y="145"/>
                </a:lnTo>
                <a:lnTo>
                  <a:pt x="222" y="156"/>
                </a:lnTo>
                <a:lnTo>
                  <a:pt x="213" y="167"/>
                </a:lnTo>
                <a:lnTo>
                  <a:pt x="212" y="182"/>
                </a:lnTo>
                <a:lnTo>
                  <a:pt x="192" y="193"/>
                </a:lnTo>
                <a:lnTo>
                  <a:pt x="176" y="191"/>
                </a:lnTo>
                <a:lnTo>
                  <a:pt x="160" y="190"/>
                </a:lnTo>
                <a:lnTo>
                  <a:pt x="141" y="199"/>
                </a:lnTo>
                <a:lnTo>
                  <a:pt x="129" y="194"/>
                </a:lnTo>
                <a:lnTo>
                  <a:pt x="117" y="189"/>
                </a:lnTo>
                <a:lnTo>
                  <a:pt x="101" y="194"/>
                </a:lnTo>
                <a:lnTo>
                  <a:pt x="91" y="183"/>
                </a:lnTo>
                <a:lnTo>
                  <a:pt x="76" y="182"/>
                </a:lnTo>
                <a:lnTo>
                  <a:pt x="59" y="186"/>
                </a:lnTo>
                <a:lnTo>
                  <a:pt x="54" y="200"/>
                </a:lnTo>
                <a:lnTo>
                  <a:pt x="47" y="212"/>
                </a:lnTo>
                <a:lnTo>
                  <a:pt x="46" y="220"/>
                </a:lnTo>
                <a:lnTo>
                  <a:pt x="35" y="207"/>
                </a:lnTo>
                <a:lnTo>
                  <a:pt x="28" y="214"/>
                </a:lnTo>
                <a:lnTo>
                  <a:pt x="28" y="216"/>
                </a:lnTo>
                <a:lnTo>
                  <a:pt x="26" y="207"/>
                </a:lnTo>
                <a:lnTo>
                  <a:pt x="22" y="20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10" name="Freeform 50"/>
          <p:cNvSpPr>
            <a:spLocks/>
          </p:cNvSpPr>
          <p:nvPr/>
        </p:nvSpPr>
        <p:spPr bwMode="auto">
          <a:xfrm>
            <a:off x="1009650" y="2928938"/>
            <a:ext cx="174625" cy="153987"/>
          </a:xfrm>
          <a:custGeom>
            <a:avLst/>
            <a:gdLst>
              <a:gd name="T0" fmla="*/ 2147483647 w 90"/>
              <a:gd name="T1" fmla="*/ 2147483647 h 80"/>
              <a:gd name="T2" fmla="*/ 2147483647 w 90"/>
              <a:gd name="T3" fmla="*/ 2147483647 h 80"/>
              <a:gd name="T4" fmla="*/ 2147483647 w 90"/>
              <a:gd name="T5" fmla="*/ 2147483647 h 80"/>
              <a:gd name="T6" fmla="*/ 0 w 90"/>
              <a:gd name="T7" fmla="*/ 2147483647 h 80"/>
              <a:gd name="T8" fmla="*/ 2147483647 w 90"/>
              <a:gd name="T9" fmla="*/ 2147483647 h 80"/>
              <a:gd name="T10" fmla="*/ 2147483647 w 90"/>
              <a:gd name="T11" fmla="*/ 2147483647 h 80"/>
              <a:gd name="T12" fmla="*/ 2147483647 w 90"/>
              <a:gd name="T13" fmla="*/ 2147483647 h 80"/>
              <a:gd name="T14" fmla="*/ 2147483647 w 90"/>
              <a:gd name="T15" fmla="*/ 2147483647 h 80"/>
              <a:gd name="T16" fmla="*/ 2147483647 w 90"/>
              <a:gd name="T17" fmla="*/ 2147483647 h 80"/>
              <a:gd name="T18" fmla="*/ 2147483647 w 90"/>
              <a:gd name="T19" fmla="*/ 2147483647 h 80"/>
              <a:gd name="T20" fmla="*/ 2147483647 w 90"/>
              <a:gd name="T21" fmla="*/ 2147483647 h 80"/>
              <a:gd name="T22" fmla="*/ 2147483647 w 90"/>
              <a:gd name="T23" fmla="*/ 2147483647 h 80"/>
              <a:gd name="T24" fmla="*/ 2147483647 w 90"/>
              <a:gd name="T25" fmla="*/ 2147483647 h 80"/>
              <a:gd name="T26" fmla="*/ 2147483647 w 90"/>
              <a:gd name="T27" fmla="*/ 2147483647 h 80"/>
              <a:gd name="T28" fmla="*/ 2147483647 w 90"/>
              <a:gd name="T29" fmla="*/ 2147483647 h 80"/>
              <a:gd name="T30" fmla="*/ 2147483647 w 90"/>
              <a:gd name="T31" fmla="*/ 2147483647 h 80"/>
              <a:gd name="T32" fmla="*/ 2147483647 w 90"/>
              <a:gd name="T33" fmla="*/ 2147483647 h 80"/>
              <a:gd name="T34" fmla="*/ 2147483647 w 90"/>
              <a:gd name="T35" fmla="*/ 2147483647 h 80"/>
              <a:gd name="T36" fmla="*/ 2147483647 w 90"/>
              <a:gd name="T37" fmla="*/ 2147483647 h 80"/>
              <a:gd name="T38" fmla="*/ 2147483647 w 90"/>
              <a:gd name="T39" fmla="*/ 2147483647 h 80"/>
              <a:gd name="T40" fmla="*/ 2147483647 w 90"/>
              <a:gd name="T41" fmla="*/ 2147483647 h 80"/>
              <a:gd name="T42" fmla="*/ 2147483647 w 90"/>
              <a:gd name="T43" fmla="*/ 2147483647 h 80"/>
              <a:gd name="T44" fmla="*/ 2147483647 w 90"/>
              <a:gd name="T45" fmla="*/ 2147483647 h 80"/>
              <a:gd name="T46" fmla="*/ 2147483647 w 90"/>
              <a:gd name="T47" fmla="*/ 2147483647 h 80"/>
              <a:gd name="T48" fmla="*/ 2147483647 w 90"/>
              <a:gd name="T49" fmla="*/ 2147483647 h 80"/>
              <a:gd name="T50" fmla="*/ 2147483647 w 90"/>
              <a:gd name="T51" fmla="*/ 2147483647 h 80"/>
              <a:gd name="T52" fmla="*/ 2147483647 w 90"/>
              <a:gd name="T53" fmla="*/ 2147483647 h 80"/>
              <a:gd name="T54" fmla="*/ 2147483647 w 90"/>
              <a:gd name="T55" fmla="*/ 2147483647 h 80"/>
              <a:gd name="T56" fmla="*/ 2147483647 w 90"/>
              <a:gd name="T57" fmla="*/ 2147483647 h 80"/>
              <a:gd name="T58" fmla="*/ 2147483647 w 90"/>
              <a:gd name="T59" fmla="*/ 2147483647 h 80"/>
              <a:gd name="T60" fmla="*/ 2147483647 w 90"/>
              <a:gd name="T61" fmla="*/ 2147483647 h 80"/>
              <a:gd name="T62" fmla="*/ 2147483647 w 90"/>
              <a:gd name="T63" fmla="*/ 2147483647 h 80"/>
              <a:gd name="T64" fmla="*/ 2147483647 w 90"/>
              <a:gd name="T65" fmla="*/ 0 h 80"/>
              <a:gd name="T66" fmla="*/ 2147483647 w 90"/>
              <a:gd name="T67" fmla="*/ 2147483647 h 80"/>
              <a:gd name="T68" fmla="*/ 2147483647 w 90"/>
              <a:gd name="T69" fmla="*/ 2147483647 h 8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90"/>
              <a:gd name="T106" fmla="*/ 0 h 80"/>
              <a:gd name="T107" fmla="*/ 90 w 90"/>
              <a:gd name="T108" fmla="*/ 80 h 8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90" h="80">
                <a:moveTo>
                  <a:pt x="24" y="2"/>
                </a:moveTo>
                <a:lnTo>
                  <a:pt x="19" y="10"/>
                </a:lnTo>
                <a:lnTo>
                  <a:pt x="9" y="24"/>
                </a:lnTo>
                <a:lnTo>
                  <a:pt x="0" y="37"/>
                </a:lnTo>
                <a:lnTo>
                  <a:pt x="9" y="50"/>
                </a:lnTo>
                <a:lnTo>
                  <a:pt x="13" y="46"/>
                </a:lnTo>
                <a:lnTo>
                  <a:pt x="9" y="49"/>
                </a:lnTo>
                <a:lnTo>
                  <a:pt x="11" y="51"/>
                </a:lnTo>
                <a:lnTo>
                  <a:pt x="10" y="57"/>
                </a:lnTo>
                <a:lnTo>
                  <a:pt x="28" y="57"/>
                </a:lnTo>
                <a:lnTo>
                  <a:pt x="31" y="53"/>
                </a:lnTo>
                <a:lnTo>
                  <a:pt x="50" y="58"/>
                </a:lnTo>
                <a:lnTo>
                  <a:pt x="53" y="62"/>
                </a:lnTo>
                <a:lnTo>
                  <a:pt x="32" y="58"/>
                </a:lnTo>
                <a:lnTo>
                  <a:pt x="19" y="62"/>
                </a:lnTo>
                <a:lnTo>
                  <a:pt x="6" y="66"/>
                </a:lnTo>
                <a:lnTo>
                  <a:pt x="6" y="74"/>
                </a:lnTo>
                <a:lnTo>
                  <a:pt x="19" y="72"/>
                </a:lnTo>
                <a:lnTo>
                  <a:pt x="26" y="71"/>
                </a:lnTo>
                <a:lnTo>
                  <a:pt x="24" y="72"/>
                </a:lnTo>
                <a:lnTo>
                  <a:pt x="9" y="75"/>
                </a:lnTo>
                <a:lnTo>
                  <a:pt x="5" y="80"/>
                </a:lnTo>
                <a:lnTo>
                  <a:pt x="27" y="75"/>
                </a:lnTo>
                <a:lnTo>
                  <a:pt x="40" y="75"/>
                </a:lnTo>
                <a:lnTo>
                  <a:pt x="54" y="74"/>
                </a:lnTo>
                <a:lnTo>
                  <a:pt x="67" y="76"/>
                </a:lnTo>
                <a:lnTo>
                  <a:pt x="90" y="79"/>
                </a:lnTo>
                <a:lnTo>
                  <a:pt x="88" y="61"/>
                </a:lnTo>
                <a:lnTo>
                  <a:pt x="85" y="53"/>
                </a:lnTo>
                <a:lnTo>
                  <a:pt x="82" y="34"/>
                </a:lnTo>
                <a:lnTo>
                  <a:pt x="73" y="21"/>
                </a:lnTo>
                <a:lnTo>
                  <a:pt x="63" y="9"/>
                </a:lnTo>
                <a:lnTo>
                  <a:pt x="50" y="0"/>
                </a:lnTo>
                <a:lnTo>
                  <a:pt x="37" y="1"/>
                </a:lnTo>
                <a:lnTo>
                  <a:pt x="24" y="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11" name="Freeform 51"/>
          <p:cNvSpPr>
            <a:spLocks/>
          </p:cNvSpPr>
          <p:nvPr/>
        </p:nvSpPr>
        <p:spPr bwMode="auto">
          <a:xfrm>
            <a:off x="2216150" y="2693988"/>
            <a:ext cx="536575" cy="704850"/>
          </a:xfrm>
          <a:custGeom>
            <a:avLst/>
            <a:gdLst>
              <a:gd name="T0" fmla="*/ 2147483647 w 277"/>
              <a:gd name="T1" fmla="*/ 2147483647 h 366"/>
              <a:gd name="T2" fmla="*/ 2147483647 w 277"/>
              <a:gd name="T3" fmla="*/ 2147483647 h 366"/>
              <a:gd name="T4" fmla="*/ 2147483647 w 277"/>
              <a:gd name="T5" fmla="*/ 2147483647 h 366"/>
              <a:gd name="T6" fmla="*/ 2147483647 w 277"/>
              <a:gd name="T7" fmla="*/ 2147483647 h 366"/>
              <a:gd name="T8" fmla="*/ 2147483647 w 277"/>
              <a:gd name="T9" fmla="*/ 2147483647 h 366"/>
              <a:gd name="T10" fmla="*/ 2147483647 w 277"/>
              <a:gd name="T11" fmla="*/ 2147483647 h 366"/>
              <a:gd name="T12" fmla="*/ 2147483647 w 277"/>
              <a:gd name="T13" fmla="*/ 2147483647 h 366"/>
              <a:gd name="T14" fmla="*/ 2147483647 w 277"/>
              <a:gd name="T15" fmla="*/ 2147483647 h 366"/>
              <a:gd name="T16" fmla="*/ 2147483647 w 277"/>
              <a:gd name="T17" fmla="*/ 2147483647 h 366"/>
              <a:gd name="T18" fmla="*/ 2147483647 w 277"/>
              <a:gd name="T19" fmla="*/ 2147483647 h 366"/>
              <a:gd name="T20" fmla="*/ 2147483647 w 277"/>
              <a:gd name="T21" fmla="*/ 0 h 366"/>
              <a:gd name="T22" fmla="*/ 2147483647 w 277"/>
              <a:gd name="T23" fmla="*/ 2147483647 h 366"/>
              <a:gd name="T24" fmla="*/ 2147483647 w 277"/>
              <a:gd name="T25" fmla="*/ 2147483647 h 366"/>
              <a:gd name="T26" fmla="*/ 2147483647 w 277"/>
              <a:gd name="T27" fmla="*/ 2147483647 h 366"/>
              <a:gd name="T28" fmla="*/ 2147483647 w 277"/>
              <a:gd name="T29" fmla="*/ 2147483647 h 366"/>
              <a:gd name="T30" fmla="*/ 2147483647 w 277"/>
              <a:gd name="T31" fmla="*/ 2147483647 h 366"/>
              <a:gd name="T32" fmla="*/ 2147483647 w 277"/>
              <a:gd name="T33" fmla="*/ 2147483647 h 366"/>
              <a:gd name="T34" fmla="*/ 2147483647 w 277"/>
              <a:gd name="T35" fmla="*/ 2147483647 h 366"/>
              <a:gd name="T36" fmla="*/ 2147483647 w 277"/>
              <a:gd name="T37" fmla="*/ 2147483647 h 366"/>
              <a:gd name="T38" fmla="*/ 2147483647 w 277"/>
              <a:gd name="T39" fmla="*/ 2147483647 h 366"/>
              <a:gd name="T40" fmla="*/ 2147483647 w 277"/>
              <a:gd name="T41" fmla="*/ 2147483647 h 366"/>
              <a:gd name="T42" fmla="*/ 2147483647 w 277"/>
              <a:gd name="T43" fmla="*/ 2147483647 h 366"/>
              <a:gd name="T44" fmla="*/ 2147483647 w 277"/>
              <a:gd name="T45" fmla="*/ 2147483647 h 366"/>
              <a:gd name="T46" fmla="*/ 2147483647 w 277"/>
              <a:gd name="T47" fmla="*/ 2147483647 h 366"/>
              <a:gd name="T48" fmla="*/ 2147483647 w 277"/>
              <a:gd name="T49" fmla="*/ 2147483647 h 366"/>
              <a:gd name="T50" fmla="*/ 2147483647 w 277"/>
              <a:gd name="T51" fmla="*/ 2147483647 h 366"/>
              <a:gd name="T52" fmla="*/ 2147483647 w 277"/>
              <a:gd name="T53" fmla="*/ 2147483647 h 366"/>
              <a:gd name="T54" fmla="*/ 2147483647 w 277"/>
              <a:gd name="T55" fmla="*/ 2147483647 h 366"/>
              <a:gd name="T56" fmla="*/ 2147483647 w 277"/>
              <a:gd name="T57" fmla="*/ 2147483647 h 366"/>
              <a:gd name="T58" fmla="*/ 2147483647 w 277"/>
              <a:gd name="T59" fmla="*/ 2147483647 h 366"/>
              <a:gd name="T60" fmla="*/ 2147483647 w 277"/>
              <a:gd name="T61" fmla="*/ 2147483647 h 366"/>
              <a:gd name="T62" fmla="*/ 2147483647 w 277"/>
              <a:gd name="T63" fmla="*/ 2147483647 h 366"/>
              <a:gd name="T64" fmla="*/ 2147483647 w 277"/>
              <a:gd name="T65" fmla="*/ 2147483647 h 366"/>
              <a:gd name="T66" fmla="*/ 2147483647 w 277"/>
              <a:gd name="T67" fmla="*/ 2147483647 h 366"/>
              <a:gd name="T68" fmla="*/ 2147483647 w 277"/>
              <a:gd name="T69" fmla="*/ 2147483647 h 366"/>
              <a:gd name="T70" fmla="*/ 2147483647 w 277"/>
              <a:gd name="T71" fmla="*/ 2147483647 h 366"/>
              <a:gd name="T72" fmla="*/ 2147483647 w 277"/>
              <a:gd name="T73" fmla="*/ 2147483647 h 366"/>
              <a:gd name="T74" fmla="*/ 0 w 277"/>
              <a:gd name="T75" fmla="*/ 2147483647 h 366"/>
              <a:gd name="T76" fmla="*/ 2147483647 w 277"/>
              <a:gd name="T77" fmla="*/ 2147483647 h 366"/>
              <a:gd name="T78" fmla="*/ 2147483647 w 277"/>
              <a:gd name="T79" fmla="*/ 2147483647 h 366"/>
              <a:gd name="T80" fmla="*/ 2147483647 w 277"/>
              <a:gd name="T81" fmla="*/ 2147483647 h 366"/>
              <a:gd name="T82" fmla="*/ 2147483647 w 277"/>
              <a:gd name="T83" fmla="*/ 2147483647 h 366"/>
              <a:gd name="T84" fmla="*/ 2147483647 w 277"/>
              <a:gd name="T85" fmla="*/ 2147483647 h 36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77"/>
              <a:gd name="T130" fmla="*/ 0 h 366"/>
              <a:gd name="T131" fmla="*/ 277 w 277"/>
              <a:gd name="T132" fmla="*/ 366 h 36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77" h="366">
                <a:moveTo>
                  <a:pt x="51" y="68"/>
                </a:moveTo>
                <a:lnTo>
                  <a:pt x="53" y="58"/>
                </a:lnTo>
                <a:lnTo>
                  <a:pt x="69" y="58"/>
                </a:lnTo>
                <a:lnTo>
                  <a:pt x="71" y="40"/>
                </a:lnTo>
                <a:lnTo>
                  <a:pt x="75" y="21"/>
                </a:lnTo>
                <a:lnTo>
                  <a:pt x="87" y="21"/>
                </a:lnTo>
                <a:lnTo>
                  <a:pt x="100" y="21"/>
                </a:lnTo>
                <a:lnTo>
                  <a:pt x="113" y="21"/>
                </a:lnTo>
                <a:lnTo>
                  <a:pt x="124" y="21"/>
                </a:lnTo>
                <a:lnTo>
                  <a:pt x="137" y="21"/>
                </a:lnTo>
                <a:lnTo>
                  <a:pt x="149" y="21"/>
                </a:lnTo>
                <a:lnTo>
                  <a:pt x="162" y="21"/>
                </a:lnTo>
                <a:lnTo>
                  <a:pt x="173" y="21"/>
                </a:lnTo>
                <a:lnTo>
                  <a:pt x="176" y="18"/>
                </a:lnTo>
                <a:lnTo>
                  <a:pt x="176" y="21"/>
                </a:lnTo>
                <a:lnTo>
                  <a:pt x="195" y="24"/>
                </a:lnTo>
                <a:lnTo>
                  <a:pt x="215" y="27"/>
                </a:lnTo>
                <a:lnTo>
                  <a:pt x="220" y="18"/>
                </a:lnTo>
                <a:lnTo>
                  <a:pt x="229" y="16"/>
                </a:lnTo>
                <a:lnTo>
                  <a:pt x="234" y="6"/>
                </a:lnTo>
                <a:lnTo>
                  <a:pt x="238" y="7"/>
                </a:lnTo>
                <a:lnTo>
                  <a:pt x="246" y="0"/>
                </a:lnTo>
                <a:lnTo>
                  <a:pt x="254" y="12"/>
                </a:lnTo>
                <a:lnTo>
                  <a:pt x="261" y="24"/>
                </a:lnTo>
                <a:lnTo>
                  <a:pt x="264" y="37"/>
                </a:lnTo>
                <a:lnTo>
                  <a:pt x="264" y="60"/>
                </a:lnTo>
                <a:lnTo>
                  <a:pt x="264" y="82"/>
                </a:lnTo>
                <a:lnTo>
                  <a:pt x="277" y="98"/>
                </a:lnTo>
                <a:lnTo>
                  <a:pt x="265" y="106"/>
                </a:lnTo>
                <a:lnTo>
                  <a:pt x="254" y="114"/>
                </a:lnTo>
                <a:lnTo>
                  <a:pt x="243" y="138"/>
                </a:lnTo>
                <a:lnTo>
                  <a:pt x="237" y="164"/>
                </a:lnTo>
                <a:lnTo>
                  <a:pt x="233" y="177"/>
                </a:lnTo>
                <a:lnTo>
                  <a:pt x="214" y="208"/>
                </a:lnTo>
                <a:lnTo>
                  <a:pt x="207" y="229"/>
                </a:lnTo>
                <a:lnTo>
                  <a:pt x="198" y="230"/>
                </a:lnTo>
                <a:lnTo>
                  <a:pt x="194" y="251"/>
                </a:lnTo>
                <a:lnTo>
                  <a:pt x="190" y="271"/>
                </a:lnTo>
                <a:lnTo>
                  <a:pt x="179" y="274"/>
                </a:lnTo>
                <a:lnTo>
                  <a:pt x="172" y="283"/>
                </a:lnTo>
                <a:lnTo>
                  <a:pt x="177" y="287"/>
                </a:lnTo>
                <a:lnTo>
                  <a:pt x="192" y="301"/>
                </a:lnTo>
                <a:lnTo>
                  <a:pt x="197" y="315"/>
                </a:lnTo>
                <a:lnTo>
                  <a:pt x="203" y="327"/>
                </a:lnTo>
                <a:lnTo>
                  <a:pt x="212" y="332"/>
                </a:lnTo>
                <a:lnTo>
                  <a:pt x="215" y="345"/>
                </a:lnTo>
                <a:lnTo>
                  <a:pt x="203" y="345"/>
                </a:lnTo>
                <a:lnTo>
                  <a:pt x="190" y="345"/>
                </a:lnTo>
                <a:lnTo>
                  <a:pt x="184" y="353"/>
                </a:lnTo>
                <a:lnTo>
                  <a:pt x="176" y="362"/>
                </a:lnTo>
                <a:lnTo>
                  <a:pt x="158" y="362"/>
                </a:lnTo>
                <a:lnTo>
                  <a:pt x="150" y="365"/>
                </a:lnTo>
                <a:lnTo>
                  <a:pt x="146" y="362"/>
                </a:lnTo>
                <a:lnTo>
                  <a:pt x="135" y="363"/>
                </a:lnTo>
                <a:lnTo>
                  <a:pt x="133" y="366"/>
                </a:lnTo>
                <a:lnTo>
                  <a:pt x="122" y="356"/>
                </a:lnTo>
                <a:lnTo>
                  <a:pt x="111" y="345"/>
                </a:lnTo>
                <a:lnTo>
                  <a:pt x="105" y="349"/>
                </a:lnTo>
                <a:lnTo>
                  <a:pt x="96" y="350"/>
                </a:lnTo>
                <a:lnTo>
                  <a:pt x="83" y="342"/>
                </a:lnTo>
                <a:lnTo>
                  <a:pt x="79" y="338"/>
                </a:lnTo>
                <a:lnTo>
                  <a:pt x="76" y="332"/>
                </a:lnTo>
                <a:lnTo>
                  <a:pt x="69" y="320"/>
                </a:lnTo>
                <a:lnTo>
                  <a:pt x="63" y="311"/>
                </a:lnTo>
                <a:lnTo>
                  <a:pt x="49" y="296"/>
                </a:lnTo>
                <a:lnTo>
                  <a:pt x="47" y="288"/>
                </a:lnTo>
                <a:lnTo>
                  <a:pt x="34" y="278"/>
                </a:lnTo>
                <a:lnTo>
                  <a:pt x="31" y="272"/>
                </a:lnTo>
                <a:lnTo>
                  <a:pt x="20" y="270"/>
                </a:lnTo>
                <a:lnTo>
                  <a:pt x="23" y="251"/>
                </a:lnTo>
                <a:lnTo>
                  <a:pt x="18" y="239"/>
                </a:lnTo>
                <a:lnTo>
                  <a:pt x="13" y="229"/>
                </a:lnTo>
                <a:lnTo>
                  <a:pt x="12" y="218"/>
                </a:lnTo>
                <a:lnTo>
                  <a:pt x="10" y="208"/>
                </a:lnTo>
                <a:lnTo>
                  <a:pt x="5" y="194"/>
                </a:lnTo>
                <a:lnTo>
                  <a:pt x="0" y="193"/>
                </a:lnTo>
                <a:lnTo>
                  <a:pt x="8" y="179"/>
                </a:lnTo>
                <a:lnTo>
                  <a:pt x="10" y="171"/>
                </a:lnTo>
                <a:lnTo>
                  <a:pt x="13" y="165"/>
                </a:lnTo>
                <a:lnTo>
                  <a:pt x="13" y="159"/>
                </a:lnTo>
                <a:lnTo>
                  <a:pt x="23" y="144"/>
                </a:lnTo>
                <a:lnTo>
                  <a:pt x="30" y="139"/>
                </a:lnTo>
                <a:lnTo>
                  <a:pt x="40" y="139"/>
                </a:lnTo>
                <a:lnTo>
                  <a:pt x="43" y="122"/>
                </a:lnTo>
                <a:lnTo>
                  <a:pt x="45" y="103"/>
                </a:lnTo>
                <a:lnTo>
                  <a:pt x="48" y="86"/>
                </a:lnTo>
                <a:lnTo>
                  <a:pt x="51" y="68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12" name="Freeform 52"/>
          <p:cNvSpPr>
            <a:spLocks/>
          </p:cNvSpPr>
          <p:nvPr/>
        </p:nvSpPr>
        <p:spPr bwMode="auto">
          <a:xfrm>
            <a:off x="1527175" y="3125788"/>
            <a:ext cx="41275" cy="177800"/>
          </a:xfrm>
          <a:custGeom>
            <a:avLst/>
            <a:gdLst>
              <a:gd name="T0" fmla="*/ 2147483647 w 22"/>
              <a:gd name="T1" fmla="*/ 2147483647 h 93"/>
              <a:gd name="T2" fmla="*/ 0 w 22"/>
              <a:gd name="T3" fmla="*/ 0 h 93"/>
              <a:gd name="T4" fmla="*/ 2147483647 w 22"/>
              <a:gd name="T5" fmla="*/ 2147483647 h 93"/>
              <a:gd name="T6" fmla="*/ 2147483647 w 22"/>
              <a:gd name="T7" fmla="*/ 2147483647 h 93"/>
              <a:gd name="T8" fmla="*/ 2147483647 w 22"/>
              <a:gd name="T9" fmla="*/ 2147483647 h 93"/>
              <a:gd name="T10" fmla="*/ 2147483647 w 22"/>
              <a:gd name="T11" fmla="*/ 2147483647 h 93"/>
              <a:gd name="T12" fmla="*/ 2147483647 w 22"/>
              <a:gd name="T13" fmla="*/ 2147483647 h 93"/>
              <a:gd name="T14" fmla="*/ 2147483647 w 22"/>
              <a:gd name="T15" fmla="*/ 2147483647 h 93"/>
              <a:gd name="T16" fmla="*/ 2147483647 w 22"/>
              <a:gd name="T17" fmla="*/ 2147483647 h 93"/>
              <a:gd name="T18" fmla="*/ 2147483647 w 22"/>
              <a:gd name="T19" fmla="*/ 2147483647 h 93"/>
              <a:gd name="T20" fmla="*/ 2147483647 w 22"/>
              <a:gd name="T21" fmla="*/ 2147483647 h 93"/>
              <a:gd name="T22" fmla="*/ 2147483647 w 22"/>
              <a:gd name="T23" fmla="*/ 2147483647 h 93"/>
              <a:gd name="T24" fmla="*/ 2147483647 w 22"/>
              <a:gd name="T25" fmla="*/ 2147483647 h 93"/>
              <a:gd name="T26" fmla="*/ 2147483647 w 22"/>
              <a:gd name="T27" fmla="*/ 2147483647 h 93"/>
              <a:gd name="T28" fmla="*/ 2147483647 w 22"/>
              <a:gd name="T29" fmla="*/ 2147483647 h 93"/>
              <a:gd name="T30" fmla="*/ 2147483647 w 22"/>
              <a:gd name="T31" fmla="*/ 2147483647 h 93"/>
              <a:gd name="T32" fmla="*/ 2147483647 w 22"/>
              <a:gd name="T33" fmla="*/ 2147483647 h 93"/>
              <a:gd name="T34" fmla="*/ 2147483647 w 22"/>
              <a:gd name="T35" fmla="*/ 2147483647 h 93"/>
              <a:gd name="T36" fmla="*/ 2147483647 w 22"/>
              <a:gd name="T37" fmla="*/ 2147483647 h 9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2"/>
              <a:gd name="T58" fmla="*/ 0 h 93"/>
              <a:gd name="T59" fmla="*/ 22 w 22"/>
              <a:gd name="T60" fmla="*/ 93 h 9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2" h="93">
                <a:moveTo>
                  <a:pt x="13" y="2"/>
                </a:moveTo>
                <a:lnTo>
                  <a:pt x="0" y="0"/>
                </a:lnTo>
                <a:lnTo>
                  <a:pt x="2" y="6"/>
                </a:lnTo>
                <a:lnTo>
                  <a:pt x="6" y="22"/>
                </a:lnTo>
                <a:lnTo>
                  <a:pt x="6" y="31"/>
                </a:lnTo>
                <a:lnTo>
                  <a:pt x="6" y="43"/>
                </a:lnTo>
                <a:lnTo>
                  <a:pt x="7" y="56"/>
                </a:lnTo>
                <a:lnTo>
                  <a:pt x="7" y="71"/>
                </a:lnTo>
                <a:lnTo>
                  <a:pt x="6" y="85"/>
                </a:lnTo>
                <a:lnTo>
                  <a:pt x="13" y="93"/>
                </a:lnTo>
                <a:lnTo>
                  <a:pt x="21" y="92"/>
                </a:lnTo>
                <a:lnTo>
                  <a:pt x="21" y="77"/>
                </a:lnTo>
                <a:lnTo>
                  <a:pt x="22" y="64"/>
                </a:lnTo>
                <a:lnTo>
                  <a:pt x="22" y="50"/>
                </a:lnTo>
                <a:lnTo>
                  <a:pt x="22" y="36"/>
                </a:lnTo>
                <a:lnTo>
                  <a:pt x="21" y="21"/>
                </a:lnTo>
                <a:lnTo>
                  <a:pt x="15" y="10"/>
                </a:lnTo>
                <a:lnTo>
                  <a:pt x="17" y="2"/>
                </a:lnTo>
                <a:lnTo>
                  <a:pt x="13" y="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13" name="Freeform 53"/>
          <p:cNvSpPr>
            <a:spLocks/>
          </p:cNvSpPr>
          <p:nvPr/>
        </p:nvSpPr>
        <p:spPr bwMode="auto">
          <a:xfrm>
            <a:off x="1065213" y="2530475"/>
            <a:ext cx="323850" cy="249238"/>
          </a:xfrm>
          <a:custGeom>
            <a:avLst/>
            <a:gdLst>
              <a:gd name="T0" fmla="*/ 2147483647 w 167"/>
              <a:gd name="T1" fmla="*/ 2147483647 h 129"/>
              <a:gd name="T2" fmla="*/ 0 w 167"/>
              <a:gd name="T3" fmla="*/ 2147483647 h 129"/>
              <a:gd name="T4" fmla="*/ 2147483647 w 167"/>
              <a:gd name="T5" fmla="*/ 2147483647 h 129"/>
              <a:gd name="T6" fmla="*/ 2147483647 w 167"/>
              <a:gd name="T7" fmla="*/ 2147483647 h 129"/>
              <a:gd name="T8" fmla="*/ 2147483647 w 167"/>
              <a:gd name="T9" fmla="*/ 2147483647 h 129"/>
              <a:gd name="T10" fmla="*/ 2147483647 w 167"/>
              <a:gd name="T11" fmla="*/ 2147483647 h 129"/>
              <a:gd name="T12" fmla="*/ 2147483647 w 167"/>
              <a:gd name="T13" fmla="*/ 2147483647 h 129"/>
              <a:gd name="T14" fmla="*/ 2147483647 w 167"/>
              <a:gd name="T15" fmla="*/ 2147483647 h 129"/>
              <a:gd name="T16" fmla="*/ 2147483647 w 167"/>
              <a:gd name="T17" fmla="*/ 2147483647 h 129"/>
              <a:gd name="T18" fmla="*/ 2147483647 w 167"/>
              <a:gd name="T19" fmla="*/ 2147483647 h 129"/>
              <a:gd name="T20" fmla="*/ 2147483647 w 167"/>
              <a:gd name="T21" fmla="*/ 0 h 129"/>
              <a:gd name="T22" fmla="*/ 2147483647 w 167"/>
              <a:gd name="T23" fmla="*/ 0 h 129"/>
              <a:gd name="T24" fmla="*/ 2147483647 w 167"/>
              <a:gd name="T25" fmla="*/ 0 h 129"/>
              <a:gd name="T26" fmla="*/ 2147483647 w 167"/>
              <a:gd name="T27" fmla="*/ 0 h 129"/>
              <a:gd name="T28" fmla="*/ 2147483647 w 167"/>
              <a:gd name="T29" fmla="*/ 0 h 129"/>
              <a:gd name="T30" fmla="*/ 2147483647 w 167"/>
              <a:gd name="T31" fmla="*/ 2147483647 h 129"/>
              <a:gd name="T32" fmla="*/ 2147483647 w 167"/>
              <a:gd name="T33" fmla="*/ 2147483647 h 129"/>
              <a:gd name="T34" fmla="*/ 2147483647 w 167"/>
              <a:gd name="T35" fmla="*/ 2147483647 h 129"/>
              <a:gd name="T36" fmla="*/ 2147483647 w 167"/>
              <a:gd name="T37" fmla="*/ 2147483647 h 129"/>
              <a:gd name="T38" fmla="*/ 2147483647 w 167"/>
              <a:gd name="T39" fmla="*/ 2147483647 h 129"/>
              <a:gd name="T40" fmla="*/ 2147483647 w 167"/>
              <a:gd name="T41" fmla="*/ 2147483647 h 129"/>
              <a:gd name="T42" fmla="*/ 2147483647 w 167"/>
              <a:gd name="T43" fmla="*/ 2147483647 h 129"/>
              <a:gd name="T44" fmla="*/ 2147483647 w 167"/>
              <a:gd name="T45" fmla="*/ 2147483647 h 129"/>
              <a:gd name="T46" fmla="*/ 2147483647 w 167"/>
              <a:gd name="T47" fmla="*/ 2147483647 h 129"/>
              <a:gd name="T48" fmla="*/ 2147483647 w 167"/>
              <a:gd name="T49" fmla="*/ 2147483647 h 129"/>
              <a:gd name="T50" fmla="*/ 2147483647 w 167"/>
              <a:gd name="T51" fmla="*/ 2147483647 h 129"/>
              <a:gd name="T52" fmla="*/ 2147483647 w 167"/>
              <a:gd name="T53" fmla="*/ 2147483647 h 129"/>
              <a:gd name="T54" fmla="*/ 2147483647 w 167"/>
              <a:gd name="T55" fmla="*/ 2147483647 h 129"/>
              <a:gd name="T56" fmla="*/ 2147483647 w 167"/>
              <a:gd name="T57" fmla="*/ 2147483647 h 129"/>
              <a:gd name="T58" fmla="*/ 2147483647 w 167"/>
              <a:gd name="T59" fmla="*/ 2147483647 h 12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67"/>
              <a:gd name="T91" fmla="*/ 0 h 129"/>
              <a:gd name="T92" fmla="*/ 167 w 167"/>
              <a:gd name="T93" fmla="*/ 129 h 129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67" h="129">
                <a:moveTo>
                  <a:pt x="4" y="119"/>
                </a:moveTo>
                <a:lnTo>
                  <a:pt x="0" y="129"/>
                </a:lnTo>
                <a:lnTo>
                  <a:pt x="3" y="119"/>
                </a:lnTo>
                <a:lnTo>
                  <a:pt x="19" y="95"/>
                </a:lnTo>
                <a:lnTo>
                  <a:pt x="34" y="72"/>
                </a:lnTo>
                <a:lnTo>
                  <a:pt x="30" y="74"/>
                </a:lnTo>
                <a:lnTo>
                  <a:pt x="46" y="59"/>
                </a:lnTo>
                <a:lnTo>
                  <a:pt x="56" y="45"/>
                </a:lnTo>
                <a:lnTo>
                  <a:pt x="66" y="32"/>
                </a:lnTo>
                <a:lnTo>
                  <a:pt x="82" y="20"/>
                </a:lnTo>
                <a:lnTo>
                  <a:pt x="96" y="0"/>
                </a:lnTo>
                <a:lnTo>
                  <a:pt x="114" y="0"/>
                </a:lnTo>
                <a:lnTo>
                  <a:pt x="131" y="0"/>
                </a:lnTo>
                <a:lnTo>
                  <a:pt x="149" y="0"/>
                </a:lnTo>
                <a:lnTo>
                  <a:pt x="167" y="0"/>
                </a:lnTo>
                <a:lnTo>
                  <a:pt x="165" y="8"/>
                </a:lnTo>
                <a:lnTo>
                  <a:pt x="157" y="32"/>
                </a:lnTo>
                <a:lnTo>
                  <a:pt x="144" y="32"/>
                </a:lnTo>
                <a:lnTo>
                  <a:pt x="131" y="32"/>
                </a:lnTo>
                <a:lnTo>
                  <a:pt x="118" y="32"/>
                </a:lnTo>
                <a:lnTo>
                  <a:pt x="105" y="32"/>
                </a:lnTo>
                <a:lnTo>
                  <a:pt x="97" y="55"/>
                </a:lnTo>
                <a:lnTo>
                  <a:pt x="92" y="79"/>
                </a:lnTo>
                <a:lnTo>
                  <a:pt x="74" y="87"/>
                </a:lnTo>
                <a:lnTo>
                  <a:pt x="70" y="103"/>
                </a:lnTo>
                <a:lnTo>
                  <a:pt x="66" y="119"/>
                </a:lnTo>
                <a:lnTo>
                  <a:pt x="51" y="119"/>
                </a:lnTo>
                <a:lnTo>
                  <a:pt x="35" y="119"/>
                </a:lnTo>
                <a:lnTo>
                  <a:pt x="20" y="119"/>
                </a:lnTo>
                <a:lnTo>
                  <a:pt x="4" y="119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14" name="Freeform 54"/>
          <p:cNvSpPr>
            <a:spLocks/>
          </p:cNvSpPr>
          <p:nvPr/>
        </p:nvSpPr>
        <p:spPr bwMode="auto">
          <a:xfrm>
            <a:off x="1063625" y="3071813"/>
            <a:ext cx="219075" cy="192087"/>
          </a:xfrm>
          <a:custGeom>
            <a:avLst/>
            <a:gdLst>
              <a:gd name="T0" fmla="*/ 2147483647 w 113"/>
              <a:gd name="T1" fmla="*/ 2147483647 h 100"/>
              <a:gd name="T2" fmla="*/ 2147483647 w 113"/>
              <a:gd name="T3" fmla="*/ 2147483647 h 100"/>
              <a:gd name="T4" fmla="*/ 2147483647 w 113"/>
              <a:gd name="T5" fmla="*/ 2147483647 h 100"/>
              <a:gd name="T6" fmla="*/ 2147483647 w 113"/>
              <a:gd name="T7" fmla="*/ 2147483647 h 100"/>
              <a:gd name="T8" fmla="*/ 2147483647 w 113"/>
              <a:gd name="T9" fmla="*/ 2147483647 h 100"/>
              <a:gd name="T10" fmla="*/ 2147483647 w 113"/>
              <a:gd name="T11" fmla="*/ 2147483647 h 100"/>
              <a:gd name="T12" fmla="*/ 2147483647 w 113"/>
              <a:gd name="T13" fmla="*/ 2147483647 h 100"/>
              <a:gd name="T14" fmla="*/ 2147483647 w 113"/>
              <a:gd name="T15" fmla="*/ 2147483647 h 100"/>
              <a:gd name="T16" fmla="*/ 2147483647 w 113"/>
              <a:gd name="T17" fmla="*/ 2147483647 h 100"/>
              <a:gd name="T18" fmla="*/ 2147483647 w 113"/>
              <a:gd name="T19" fmla="*/ 2147483647 h 100"/>
              <a:gd name="T20" fmla="*/ 2147483647 w 113"/>
              <a:gd name="T21" fmla="*/ 2147483647 h 100"/>
              <a:gd name="T22" fmla="*/ 2147483647 w 113"/>
              <a:gd name="T23" fmla="*/ 2147483647 h 100"/>
              <a:gd name="T24" fmla="*/ 2147483647 w 113"/>
              <a:gd name="T25" fmla="*/ 2147483647 h 100"/>
              <a:gd name="T26" fmla="*/ 2147483647 w 113"/>
              <a:gd name="T27" fmla="*/ 2147483647 h 100"/>
              <a:gd name="T28" fmla="*/ 2147483647 w 113"/>
              <a:gd name="T29" fmla="*/ 2147483647 h 100"/>
              <a:gd name="T30" fmla="*/ 2147483647 w 113"/>
              <a:gd name="T31" fmla="*/ 2147483647 h 100"/>
              <a:gd name="T32" fmla="*/ 2147483647 w 113"/>
              <a:gd name="T33" fmla="*/ 2147483647 h 100"/>
              <a:gd name="T34" fmla="*/ 2147483647 w 113"/>
              <a:gd name="T35" fmla="*/ 2147483647 h 100"/>
              <a:gd name="T36" fmla="*/ 2147483647 w 113"/>
              <a:gd name="T37" fmla="*/ 2147483647 h 100"/>
              <a:gd name="T38" fmla="*/ 2147483647 w 113"/>
              <a:gd name="T39" fmla="*/ 2147483647 h 100"/>
              <a:gd name="T40" fmla="*/ 2147483647 w 113"/>
              <a:gd name="T41" fmla="*/ 2147483647 h 100"/>
              <a:gd name="T42" fmla="*/ 2147483647 w 113"/>
              <a:gd name="T43" fmla="*/ 2147483647 h 100"/>
              <a:gd name="T44" fmla="*/ 2147483647 w 113"/>
              <a:gd name="T45" fmla="*/ 2147483647 h 100"/>
              <a:gd name="T46" fmla="*/ 2147483647 w 113"/>
              <a:gd name="T47" fmla="*/ 2147483647 h 100"/>
              <a:gd name="T48" fmla="*/ 2147483647 w 113"/>
              <a:gd name="T49" fmla="*/ 2147483647 h 100"/>
              <a:gd name="T50" fmla="*/ 2147483647 w 113"/>
              <a:gd name="T51" fmla="*/ 2147483647 h 100"/>
              <a:gd name="T52" fmla="*/ 2147483647 w 113"/>
              <a:gd name="T53" fmla="*/ 2147483647 h 100"/>
              <a:gd name="T54" fmla="*/ 2147483647 w 113"/>
              <a:gd name="T55" fmla="*/ 2147483647 h 100"/>
              <a:gd name="T56" fmla="*/ 2147483647 w 113"/>
              <a:gd name="T57" fmla="*/ 2147483647 h 100"/>
              <a:gd name="T58" fmla="*/ 2147483647 w 113"/>
              <a:gd name="T59" fmla="*/ 2147483647 h 100"/>
              <a:gd name="T60" fmla="*/ 2147483647 w 113"/>
              <a:gd name="T61" fmla="*/ 2147483647 h 100"/>
              <a:gd name="T62" fmla="*/ 0 w 113"/>
              <a:gd name="T63" fmla="*/ 2147483647 h 100"/>
              <a:gd name="T64" fmla="*/ 0 w 113"/>
              <a:gd name="T65" fmla="*/ 2147483647 h 100"/>
              <a:gd name="T66" fmla="*/ 2147483647 w 113"/>
              <a:gd name="T67" fmla="*/ 2147483647 h 100"/>
              <a:gd name="T68" fmla="*/ 2147483647 w 113"/>
              <a:gd name="T69" fmla="*/ 2147483647 h 100"/>
              <a:gd name="T70" fmla="*/ 2147483647 w 113"/>
              <a:gd name="T71" fmla="*/ 2147483647 h 100"/>
              <a:gd name="T72" fmla="*/ 2147483647 w 113"/>
              <a:gd name="T73" fmla="*/ 0 h 100"/>
              <a:gd name="T74" fmla="*/ 2147483647 w 113"/>
              <a:gd name="T75" fmla="*/ 2147483647 h 100"/>
              <a:gd name="T76" fmla="*/ 2147483647 w 113"/>
              <a:gd name="T77" fmla="*/ 2147483647 h 100"/>
              <a:gd name="T78" fmla="*/ 2147483647 w 113"/>
              <a:gd name="T79" fmla="*/ 2147483647 h 100"/>
              <a:gd name="T80" fmla="*/ 2147483647 w 113"/>
              <a:gd name="T81" fmla="*/ 2147483647 h 100"/>
              <a:gd name="T82" fmla="*/ 2147483647 w 113"/>
              <a:gd name="T83" fmla="*/ 2147483647 h 100"/>
              <a:gd name="T84" fmla="*/ 2147483647 w 113"/>
              <a:gd name="T85" fmla="*/ 2147483647 h 100"/>
              <a:gd name="T86" fmla="*/ 2147483647 w 113"/>
              <a:gd name="T87" fmla="*/ 2147483647 h 100"/>
              <a:gd name="T88" fmla="*/ 2147483647 w 113"/>
              <a:gd name="T89" fmla="*/ 2147483647 h 100"/>
              <a:gd name="T90" fmla="*/ 2147483647 w 113"/>
              <a:gd name="T91" fmla="*/ 2147483647 h 100"/>
              <a:gd name="T92" fmla="*/ 2147483647 w 113"/>
              <a:gd name="T93" fmla="*/ 2147483647 h 10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13"/>
              <a:gd name="T142" fmla="*/ 0 h 100"/>
              <a:gd name="T143" fmla="*/ 113 w 113"/>
              <a:gd name="T144" fmla="*/ 100 h 10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13" h="100">
                <a:moveTo>
                  <a:pt x="106" y="22"/>
                </a:moveTo>
                <a:lnTo>
                  <a:pt x="104" y="29"/>
                </a:lnTo>
                <a:lnTo>
                  <a:pt x="105" y="29"/>
                </a:lnTo>
                <a:lnTo>
                  <a:pt x="111" y="46"/>
                </a:lnTo>
                <a:lnTo>
                  <a:pt x="109" y="61"/>
                </a:lnTo>
                <a:lnTo>
                  <a:pt x="111" y="63"/>
                </a:lnTo>
                <a:lnTo>
                  <a:pt x="111" y="67"/>
                </a:lnTo>
                <a:lnTo>
                  <a:pt x="113" y="74"/>
                </a:lnTo>
                <a:lnTo>
                  <a:pt x="111" y="78"/>
                </a:lnTo>
                <a:lnTo>
                  <a:pt x="105" y="79"/>
                </a:lnTo>
                <a:lnTo>
                  <a:pt x="106" y="87"/>
                </a:lnTo>
                <a:lnTo>
                  <a:pt x="101" y="94"/>
                </a:lnTo>
                <a:lnTo>
                  <a:pt x="100" y="95"/>
                </a:lnTo>
                <a:lnTo>
                  <a:pt x="96" y="95"/>
                </a:lnTo>
                <a:lnTo>
                  <a:pt x="88" y="100"/>
                </a:lnTo>
                <a:lnTo>
                  <a:pt x="84" y="96"/>
                </a:lnTo>
                <a:lnTo>
                  <a:pt x="82" y="78"/>
                </a:lnTo>
                <a:lnTo>
                  <a:pt x="73" y="78"/>
                </a:lnTo>
                <a:lnTo>
                  <a:pt x="66" y="79"/>
                </a:lnTo>
                <a:lnTo>
                  <a:pt x="67" y="67"/>
                </a:lnTo>
                <a:lnTo>
                  <a:pt x="58" y="49"/>
                </a:lnTo>
                <a:lnTo>
                  <a:pt x="36" y="55"/>
                </a:lnTo>
                <a:lnTo>
                  <a:pt x="25" y="67"/>
                </a:lnTo>
                <a:lnTo>
                  <a:pt x="23" y="62"/>
                </a:lnTo>
                <a:lnTo>
                  <a:pt x="20" y="57"/>
                </a:lnTo>
                <a:lnTo>
                  <a:pt x="17" y="53"/>
                </a:lnTo>
                <a:lnTo>
                  <a:pt x="13" y="49"/>
                </a:lnTo>
                <a:lnTo>
                  <a:pt x="5" y="38"/>
                </a:lnTo>
                <a:lnTo>
                  <a:pt x="7" y="34"/>
                </a:lnTo>
                <a:lnTo>
                  <a:pt x="5" y="35"/>
                </a:lnTo>
                <a:lnTo>
                  <a:pt x="4" y="30"/>
                </a:lnTo>
                <a:lnTo>
                  <a:pt x="0" y="33"/>
                </a:lnTo>
                <a:lnTo>
                  <a:pt x="0" y="31"/>
                </a:lnTo>
                <a:lnTo>
                  <a:pt x="5" y="24"/>
                </a:lnTo>
                <a:lnTo>
                  <a:pt x="21" y="18"/>
                </a:lnTo>
                <a:lnTo>
                  <a:pt x="22" y="8"/>
                </a:lnTo>
                <a:lnTo>
                  <a:pt x="26" y="0"/>
                </a:lnTo>
                <a:lnTo>
                  <a:pt x="39" y="2"/>
                </a:lnTo>
                <a:lnTo>
                  <a:pt x="62" y="5"/>
                </a:lnTo>
                <a:lnTo>
                  <a:pt x="60" y="9"/>
                </a:lnTo>
                <a:lnTo>
                  <a:pt x="70" y="9"/>
                </a:lnTo>
                <a:lnTo>
                  <a:pt x="75" y="12"/>
                </a:lnTo>
                <a:lnTo>
                  <a:pt x="84" y="10"/>
                </a:lnTo>
                <a:lnTo>
                  <a:pt x="96" y="6"/>
                </a:lnTo>
                <a:lnTo>
                  <a:pt x="98" y="2"/>
                </a:lnTo>
                <a:lnTo>
                  <a:pt x="101" y="18"/>
                </a:lnTo>
                <a:lnTo>
                  <a:pt x="106" y="2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15" name="Freeform 55"/>
          <p:cNvSpPr>
            <a:spLocks/>
          </p:cNvSpPr>
          <p:nvPr/>
        </p:nvSpPr>
        <p:spPr bwMode="auto">
          <a:xfrm>
            <a:off x="1358900" y="2982913"/>
            <a:ext cx="250825" cy="203200"/>
          </a:xfrm>
          <a:custGeom>
            <a:avLst/>
            <a:gdLst>
              <a:gd name="T0" fmla="*/ 2147483647 w 131"/>
              <a:gd name="T1" fmla="*/ 2147483647 h 104"/>
              <a:gd name="T2" fmla="*/ 2147483647 w 131"/>
              <a:gd name="T3" fmla="*/ 2147483647 h 104"/>
              <a:gd name="T4" fmla="*/ 2147483647 w 131"/>
              <a:gd name="T5" fmla="*/ 2147483647 h 104"/>
              <a:gd name="T6" fmla="*/ 2147483647 w 131"/>
              <a:gd name="T7" fmla="*/ 2147483647 h 104"/>
              <a:gd name="T8" fmla="*/ 2147483647 w 131"/>
              <a:gd name="T9" fmla="*/ 2147483647 h 104"/>
              <a:gd name="T10" fmla="*/ 2147483647 w 131"/>
              <a:gd name="T11" fmla="*/ 2147483647 h 104"/>
              <a:gd name="T12" fmla="*/ 2147483647 w 131"/>
              <a:gd name="T13" fmla="*/ 2147483647 h 104"/>
              <a:gd name="T14" fmla="*/ 2147483647 w 131"/>
              <a:gd name="T15" fmla="*/ 2147483647 h 104"/>
              <a:gd name="T16" fmla="*/ 2147483647 w 131"/>
              <a:gd name="T17" fmla="*/ 2147483647 h 104"/>
              <a:gd name="T18" fmla="*/ 2147483647 w 131"/>
              <a:gd name="T19" fmla="*/ 2147483647 h 104"/>
              <a:gd name="T20" fmla="*/ 2147483647 w 131"/>
              <a:gd name="T21" fmla="*/ 2147483647 h 104"/>
              <a:gd name="T22" fmla="*/ 0 w 131"/>
              <a:gd name="T23" fmla="*/ 2147483647 h 104"/>
              <a:gd name="T24" fmla="*/ 2147483647 w 131"/>
              <a:gd name="T25" fmla="*/ 2147483647 h 104"/>
              <a:gd name="T26" fmla="*/ 2147483647 w 131"/>
              <a:gd name="T27" fmla="*/ 2147483647 h 104"/>
              <a:gd name="T28" fmla="*/ 2147483647 w 131"/>
              <a:gd name="T29" fmla="*/ 2147483647 h 104"/>
              <a:gd name="T30" fmla="*/ 2147483647 w 131"/>
              <a:gd name="T31" fmla="*/ 2147483647 h 104"/>
              <a:gd name="T32" fmla="*/ 2147483647 w 131"/>
              <a:gd name="T33" fmla="*/ 2147483647 h 104"/>
              <a:gd name="T34" fmla="*/ 2147483647 w 131"/>
              <a:gd name="T35" fmla="*/ 2147483647 h 104"/>
              <a:gd name="T36" fmla="*/ 2147483647 w 131"/>
              <a:gd name="T37" fmla="*/ 2147483647 h 104"/>
              <a:gd name="T38" fmla="*/ 2147483647 w 131"/>
              <a:gd name="T39" fmla="*/ 2147483647 h 104"/>
              <a:gd name="T40" fmla="*/ 2147483647 w 131"/>
              <a:gd name="T41" fmla="*/ 2147483647 h 104"/>
              <a:gd name="T42" fmla="*/ 2147483647 w 131"/>
              <a:gd name="T43" fmla="*/ 2147483647 h 104"/>
              <a:gd name="T44" fmla="*/ 2147483647 w 131"/>
              <a:gd name="T45" fmla="*/ 2147483647 h 104"/>
              <a:gd name="T46" fmla="*/ 2147483647 w 131"/>
              <a:gd name="T47" fmla="*/ 0 h 104"/>
              <a:gd name="T48" fmla="*/ 2147483647 w 131"/>
              <a:gd name="T49" fmla="*/ 2147483647 h 104"/>
              <a:gd name="T50" fmla="*/ 2147483647 w 131"/>
              <a:gd name="T51" fmla="*/ 2147483647 h 104"/>
              <a:gd name="T52" fmla="*/ 2147483647 w 131"/>
              <a:gd name="T53" fmla="*/ 2147483647 h 104"/>
              <a:gd name="T54" fmla="*/ 2147483647 w 131"/>
              <a:gd name="T55" fmla="*/ 2147483647 h 104"/>
              <a:gd name="T56" fmla="*/ 2147483647 w 131"/>
              <a:gd name="T57" fmla="*/ 2147483647 h 104"/>
              <a:gd name="T58" fmla="*/ 2147483647 w 131"/>
              <a:gd name="T59" fmla="*/ 2147483647 h 104"/>
              <a:gd name="T60" fmla="*/ 2147483647 w 131"/>
              <a:gd name="T61" fmla="*/ 2147483647 h 104"/>
              <a:gd name="T62" fmla="*/ 2147483647 w 131"/>
              <a:gd name="T63" fmla="*/ 2147483647 h 104"/>
              <a:gd name="T64" fmla="*/ 2147483647 w 131"/>
              <a:gd name="T65" fmla="*/ 2147483647 h 104"/>
              <a:gd name="T66" fmla="*/ 2147483647 w 131"/>
              <a:gd name="T67" fmla="*/ 2147483647 h 104"/>
              <a:gd name="T68" fmla="*/ 2147483647 w 131"/>
              <a:gd name="T69" fmla="*/ 2147483647 h 104"/>
              <a:gd name="T70" fmla="*/ 2147483647 w 131"/>
              <a:gd name="T71" fmla="*/ 2147483647 h 10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1"/>
              <a:gd name="T109" fmla="*/ 0 h 104"/>
              <a:gd name="T110" fmla="*/ 131 w 131"/>
              <a:gd name="T111" fmla="*/ 104 h 10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1" h="104">
                <a:moveTo>
                  <a:pt x="105" y="75"/>
                </a:moveTo>
                <a:lnTo>
                  <a:pt x="101" y="75"/>
                </a:lnTo>
                <a:lnTo>
                  <a:pt x="88" y="73"/>
                </a:lnTo>
                <a:lnTo>
                  <a:pt x="83" y="74"/>
                </a:lnTo>
                <a:lnTo>
                  <a:pt x="64" y="75"/>
                </a:lnTo>
                <a:lnTo>
                  <a:pt x="44" y="75"/>
                </a:lnTo>
                <a:lnTo>
                  <a:pt x="44" y="90"/>
                </a:lnTo>
                <a:lnTo>
                  <a:pt x="44" y="104"/>
                </a:lnTo>
                <a:lnTo>
                  <a:pt x="30" y="95"/>
                </a:lnTo>
                <a:lnTo>
                  <a:pt x="15" y="100"/>
                </a:lnTo>
                <a:lnTo>
                  <a:pt x="7" y="90"/>
                </a:lnTo>
                <a:lnTo>
                  <a:pt x="0" y="86"/>
                </a:lnTo>
                <a:lnTo>
                  <a:pt x="8" y="62"/>
                </a:lnTo>
                <a:lnTo>
                  <a:pt x="13" y="57"/>
                </a:lnTo>
                <a:lnTo>
                  <a:pt x="22" y="49"/>
                </a:lnTo>
                <a:lnTo>
                  <a:pt x="28" y="41"/>
                </a:lnTo>
                <a:lnTo>
                  <a:pt x="30" y="30"/>
                </a:lnTo>
                <a:lnTo>
                  <a:pt x="41" y="36"/>
                </a:lnTo>
                <a:lnTo>
                  <a:pt x="44" y="28"/>
                </a:lnTo>
                <a:lnTo>
                  <a:pt x="47" y="26"/>
                </a:lnTo>
                <a:lnTo>
                  <a:pt x="55" y="17"/>
                </a:lnTo>
                <a:lnTo>
                  <a:pt x="64" y="17"/>
                </a:lnTo>
                <a:lnTo>
                  <a:pt x="68" y="10"/>
                </a:lnTo>
                <a:lnTo>
                  <a:pt x="88" y="0"/>
                </a:lnTo>
                <a:lnTo>
                  <a:pt x="104" y="1"/>
                </a:lnTo>
                <a:lnTo>
                  <a:pt x="103" y="17"/>
                </a:lnTo>
                <a:lnTo>
                  <a:pt x="114" y="30"/>
                </a:lnTo>
                <a:lnTo>
                  <a:pt x="112" y="32"/>
                </a:lnTo>
                <a:lnTo>
                  <a:pt x="110" y="37"/>
                </a:lnTo>
                <a:lnTo>
                  <a:pt x="119" y="45"/>
                </a:lnTo>
                <a:lnTo>
                  <a:pt x="125" y="43"/>
                </a:lnTo>
                <a:lnTo>
                  <a:pt x="129" y="50"/>
                </a:lnTo>
                <a:lnTo>
                  <a:pt x="131" y="59"/>
                </a:lnTo>
                <a:lnTo>
                  <a:pt x="130" y="61"/>
                </a:lnTo>
                <a:lnTo>
                  <a:pt x="117" y="69"/>
                </a:lnTo>
                <a:lnTo>
                  <a:pt x="105" y="7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16" name="Freeform 56"/>
          <p:cNvSpPr>
            <a:spLocks/>
          </p:cNvSpPr>
          <p:nvPr/>
        </p:nvSpPr>
        <p:spPr bwMode="auto">
          <a:xfrm>
            <a:off x="2359025" y="2386013"/>
            <a:ext cx="357188" cy="358775"/>
          </a:xfrm>
          <a:custGeom>
            <a:avLst/>
            <a:gdLst>
              <a:gd name="T0" fmla="*/ 2147483647 w 184"/>
              <a:gd name="T1" fmla="*/ 2147483647 h 185"/>
              <a:gd name="T2" fmla="*/ 2147483647 w 184"/>
              <a:gd name="T3" fmla="*/ 2147483647 h 185"/>
              <a:gd name="T4" fmla="*/ 2147483647 w 184"/>
              <a:gd name="T5" fmla="*/ 2147483647 h 185"/>
              <a:gd name="T6" fmla="*/ 2147483647 w 184"/>
              <a:gd name="T7" fmla="*/ 2147483647 h 185"/>
              <a:gd name="T8" fmla="*/ 2147483647 w 184"/>
              <a:gd name="T9" fmla="*/ 2147483647 h 185"/>
              <a:gd name="T10" fmla="*/ 2147483647 w 184"/>
              <a:gd name="T11" fmla="*/ 2147483647 h 185"/>
              <a:gd name="T12" fmla="*/ 2147483647 w 184"/>
              <a:gd name="T13" fmla="*/ 2147483647 h 185"/>
              <a:gd name="T14" fmla="*/ 2147483647 w 184"/>
              <a:gd name="T15" fmla="*/ 2147483647 h 185"/>
              <a:gd name="T16" fmla="*/ 2147483647 w 184"/>
              <a:gd name="T17" fmla="*/ 2147483647 h 185"/>
              <a:gd name="T18" fmla="*/ 2147483647 w 184"/>
              <a:gd name="T19" fmla="*/ 2147483647 h 185"/>
              <a:gd name="T20" fmla="*/ 2147483647 w 184"/>
              <a:gd name="T21" fmla="*/ 2147483647 h 185"/>
              <a:gd name="T22" fmla="*/ 2147483647 w 184"/>
              <a:gd name="T23" fmla="*/ 2147483647 h 185"/>
              <a:gd name="T24" fmla="*/ 2147483647 w 184"/>
              <a:gd name="T25" fmla="*/ 2147483647 h 185"/>
              <a:gd name="T26" fmla="*/ 2147483647 w 184"/>
              <a:gd name="T27" fmla="*/ 2147483647 h 185"/>
              <a:gd name="T28" fmla="*/ 2147483647 w 184"/>
              <a:gd name="T29" fmla="*/ 2147483647 h 185"/>
              <a:gd name="T30" fmla="*/ 2147483647 w 184"/>
              <a:gd name="T31" fmla="*/ 2147483647 h 185"/>
              <a:gd name="T32" fmla="*/ 2147483647 w 184"/>
              <a:gd name="T33" fmla="*/ 2147483647 h 185"/>
              <a:gd name="T34" fmla="*/ 2147483647 w 184"/>
              <a:gd name="T35" fmla="*/ 2147483647 h 185"/>
              <a:gd name="T36" fmla="*/ 2147483647 w 184"/>
              <a:gd name="T37" fmla="*/ 2147483647 h 185"/>
              <a:gd name="T38" fmla="*/ 2147483647 w 184"/>
              <a:gd name="T39" fmla="*/ 2147483647 h 185"/>
              <a:gd name="T40" fmla="*/ 2147483647 w 184"/>
              <a:gd name="T41" fmla="*/ 2147483647 h 185"/>
              <a:gd name="T42" fmla="*/ 2147483647 w 184"/>
              <a:gd name="T43" fmla="*/ 2147483647 h 185"/>
              <a:gd name="T44" fmla="*/ 2147483647 w 184"/>
              <a:gd name="T45" fmla="*/ 2147483647 h 185"/>
              <a:gd name="T46" fmla="*/ 2147483647 w 184"/>
              <a:gd name="T47" fmla="*/ 2147483647 h 185"/>
              <a:gd name="T48" fmla="*/ 2147483647 w 184"/>
              <a:gd name="T49" fmla="*/ 2147483647 h 185"/>
              <a:gd name="T50" fmla="*/ 2147483647 w 184"/>
              <a:gd name="T51" fmla="*/ 2147483647 h 185"/>
              <a:gd name="T52" fmla="*/ 2147483647 w 184"/>
              <a:gd name="T53" fmla="*/ 2147483647 h 185"/>
              <a:gd name="T54" fmla="*/ 2147483647 w 184"/>
              <a:gd name="T55" fmla="*/ 2147483647 h 185"/>
              <a:gd name="T56" fmla="*/ 2147483647 w 184"/>
              <a:gd name="T57" fmla="*/ 2147483647 h 185"/>
              <a:gd name="T58" fmla="*/ 2147483647 w 184"/>
              <a:gd name="T59" fmla="*/ 2147483647 h 185"/>
              <a:gd name="T60" fmla="*/ 0 w 184"/>
              <a:gd name="T61" fmla="*/ 2147483647 h 185"/>
              <a:gd name="T62" fmla="*/ 2147483647 w 184"/>
              <a:gd name="T63" fmla="*/ 2147483647 h 185"/>
              <a:gd name="T64" fmla="*/ 2147483647 w 184"/>
              <a:gd name="T65" fmla="*/ 2147483647 h 185"/>
              <a:gd name="T66" fmla="*/ 2147483647 w 184"/>
              <a:gd name="T67" fmla="*/ 2147483647 h 185"/>
              <a:gd name="T68" fmla="*/ 2147483647 w 184"/>
              <a:gd name="T69" fmla="*/ 2147483647 h 185"/>
              <a:gd name="T70" fmla="*/ 2147483647 w 184"/>
              <a:gd name="T71" fmla="*/ 2147483647 h 185"/>
              <a:gd name="T72" fmla="*/ 2147483647 w 184"/>
              <a:gd name="T73" fmla="*/ 2147483647 h 185"/>
              <a:gd name="T74" fmla="*/ 2147483647 w 184"/>
              <a:gd name="T75" fmla="*/ 2147483647 h 185"/>
              <a:gd name="T76" fmla="*/ 2147483647 w 184"/>
              <a:gd name="T77" fmla="*/ 2147483647 h 185"/>
              <a:gd name="T78" fmla="*/ 2147483647 w 184"/>
              <a:gd name="T79" fmla="*/ 2147483647 h 185"/>
              <a:gd name="T80" fmla="*/ 2147483647 w 184"/>
              <a:gd name="T81" fmla="*/ 2147483647 h 185"/>
              <a:gd name="T82" fmla="*/ 2147483647 w 184"/>
              <a:gd name="T83" fmla="*/ 0 h 185"/>
              <a:gd name="T84" fmla="*/ 2147483647 w 184"/>
              <a:gd name="T85" fmla="*/ 2147483647 h 185"/>
              <a:gd name="T86" fmla="*/ 2147483647 w 184"/>
              <a:gd name="T87" fmla="*/ 2147483647 h 185"/>
              <a:gd name="T88" fmla="*/ 2147483647 w 184"/>
              <a:gd name="T89" fmla="*/ 2147483647 h 185"/>
              <a:gd name="T90" fmla="*/ 2147483647 w 184"/>
              <a:gd name="T91" fmla="*/ 2147483647 h 185"/>
              <a:gd name="T92" fmla="*/ 2147483647 w 184"/>
              <a:gd name="T93" fmla="*/ 2147483647 h 185"/>
              <a:gd name="T94" fmla="*/ 2147483647 w 184"/>
              <a:gd name="T95" fmla="*/ 2147483647 h 185"/>
              <a:gd name="T96" fmla="*/ 2147483647 w 184"/>
              <a:gd name="T97" fmla="*/ 2147483647 h 185"/>
              <a:gd name="T98" fmla="*/ 2147483647 w 184"/>
              <a:gd name="T99" fmla="*/ 2147483647 h 185"/>
              <a:gd name="T100" fmla="*/ 2147483647 w 184"/>
              <a:gd name="T101" fmla="*/ 2147483647 h 185"/>
              <a:gd name="T102" fmla="*/ 2147483647 w 184"/>
              <a:gd name="T103" fmla="*/ 2147483647 h 185"/>
              <a:gd name="T104" fmla="*/ 2147483647 w 184"/>
              <a:gd name="T105" fmla="*/ 2147483647 h 185"/>
              <a:gd name="T106" fmla="*/ 2147483647 w 184"/>
              <a:gd name="T107" fmla="*/ 2147483647 h 185"/>
              <a:gd name="T108" fmla="*/ 2147483647 w 184"/>
              <a:gd name="T109" fmla="*/ 2147483647 h 185"/>
              <a:gd name="T110" fmla="*/ 2147483647 w 184"/>
              <a:gd name="T111" fmla="*/ 2147483647 h 185"/>
              <a:gd name="T112" fmla="*/ 2147483647 w 184"/>
              <a:gd name="T113" fmla="*/ 2147483647 h 185"/>
              <a:gd name="T114" fmla="*/ 2147483647 w 184"/>
              <a:gd name="T115" fmla="*/ 2147483647 h 18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84"/>
              <a:gd name="T175" fmla="*/ 0 h 185"/>
              <a:gd name="T176" fmla="*/ 184 w 184"/>
              <a:gd name="T177" fmla="*/ 185 h 18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84" h="185">
                <a:moveTo>
                  <a:pt x="161" y="67"/>
                </a:moveTo>
                <a:lnTo>
                  <a:pt x="155" y="50"/>
                </a:lnTo>
                <a:lnTo>
                  <a:pt x="150" y="33"/>
                </a:lnTo>
                <a:lnTo>
                  <a:pt x="146" y="36"/>
                </a:lnTo>
                <a:lnTo>
                  <a:pt x="149" y="49"/>
                </a:lnTo>
                <a:lnTo>
                  <a:pt x="151" y="63"/>
                </a:lnTo>
                <a:lnTo>
                  <a:pt x="154" y="76"/>
                </a:lnTo>
                <a:lnTo>
                  <a:pt x="158" y="90"/>
                </a:lnTo>
                <a:lnTo>
                  <a:pt x="161" y="103"/>
                </a:lnTo>
                <a:lnTo>
                  <a:pt x="163" y="116"/>
                </a:lnTo>
                <a:lnTo>
                  <a:pt x="170" y="129"/>
                </a:lnTo>
                <a:lnTo>
                  <a:pt x="175" y="142"/>
                </a:lnTo>
                <a:lnTo>
                  <a:pt x="173" y="144"/>
                </a:lnTo>
                <a:lnTo>
                  <a:pt x="171" y="158"/>
                </a:lnTo>
                <a:lnTo>
                  <a:pt x="163" y="165"/>
                </a:lnTo>
                <a:lnTo>
                  <a:pt x="159" y="164"/>
                </a:lnTo>
                <a:lnTo>
                  <a:pt x="154" y="174"/>
                </a:lnTo>
                <a:lnTo>
                  <a:pt x="145" y="176"/>
                </a:lnTo>
                <a:lnTo>
                  <a:pt x="140" y="185"/>
                </a:lnTo>
                <a:lnTo>
                  <a:pt x="120" y="182"/>
                </a:lnTo>
                <a:lnTo>
                  <a:pt x="101" y="179"/>
                </a:lnTo>
                <a:lnTo>
                  <a:pt x="101" y="176"/>
                </a:lnTo>
                <a:lnTo>
                  <a:pt x="98" y="179"/>
                </a:lnTo>
                <a:lnTo>
                  <a:pt x="87" y="179"/>
                </a:lnTo>
                <a:lnTo>
                  <a:pt x="74" y="179"/>
                </a:lnTo>
                <a:lnTo>
                  <a:pt x="62" y="179"/>
                </a:lnTo>
                <a:lnTo>
                  <a:pt x="49" y="179"/>
                </a:lnTo>
                <a:lnTo>
                  <a:pt x="38" y="179"/>
                </a:lnTo>
                <a:lnTo>
                  <a:pt x="25" y="179"/>
                </a:lnTo>
                <a:lnTo>
                  <a:pt x="12" y="179"/>
                </a:lnTo>
                <a:lnTo>
                  <a:pt x="0" y="179"/>
                </a:lnTo>
                <a:lnTo>
                  <a:pt x="3" y="162"/>
                </a:lnTo>
                <a:lnTo>
                  <a:pt x="5" y="145"/>
                </a:lnTo>
                <a:lnTo>
                  <a:pt x="8" y="128"/>
                </a:lnTo>
                <a:lnTo>
                  <a:pt x="12" y="109"/>
                </a:lnTo>
                <a:lnTo>
                  <a:pt x="17" y="92"/>
                </a:lnTo>
                <a:lnTo>
                  <a:pt x="21" y="75"/>
                </a:lnTo>
                <a:lnTo>
                  <a:pt x="25" y="58"/>
                </a:lnTo>
                <a:lnTo>
                  <a:pt x="29" y="39"/>
                </a:lnTo>
                <a:lnTo>
                  <a:pt x="32" y="26"/>
                </a:lnTo>
                <a:lnTo>
                  <a:pt x="38" y="12"/>
                </a:lnTo>
                <a:lnTo>
                  <a:pt x="45" y="0"/>
                </a:lnTo>
                <a:lnTo>
                  <a:pt x="56" y="1"/>
                </a:lnTo>
                <a:lnTo>
                  <a:pt x="76" y="8"/>
                </a:lnTo>
                <a:lnTo>
                  <a:pt x="97" y="14"/>
                </a:lnTo>
                <a:lnTo>
                  <a:pt x="122" y="6"/>
                </a:lnTo>
                <a:lnTo>
                  <a:pt x="135" y="1"/>
                </a:lnTo>
                <a:lnTo>
                  <a:pt x="128" y="4"/>
                </a:lnTo>
                <a:lnTo>
                  <a:pt x="136" y="1"/>
                </a:lnTo>
                <a:lnTo>
                  <a:pt x="149" y="6"/>
                </a:lnTo>
                <a:lnTo>
                  <a:pt x="151" y="9"/>
                </a:lnTo>
                <a:lnTo>
                  <a:pt x="159" y="10"/>
                </a:lnTo>
                <a:lnTo>
                  <a:pt x="182" y="6"/>
                </a:lnTo>
                <a:lnTo>
                  <a:pt x="182" y="24"/>
                </a:lnTo>
                <a:lnTo>
                  <a:pt x="184" y="41"/>
                </a:lnTo>
                <a:lnTo>
                  <a:pt x="176" y="55"/>
                </a:lnTo>
                <a:lnTo>
                  <a:pt x="168" y="71"/>
                </a:lnTo>
                <a:lnTo>
                  <a:pt x="161" y="67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17" name="Text Box 57"/>
          <p:cNvSpPr txBox="1">
            <a:spLocks noChangeArrowheads="1"/>
          </p:cNvSpPr>
          <p:nvPr/>
        </p:nvSpPr>
        <p:spPr bwMode="auto">
          <a:xfrm>
            <a:off x="1435100" y="1196975"/>
            <a:ext cx="977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b="1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1980</a:t>
            </a:r>
          </a:p>
        </p:txBody>
      </p:sp>
      <p:sp>
        <p:nvSpPr>
          <p:cNvPr id="15418" name="Text Box 58"/>
          <p:cNvSpPr txBox="1">
            <a:spLocks noChangeArrowheads="1"/>
          </p:cNvSpPr>
          <p:nvPr/>
        </p:nvSpPr>
        <p:spPr bwMode="auto">
          <a:xfrm>
            <a:off x="4316413" y="1196975"/>
            <a:ext cx="977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b="1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1990</a:t>
            </a:r>
          </a:p>
        </p:txBody>
      </p:sp>
      <p:sp>
        <p:nvSpPr>
          <p:cNvPr id="15419" name="Text Box 59"/>
          <p:cNvSpPr txBox="1">
            <a:spLocks noChangeArrowheads="1"/>
          </p:cNvSpPr>
          <p:nvPr/>
        </p:nvSpPr>
        <p:spPr bwMode="auto">
          <a:xfrm>
            <a:off x="6958013" y="1193800"/>
            <a:ext cx="977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b="1">
                <a:solidFill>
                  <a:srgbClr val="FFFFFF"/>
                </a:solidFill>
                <a:latin typeface="HGP創英角ｺﾞｼｯｸUB" pitchFamily="50" charset="-128"/>
                <a:ea typeface="HGP創英角ｺﾞｼｯｸUB" pitchFamily="50" charset="-128"/>
              </a:rPr>
              <a:t>2000</a:t>
            </a:r>
          </a:p>
        </p:txBody>
      </p:sp>
      <p:sp>
        <p:nvSpPr>
          <p:cNvPr id="15420" name="Freeform 60"/>
          <p:cNvSpPr>
            <a:spLocks/>
          </p:cNvSpPr>
          <p:nvPr/>
        </p:nvSpPr>
        <p:spPr bwMode="auto">
          <a:xfrm>
            <a:off x="5313363" y="4451350"/>
            <a:ext cx="41275" cy="53975"/>
          </a:xfrm>
          <a:custGeom>
            <a:avLst/>
            <a:gdLst>
              <a:gd name="T0" fmla="*/ 2147483647 w 20"/>
              <a:gd name="T1" fmla="*/ 0 h 29"/>
              <a:gd name="T2" fmla="*/ 0 w 20"/>
              <a:gd name="T3" fmla="*/ 2147483647 h 29"/>
              <a:gd name="T4" fmla="*/ 2147483647 w 20"/>
              <a:gd name="T5" fmla="*/ 2147483647 h 29"/>
              <a:gd name="T6" fmla="*/ 2147483647 w 20"/>
              <a:gd name="T7" fmla="*/ 2147483647 h 29"/>
              <a:gd name="T8" fmla="*/ 2147483647 w 20"/>
              <a:gd name="T9" fmla="*/ 2147483647 h 29"/>
              <a:gd name="T10" fmla="*/ 2147483647 w 20"/>
              <a:gd name="T11" fmla="*/ 2147483647 h 29"/>
              <a:gd name="T12" fmla="*/ 2147483647 w 20"/>
              <a:gd name="T13" fmla="*/ 0 h 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"/>
              <a:gd name="T22" fmla="*/ 0 h 29"/>
              <a:gd name="T23" fmla="*/ 20 w 20"/>
              <a:gd name="T24" fmla="*/ 29 h 2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" h="29">
                <a:moveTo>
                  <a:pt x="5" y="0"/>
                </a:moveTo>
                <a:lnTo>
                  <a:pt x="0" y="11"/>
                </a:lnTo>
                <a:lnTo>
                  <a:pt x="2" y="24"/>
                </a:lnTo>
                <a:lnTo>
                  <a:pt x="20" y="29"/>
                </a:lnTo>
                <a:lnTo>
                  <a:pt x="20" y="21"/>
                </a:lnTo>
                <a:lnTo>
                  <a:pt x="14" y="6"/>
                </a:lnTo>
                <a:lnTo>
                  <a:pt x="5" y="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21" name="Freeform 61"/>
          <p:cNvSpPr>
            <a:spLocks/>
          </p:cNvSpPr>
          <p:nvPr/>
        </p:nvSpPr>
        <p:spPr bwMode="auto">
          <a:xfrm>
            <a:off x="5086350" y="4089400"/>
            <a:ext cx="246063" cy="241300"/>
          </a:xfrm>
          <a:custGeom>
            <a:avLst/>
            <a:gdLst>
              <a:gd name="T0" fmla="*/ 2147483647 w 128"/>
              <a:gd name="T1" fmla="*/ 2147483647 h 126"/>
              <a:gd name="T2" fmla="*/ 2147483647 w 128"/>
              <a:gd name="T3" fmla="*/ 2147483647 h 126"/>
              <a:gd name="T4" fmla="*/ 2147483647 w 128"/>
              <a:gd name="T5" fmla="*/ 2147483647 h 126"/>
              <a:gd name="T6" fmla="*/ 2147483647 w 128"/>
              <a:gd name="T7" fmla="*/ 2147483647 h 126"/>
              <a:gd name="T8" fmla="*/ 2147483647 w 128"/>
              <a:gd name="T9" fmla="*/ 2147483647 h 126"/>
              <a:gd name="T10" fmla="*/ 2147483647 w 128"/>
              <a:gd name="T11" fmla="*/ 2147483647 h 126"/>
              <a:gd name="T12" fmla="*/ 2147483647 w 128"/>
              <a:gd name="T13" fmla="*/ 2147483647 h 126"/>
              <a:gd name="T14" fmla="*/ 2147483647 w 128"/>
              <a:gd name="T15" fmla="*/ 2147483647 h 126"/>
              <a:gd name="T16" fmla="*/ 0 w 128"/>
              <a:gd name="T17" fmla="*/ 2147483647 h 126"/>
              <a:gd name="T18" fmla="*/ 2147483647 w 128"/>
              <a:gd name="T19" fmla="*/ 2147483647 h 126"/>
              <a:gd name="T20" fmla="*/ 2147483647 w 128"/>
              <a:gd name="T21" fmla="*/ 2147483647 h 126"/>
              <a:gd name="T22" fmla="*/ 2147483647 w 128"/>
              <a:gd name="T23" fmla="*/ 2147483647 h 126"/>
              <a:gd name="T24" fmla="*/ 2147483647 w 128"/>
              <a:gd name="T25" fmla="*/ 2147483647 h 126"/>
              <a:gd name="T26" fmla="*/ 2147483647 w 128"/>
              <a:gd name="T27" fmla="*/ 2147483647 h 126"/>
              <a:gd name="T28" fmla="*/ 2147483647 w 128"/>
              <a:gd name="T29" fmla="*/ 0 h 126"/>
              <a:gd name="T30" fmla="*/ 2147483647 w 128"/>
              <a:gd name="T31" fmla="*/ 2147483647 h 126"/>
              <a:gd name="T32" fmla="*/ 2147483647 w 128"/>
              <a:gd name="T33" fmla="*/ 2147483647 h 126"/>
              <a:gd name="T34" fmla="*/ 2147483647 w 128"/>
              <a:gd name="T35" fmla="*/ 2147483647 h 126"/>
              <a:gd name="T36" fmla="*/ 2147483647 w 128"/>
              <a:gd name="T37" fmla="*/ 2147483647 h 126"/>
              <a:gd name="T38" fmla="*/ 2147483647 w 128"/>
              <a:gd name="T39" fmla="*/ 2147483647 h 126"/>
              <a:gd name="T40" fmla="*/ 2147483647 w 128"/>
              <a:gd name="T41" fmla="*/ 2147483647 h 126"/>
              <a:gd name="T42" fmla="*/ 2147483647 w 128"/>
              <a:gd name="T43" fmla="*/ 2147483647 h 126"/>
              <a:gd name="T44" fmla="*/ 2147483647 w 128"/>
              <a:gd name="T45" fmla="*/ 2147483647 h 126"/>
              <a:gd name="T46" fmla="*/ 2147483647 w 128"/>
              <a:gd name="T47" fmla="*/ 2147483647 h 126"/>
              <a:gd name="T48" fmla="*/ 2147483647 w 128"/>
              <a:gd name="T49" fmla="*/ 2147483647 h 126"/>
              <a:gd name="T50" fmla="*/ 2147483647 w 128"/>
              <a:gd name="T51" fmla="*/ 2147483647 h 126"/>
              <a:gd name="T52" fmla="*/ 2147483647 w 128"/>
              <a:gd name="T53" fmla="*/ 2147483647 h 126"/>
              <a:gd name="T54" fmla="*/ 2147483647 w 128"/>
              <a:gd name="T55" fmla="*/ 2147483647 h 126"/>
              <a:gd name="T56" fmla="*/ 2147483647 w 128"/>
              <a:gd name="T57" fmla="*/ 2147483647 h 12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28"/>
              <a:gd name="T88" fmla="*/ 0 h 126"/>
              <a:gd name="T89" fmla="*/ 128 w 128"/>
              <a:gd name="T90" fmla="*/ 126 h 12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28" h="126">
                <a:moveTo>
                  <a:pt x="76" y="120"/>
                </a:moveTo>
                <a:lnTo>
                  <a:pt x="72" y="117"/>
                </a:lnTo>
                <a:lnTo>
                  <a:pt x="57" y="111"/>
                </a:lnTo>
                <a:lnTo>
                  <a:pt x="48" y="95"/>
                </a:lnTo>
                <a:lnTo>
                  <a:pt x="43" y="89"/>
                </a:lnTo>
                <a:lnTo>
                  <a:pt x="39" y="86"/>
                </a:lnTo>
                <a:lnTo>
                  <a:pt x="26" y="76"/>
                </a:lnTo>
                <a:lnTo>
                  <a:pt x="13" y="58"/>
                </a:lnTo>
                <a:lnTo>
                  <a:pt x="0" y="41"/>
                </a:lnTo>
                <a:lnTo>
                  <a:pt x="25" y="46"/>
                </a:lnTo>
                <a:lnTo>
                  <a:pt x="36" y="31"/>
                </a:lnTo>
                <a:lnTo>
                  <a:pt x="51" y="17"/>
                </a:lnTo>
                <a:lnTo>
                  <a:pt x="54" y="6"/>
                </a:lnTo>
                <a:lnTo>
                  <a:pt x="65" y="2"/>
                </a:lnTo>
                <a:lnTo>
                  <a:pt x="76" y="0"/>
                </a:lnTo>
                <a:lnTo>
                  <a:pt x="78" y="6"/>
                </a:lnTo>
                <a:lnTo>
                  <a:pt x="85" y="6"/>
                </a:lnTo>
                <a:lnTo>
                  <a:pt x="102" y="13"/>
                </a:lnTo>
                <a:lnTo>
                  <a:pt x="119" y="20"/>
                </a:lnTo>
                <a:lnTo>
                  <a:pt x="123" y="42"/>
                </a:lnTo>
                <a:lnTo>
                  <a:pt x="123" y="58"/>
                </a:lnTo>
                <a:lnTo>
                  <a:pt x="128" y="75"/>
                </a:lnTo>
                <a:lnTo>
                  <a:pt x="126" y="91"/>
                </a:lnTo>
                <a:lnTo>
                  <a:pt x="126" y="107"/>
                </a:lnTo>
                <a:lnTo>
                  <a:pt x="118" y="116"/>
                </a:lnTo>
                <a:lnTo>
                  <a:pt x="110" y="126"/>
                </a:lnTo>
                <a:lnTo>
                  <a:pt x="94" y="124"/>
                </a:lnTo>
                <a:lnTo>
                  <a:pt x="79" y="121"/>
                </a:lnTo>
                <a:lnTo>
                  <a:pt x="76" y="120"/>
                </a:lnTo>
                <a:close/>
              </a:path>
            </a:pathLst>
          </a:custGeom>
          <a:solidFill>
            <a:srgbClr val="9933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22" name="Freeform 62"/>
          <p:cNvSpPr>
            <a:spLocks/>
          </p:cNvSpPr>
          <p:nvPr/>
        </p:nvSpPr>
        <p:spPr bwMode="auto">
          <a:xfrm>
            <a:off x="5224463" y="3900488"/>
            <a:ext cx="325437" cy="590550"/>
          </a:xfrm>
          <a:custGeom>
            <a:avLst/>
            <a:gdLst>
              <a:gd name="T0" fmla="*/ 2147483647 w 167"/>
              <a:gd name="T1" fmla="*/ 2147483647 h 305"/>
              <a:gd name="T2" fmla="*/ 2147483647 w 167"/>
              <a:gd name="T3" fmla="*/ 2147483647 h 305"/>
              <a:gd name="T4" fmla="*/ 2147483647 w 167"/>
              <a:gd name="T5" fmla="*/ 2147483647 h 305"/>
              <a:gd name="T6" fmla="*/ 2147483647 w 167"/>
              <a:gd name="T7" fmla="*/ 2147483647 h 305"/>
              <a:gd name="T8" fmla="*/ 2147483647 w 167"/>
              <a:gd name="T9" fmla="*/ 2147483647 h 305"/>
              <a:gd name="T10" fmla="*/ 2147483647 w 167"/>
              <a:gd name="T11" fmla="*/ 2147483647 h 305"/>
              <a:gd name="T12" fmla="*/ 2147483647 w 167"/>
              <a:gd name="T13" fmla="*/ 2147483647 h 305"/>
              <a:gd name="T14" fmla="*/ 2147483647 w 167"/>
              <a:gd name="T15" fmla="*/ 0 h 305"/>
              <a:gd name="T16" fmla="*/ 2147483647 w 167"/>
              <a:gd name="T17" fmla="*/ 2147483647 h 305"/>
              <a:gd name="T18" fmla="*/ 2147483647 w 167"/>
              <a:gd name="T19" fmla="*/ 2147483647 h 305"/>
              <a:gd name="T20" fmla="*/ 2147483647 w 167"/>
              <a:gd name="T21" fmla="*/ 2147483647 h 305"/>
              <a:gd name="T22" fmla="*/ 2147483647 w 167"/>
              <a:gd name="T23" fmla="*/ 2147483647 h 305"/>
              <a:gd name="T24" fmla="*/ 2147483647 w 167"/>
              <a:gd name="T25" fmla="*/ 2147483647 h 305"/>
              <a:gd name="T26" fmla="*/ 2147483647 w 167"/>
              <a:gd name="T27" fmla="*/ 2147483647 h 305"/>
              <a:gd name="T28" fmla="*/ 2147483647 w 167"/>
              <a:gd name="T29" fmla="*/ 2147483647 h 305"/>
              <a:gd name="T30" fmla="*/ 2147483647 w 167"/>
              <a:gd name="T31" fmla="*/ 2147483647 h 305"/>
              <a:gd name="T32" fmla="*/ 2147483647 w 167"/>
              <a:gd name="T33" fmla="*/ 2147483647 h 305"/>
              <a:gd name="T34" fmla="*/ 2147483647 w 167"/>
              <a:gd name="T35" fmla="*/ 2147483647 h 305"/>
              <a:gd name="T36" fmla="*/ 2147483647 w 167"/>
              <a:gd name="T37" fmla="*/ 2147483647 h 305"/>
              <a:gd name="T38" fmla="*/ 2147483647 w 167"/>
              <a:gd name="T39" fmla="*/ 2147483647 h 305"/>
              <a:gd name="T40" fmla="*/ 2147483647 w 167"/>
              <a:gd name="T41" fmla="*/ 2147483647 h 305"/>
              <a:gd name="T42" fmla="*/ 2147483647 w 167"/>
              <a:gd name="T43" fmla="*/ 2147483647 h 305"/>
              <a:gd name="T44" fmla="*/ 2147483647 w 167"/>
              <a:gd name="T45" fmla="*/ 2147483647 h 305"/>
              <a:gd name="T46" fmla="*/ 2147483647 w 167"/>
              <a:gd name="T47" fmla="*/ 2147483647 h 305"/>
              <a:gd name="T48" fmla="*/ 2147483647 w 167"/>
              <a:gd name="T49" fmla="*/ 2147483647 h 305"/>
              <a:gd name="T50" fmla="*/ 2147483647 w 167"/>
              <a:gd name="T51" fmla="*/ 2147483647 h 305"/>
              <a:gd name="T52" fmla="*/ 2147483647 w 167"/>
              <a:gd name="T53" fmla="*/ 2147483647 h 305"/>
              <a:gd name="T54" fmla="*/ 2147483647 w 167"/>
              <a:gd name="T55" fmla="*/ 2147483647 h 305"/>
              <a:gd name="T56" fmla="*/ 2147483647 w 167"/>
              <a:gd name="T57" fmla="*/ 2147483647 h 305"/>
              <a:gd name="T58" fmla="*/ 2147483647 w 167"/>
              <a:gd name="T59" fmla="*/ 2147483647 h 305"/>
              <a:gd name="T60" fmla="*/ 2147483647 w 167"/>
              <a:gd name="T61" fmla="*/ 2147483647 h 305"/>
              <a:gd name="T62" fmla="*/ 2147483647 w 167"/>
              <a:gd name="T63" fmla="*/ 2147483647 h 305"/>
              <a:gd name="T64" fmla="*/ 2147483647 w 167"/>
              <a:gd name="T65" fmla="*/ 2147483647 h 305"/>
              <a:gd name="T66" fmla="*/ 2147483647 w 167"/>
              <a:gd name="T67" fmla="*/ 2147483647 h 305"/>
              <a:gd name="T68" fmla="*/ 2147483647 w 167"/>
              <a:gd name="T69" fmla="*/ 2147483647 h 305"/>
              <a:gd name="T70" fmla="*/ 2147483647 w 167"/>
              <a:gd name="T71" fmla="*/ 2147483647 h 30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67"/>
              <a:gd name="T109" fmla="*/ 0 h 305"/>
              <a:gd name="T110" fmla="*/ 167 w 167"/>
              <a:gd name="T111" fmla="*/ 305 h 30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67" h="305">
                <a:moveTo>
                  <a:pt x="88" y="190"/>
                </a:moveTo>
                <a:lnTo>
                  <a:pt x="85" y="179"/>
                </a:lnTo>
                <a:lnTo>
                  <a:pt x="83" y="173"/>
                </a:lnTo>
                <a:lnTo>
                  <a:pt x="90" y="173"/>
                </a:lnTo>
                <a:lnTo>
                  <a:pt x="105" y="157"/>
                </a:lnTo>
                <a:lnTo>
                  <a:pt x="114" y="142"/>
                </a:lnTo>
                <a:lnTo>
                  <a:pt x="126" y="132"/>
                </a:lnTo>
                <a:lnTo>
                  <a:pt x="139" y="124"/>
                </a:lnTo>
                <a:lnTo>
                  <a:pt x="157" y="111"/>
                </a:lnTo>
                <a:lnTo>
                  <a:pt x="166" y="89"/>
                </a:lnTo>
                <a:lnTo>
                  <a:pt x="167" y="74"/>
                </a:lnTo>
                <a:lnTo>
                  <a:pt x="165" y="74"/>
                </a:lnTo>
                <a:lnTo>
                  <a:pt x="160" y="48"/>
                </a:lnTo>
                <a:lnTo>
                  <a:pt x="161" y="39"/>
                </a:lnTo>
                <a:lnTo>
                  <a:pt x="157" y="13"/>
                </a:lnTo>
                <a:lnTo>
                  <a:pt x="157" y="0"/>
                </a:lnTo>
                <a:lnTo>
                  <a:pt x="156" y="0"/>
                </a:lnTo>
                <a:lnTo>
                  <a:pt x="140" y="10"/>
                </a:lnTo>
                <a:lnTo>
                  <a:pt x="125" y="17"/>
                </a:lnTo>
                <a:lnTo>
                  <a:pt x="116" y="19"/>
                </a:lnTo>
                <a:lnTo>
                  <a:pt x="104" y="23"/>
                </a:lnTo>
                <a:lnTo>
                  <a:pt x="86" y="20"/>
                </a:lnTo>
                <a:lnTo>
                  <a:pt x="77" y="21"/>
                </a:lnTo>
                <a:lnTo>
                  <a:pt x="69" y="21"/>
                </a:lnTo>
                <a:lnTo>
                  <a:pt x="64" y="24"/>
                </a:lnTo>
                <a:lnTo>
                  <a:pt x="63" y="39"/>
                </a:lnTo>
                <a:lnTo>
                  <a:pt x="68" y="57"/>
                </a:lnTo>
                <a:lnTo>
                  <a:pt x="79" y="68"/>
                </a:lnTo>
                <a:lnTo>
                  <a:pt x="90" y="78"/>
                </a:lnTo>
                <a:lnTo>
                  <a:pt x="90" y="91"/>
                </a:lnTo>
                <a:lnTo>
                  <a:pt x="90" y="106"/>
                </a:lnTo>
                <a:lnTo>
                  <a:pt x="82" y="114"/>
                </a:lnTo>
                <a:lnTo>
                  <a:pt x="86" y="124"/>
                </a:lnTo>
                <a:lnTo>
                  <a:pt x="77" y="113"/>
                </a:lnTo>
                <a:lnTo>
                  <a:pt x="66" y="101"/>
                </a:lnTo>
                <a:lnTo>
                  <a:pt x="69" y="81"/>
                </a:lnTo>
                <a:lnTo>
                  <a:pt x="63" y="74"/>
                </a:lnTo>
                <a:lnTo>
                  <a:pt x="52" y="74"/>
                </a:lnTo>
                <a:lnTo>
                  <a:pt x="46" y="66"/>
                </a:lnTo>
                <a:lnTo>
                  <a:pt x="34" y="72"/>
                </a:lnTo>
                <a:lnTo>
                  <a:pt x="22" y="77"/>
                </a:lnTo>
                <a:lnTo>
                  <a:pt x="11" y="82"/>
                </a:lnTo>
                <a:lnTo>
                  <a:pt x="0" y="86"/>
                </a:lnTo>
                <a:lnTo>
                  <a:pt x="4" y="97"/>
                </a:lnTo>
                <a:lnTo>
                  <a:pt x="6" y="103"/>
                </a:lnTo>
                <a:lnTo>
                  <a:pt x="13" y="103"/>
                </a:lnTo>
                <a:lnTo>
                  <a:pt x="30" y="110"/>
                </a:lnTo>
                <a:lnTo>
                  <a:pt x="47" y="117"/>
                </a:lnTo>
                <a:lnTo>
                  <a:pt x="51" y="139"/>
                </a:lnTo>
                <a:lnTo>
                  <a:pt x="51" y="155"/>
                </a:lnTo>
                <a:lnTo>
                  <a:pt x="56" y="172"/>
                </a:lnTo>
                <a:lnTo>
                  <a:pt x="54" y="188"/>
                </a:lnTo>
                <a:lnTo>
                  <a:pt x="54" y="204"/>
                </a:lnTo>
                <a:lnTo>
                  <a:pt x="46" y="213"/>
                </a:lnTo>
                <a:lnTo>
                  <a:pt x="38" y="223"/>
                </a:lnTo>
                <a:lnTo>
                  <a:pt x="43" y="237"/>
                </a:lnTo>
                <a:lnTo>
                  <a:pt x="50" y="250"/>
                </a:lnTo>
                <a:lnTo>
                  <a:pt x="54" y="270"/>
                </a:lnTo>
                <a:lnTo>
                  <a:pt x="60" y="290"/>
                </a:lnTo>
                <a:lnTo>
                  <a:pt x="66" y="305"/>
                </a:lnTo>
                <a:lnTo>
                  <a:pt x="78" y="305"/>
                </a:lnTo>
                <a:lnTo>
                  <a:pt x="76" y="293"/>
                </a:lnTo>
                <a:lnTo>
                  <a:pt x="70" y="290"/>
                </a:lnTo>
                <a:lnTo>
                  <a:pt x="83" y="274"/>
                </a:lnTo>
                <a:lnTo>
                  <a:pt x="96" y="266"/>
                </a:lnTo>
                <a:lnTo>
                  <a:pt x="108" y="258"/>
                </a:lnTo>
                <a:lnTo>
                  <a:pt x="107" y="250"/>
                </a:lnTo>
                <a:lnTo>
                  <a:pt x="104" y="234"/>
                </a:lnTo>
                <a:lnTo>
                  <a:pt x="103" y="217"/>
                </a:lnTo>
                <a:lnTo>
                  <a:pt x="100" y="222"/>
                </a:lnTo>
                <a:lnTo>
                  <a:pt x="95" y="206"/>
                </a:lnTo>
                <a:lnTo>
                  <a:pt x="88" y="190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23" name="Freeform 63"/>
          <p:cNvSpPr>
            <a:spLocks/>
          </p:cNvSpPr>
          <p:nvPr/>
        </p:nvSpPr>
        <p:spPr bwMode="auto">
          <a:xfrm>
            <a:off x="5665788" y="3960813"/>
            <a:ext cx="185737" cy="484187"/>
          </a:xfrm>
          <a:custGeom>
            <a:avLst/>
            <a:gdLst>
              <a:gd name="T0" fmla="*/ 2147483647 w 97"/>
              <a:gd name="T1" fmla="*/ 2147483647 h 251"/>
              <a:gd name="T2" fmla="*/ 2147483647 w 97"/>
              <a:gd name="T3" fmla="*/ 2147483647 h 251"/>
              <a:gd name="T4" fmla="*/ 2147483647 w 97"/>
              <a:gd name="T5" fmla="*/ 2147483647 h 251"/>
              <a:gd name="T6" fmla="*/ 2147483647 w 97"/>
              <a:gd name="T7" fmla="*/ 2147483647 h 251"/>
              <a:gd name="T8" fmla="*/ 0 w 97"/>
              <a:gd name="T9" fmla="*/ 2147483647 h 251"/>
              <a:gd name="T10" fmla="*/ 2147483647 w 97"/>
              <a:gd name="T11" fmla="*/ 2147483647 h 251"/>
              <a:gd name="T12" fmla="*/ 2147483647 w 97"/>
              <a:gd name="T13" fmla="*/ 2147483647 h 251"/>
              <a:gd name="T14" fmla="*/ 2147483647 w 97"/>
              <a:gd name="T15" fmla="*/ 2147483647 h 251"/>
              <a:gd name="T16" fmla="*/ 0 w 97"/>
              <a:gd name="T17" fmla="*/ 2147483647 h 251"/>
              <a:gd name="T18" fmla="*/ 2147483647 w 97"/>
              <a:gd name="T19" fmla="*/ 2147483647 h 251"/>
              <a:gd name="T20" fmla="*/ 2147483647 w 97"/>
              <a:gd name="T21" fmla="*/ 2147483647 h 251"/>
              <a:gd name="T22" fmla="*/ 2147483647 w 97"/>
              <a:gd name="T23" fmla="*/ 2147483647 h 251"/>
              <a:gd name="T24" fmla="*/ 2147483647 w 97"/>
              <a:gd name="T25" fmla="*/ 2147483647 h 251"/>
              <a:gd name="T26" fmla="*/ 2147483647 w 97"/>
              <a:gd name="T27" fmla="*/ 2147483647 h 251"/>
              <a:gd name="T28" fmla="*/ 2147483647 w 97"/>
              <a:gd name="T29" fmla="*/ 2147483647 h 251"/>
              <a:gd name="T30" fmla="*/ 2147483647 w 97"/>
              <a:gd name="T31" fmla="*/ 2147483647 h 251"/>
              <a:gd name="T32" fmla="*/ 2147483647 w 97"/>
              <a:gd name="T33" fmla="*/ 2147483647 h 251"/>
              <a:gd name="T34" fmla="*/ 2147483647 w 97"/>
              <a:gd name="T35" fmla="*/ 2147483647 h 251"/>
              <a:gd name="T36" fmla="*/ 2147483647 w 97"/>
              <a:gd name="T37" fmla="*/ 2147483647 h 251"/>
              <a:gd name="T38" fmla="*/ 2147483647 w 97"/>
              <a:gd name="T39" fmla="*/ 2147483647 h 251"/>
              <a:gd name="T40" fmla="*/ 2147483647 w 97"/>
              <a:gd name="T41" fmla="*/ 2147483647 h 251"/>
              <a:gd name="T42" fmla="*/ 2147483647 w 97"/>
              <a:gd name="T43" fmla="*/ 2147483647 h 251"/>
              <a:gd name="T44" fmla="*/ 2147483647 w 97"/>
              <a:gd name="T45" fmla="*/ 2147483647 h 251"/>
              <a:gd name="T46" fmla="*/ 2147483647 w 97"/>
              <a:gd name="T47" fmla="*/ 2147483647 h 251"/>
              <a:gd name="T48" fmla="*/ 2147483647 w 97"/>
              <a:gd name="T49" fmla="*/ 2147483647 h 251"/>
              <a:gd name="T50" fmla="*/ 2147483647 w 97"/>
              <a:gd name="T51" fmla="*/ 2147483647 h 251"/>
              <a:gd name="T52" fmla="*/ 2147483647 w 97"/>
              <a:gd name="T53" fmla="*/ 2147483647 h 251"/>
              <a:gd name="T54" fmla="*/ 2147483647 w 97"/>
              <a:gd name="T55" fmla="*/ 2147483647 h 251"/>
              <a:gd name="T56" fmla="*/ 2147483647 w 97"/>
              <a:gd name="T57" fmla="*/ 2147483647 h 251"/>
              <a:gd name="T58" fmla="*/ 2147483647 w 97"/>
              <a:gd name="T59" fmla="*/ 0 h 251"/>
              <a:gd name="T60" fmla="*/ 2147483647 w 97"/>
              <a:gd name="T61" fmla="*/ 0 h 251"/>
              <a:gd name="T62" fmla="*/ 2147483647 w 97"/>
              <a:gd name="T63" fmla="*/ 2147483647 h 251"/>
              <a:gd name="T64" fmla="*/ 2147483647 w 97"/>
              <a:gd name="T65" fmla="*/ 2147483647 h 251"/>
              <a:gd name="T66" fmla="*/ 2147483647 w 97"/>
              <a:gd name="T67" fmla="*/ 2147483647 h 251"/>
              <a:gd name="T68" fmla="*/ 2147483647 w 97"/>
              <a:gd name="T69" fmla="*/ 2147483647 h 251"/>
              <a:gd name="T70" fmla="*/ 2147483647 w 97"/>
              <a:gd name="T71" fmla="*/ 2147483647 h 251"/>
              <a:gd name="T72" fmla="*/ 2147483647 w 97"/>
              <a:gd name="T73" fmla="*/ 2147483647 h 251"/>
              <a:gd name="T74" fmla="*/ 2147483647 w 97"/>
              <a:gd name="T75" fmla="*/ 2147483647 h 251"/>
              <a:gd name="T76" fmla="*/ 2147483647 w 97"/>
              <a:gd name="T77" fmla="*/ 2147483647 h 251"/>
              <a:gd name="T78" fmla="*/ 2147483647 w 97"/>
              <a:gd name="T79" fmla="*/ 2147483647 h 251"/>
              <a:gd name="T80" fmla="*/ 2147483647 w 97"/>
              <a:gd name="T81" fmla="*/ 2147483647 h 251"/>
              <a:gd name="T82" fmla="*/ 2147483647 w 97"/>
              <a:gd name="T83" fmla="*/ 2147483647 h 251"/>
              <a:gd name="T84" fmla="*/ 2147483647 w 97"/>
              <a:gd name="T85" fmla="*/ 2147483647 h 251"/>
              <a:gd name="T86" fmla="*/ 2147483647 w 97"/>
              <a:gd name="T87" fmla="*/ 2147483647 h 251"/>
              <a:gd name="T88" fmla="*/ 2147483647 w 97"/>
              <a:gd name="T89" fmla="*/ 2147483647 h 251"/>
              <a:gd name="T90" fmla="*/ 2147483647 w 97"/>
              <a:gd name="T91" fmla="*/ 2147483647 h 25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97"/>
              <a:gd name="T139" fmla="*/ 0 h 251"/>
              <a:gd name="T140" fmla="*/ 97 w 97"/>
              <a:gd name="T141" fmla="*/ 251 h 251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97" h="251">
                <a:moveTo>
                  <a:pt x="21" y="71"/>
                </a:moveTo>
                <a:lnTo>
                  <a:pt x="15" y="71"/>
                </a:lnTo>
                <a:lnTo>
                  <a:pt x="2" y="79"/>
                </a:lnTo>
                <a:lnTo>
                  <a:pt x="1" y="93"/>
                </a:lnTo>
                <a:lnTo>
                  <a:pt x="0" y="109"/>
                </a:lnTo>
                <a:lnTo>
                  <a:pt x="6" y="128"/>
                </a:lnTo>
                <a:lnTo>
                  <a:pt x="11" y="146"/>
                </a:lnTo>
                <a:lnTo>
                  <a:pt x="6" y="159"/>
                </a:lnTo>
                <a:lnTo>
                  <a:pt x="0" y="171"/>
                </a:lnTo>
                <a:lnTo>
                  <a:pt x="1" y="196"/>
                </a:lnTo>
                <a:lnTo>
                  <a:pt x="9" y="218"/>
                </a:lnTo>
                <a:lnTo>
                  <a:pt x="21" y="241"/>
                </a:lnTo>
                <a:lnTo>
                  <a:pt x="44" y="251"/>
                </a:lnTo>
                <a:lnTo>
                  <a:pt x="55" y="243"/>
                </a:lnTo>
                <a:lnTo>
                  <a:pt x="67" y="236"/>
                </a:lnTo>
                <a:lnTo>
                  <a:pt x="70" y="219"/>
                </a:lnTo>
                <a:lnTo>
                  <a:pt x="72" y="202"/>
                </a:lnTo>
                <a:lnTo>
                  <a:pt x="74" y="185"/>
                </a:lnTo>
                <a:lnTo>
                  <a:pt x="76" y="167"/>
                </a:lnTo>
                <a:lnTo>
                  <a:pt x="77" y="152"/>
                </a:lnTo>
                <a:lnTo>
                  <a:pt x="80" y="134"/>
                </a:lnTo>
                <a:lnTo>
                  <a:pt x="83" y="117"/>
                </a:lnTo>
                <a:lnTo>
                  <a:pt x="85" y="100"/>
                </a:lnTo>
                <a:lnTo>
                  <a:pt x="90" y="88"/>
                </a:lnTo>
                <a:lnTo>
                  <a:pt x="85" y="62"/>
                </a:lnTo>
                <a:lnTo>
                  <a:pt x="96" y="70"/>
                </a:lnTo>
                <a:lnTo>
                  <a:pt x="97" y="60"/>
                </a:lnTo>
                <a:lnTo>
                  <a:pt x="89" y="37"/>
                </a:lnTo>
                <a:lnTo>
                  <a:pt x="80" y="13"/>
                </a:lnTo>
                <a:lnTo>
                  <a:pt x="74" y="0"/>
                </a:lnTo>
                <a:lnTo>
                  <a:pt x="71" y="0"/>
                </a:lnTo>
                <a:lnTo>
                  <a:pt x="67" y="6"/>
                </a:lnTo>
                <a:lnTo>
                  <a:pt x="66" y="25"/>
                </a:lnTo>
                <a:lnTo>
                  <a:pt x="61" y="27"/>
                </a:lnTo>
                <a:lnTo>
                  <a:pt x="58" y="30"/>
                </a:lnTo>
                <a:lnTo>
                  <a:pt x="53" y="27"/>
                </a:lnTo>
                <a:lnTo>
                  <a:pt x="55" y="38"/>
                </a:lnTo>
                <a:lnTo>
                  <a:pt x="53" y="46"/>
                </a:lnTo>
                <a:lnTo>
                  <a:pt x="54" y="47"/>
                </a:lnTo>
                <a:lnTo>
                  <a:pt x="48" y="54"/>
                </a:lnTo>
                <a:lnTo>
                  <a:pt x="48" y="47"/>
                </a:lnTo>
                <a:lnTo>
                  <a:pt x="44" y="60"/>
                </a:lnTo>
                <a:lnTo>
                  <a:pt x="41" y="62"/>
                </a:lnTo>
                <a:lnTo>
                  <a:pt x="37" y="60"/>
                </a:lnTo>
                <a:lnTo>
                  <a:pt x="33" y="70"/>
                </a:lnTo>
                <a:lnTo>
                  <a:pt x="21" y="7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24" name="Freeform 64"/>
          <p:cNvSpPr>
            <a:spLocks/>
          </p:cNvSpPr>
          <p:nvPr/>
        </p:nvSpPr>
        <p:spPr bwMode="auto">
          <a:xfrm>
            <a:off x="4949825" y="4167188"/>
            <a:ext cx="284163" cy="323850"/>
          </a:xfrm>
          <a:custGeom>
            <a:avLst/>
            <a:gdLst>
              <a:gd name="T0" fmla="*/ 2147483647 w 146"/>
              <a:gd name="T1" fmla="*/ 2147483647 h 167"/>
              <a:gd name="T2" fmla="*/ 2147483647 w 146"/>
              <a:gd name="T3" fmla="*/ 2147483647 h 167"/>
              <a:gd name="T4" fmla="*/ 0 w 146"/>
              <a:gd name="T5" fmla="*/ 2147483647 h 167"/>
              <a:gd name="T6" fmla="*/ 2147483647 w 146"/>
              <a:gd name="T7" fmla="*/ 2147483647 h 167"/>
              <a:gd name="T8" fmla="*/ 2147483647 w 146"/>
              <a:gd name="T9" fmla="*/ 2147483647 h 167"/>
              <a:gd name="T10" fmla="*/ 2147483647 w 146"/>
              <a:gd name="T11" fmla="*/ 2147483647 h 167"/>
              <a:gd name="T12" fmla="*/ 2147483647 w 146"/>
              <a:gd name="T13" fmla="*/ 2147483647 h 167"/>
              <a:gd name="T14" fmla="*/ 2147483647 w 146"/>
              <a:gd name="T15" fmla="*/ 2147483647 h 167"/>
              <a:gd name="T16" fmla="*/ 2147483647 w 146"/>
              <a:gd name="T17" fmla="*/ 2147483647 h 167"/>
              <a:gd name="T18" fmla="*/ 2147483647 w 146"/>
              <a:gd name="T19" fmla="*/ 2147483647 h 167"/>
              <a:gd name="T20" fmla="*/ 2147483647 w 146"/>
              <a:gd name="T21" fmla="*/ 2147483647 h 167"/>
              <a:gd name="T22" fmla="*/ 2147483647 w 146"/>
              <a:gd name="T23" fmla="*/ 2147483647 h 167"/>
              <a:gd name="T24" fmla="*/ 2147483647 w 146"/>
              <a:gd name="T25" fmla="*/ 0 h 167"/>
              <a:gd name="T26" fmla="*/ 2147483647 w 146"/>
              <a:gd name="T27" fmla="*/ 2147483647 h 167"/>
              <a:gd name="T28" fmla="*/ 2147483647 w 146"/>
              <a:gd name="T29" fmla="*/ 2147483647 h 167"/>
              <a:gd name="T30" fmla="*/ 2147483647 w 146"/>
              <a:gd name="T31" fmla="*/ 2147483647 h 167"/>
              <a:gd name="T32" fmla="*/ 2147483647 w 146"/>
              <a:gd name="T33" fmla="*/ 2147483647 h 167"/>
              <a:gd name="T34" fmla="*/ 2147483647 w 146"/>
              <a:gd name="T35" fmla="*/ 2147483647 h 167"/>
              <a:gd name="T36" fmla="*/ 2147483647 w 146"/>
              <a:gd name="T37" fmla="*/ 2147483647 h 167"/>
              <a:gd name="T38" fmla="*/ 2147483647 w 146"/>
              <a:gd name="T39" fmla="*/ 2147483647 h 167"/>
              <a:gd name="T40" fmla="*/ 2147483647 w 146"/>
              <a:gd name="T41" fmla="*/ 2147483647 h 167"/>
              <a:gd name="T42" fmla="*/ 2147483647 w 146"/>
              <a:gd name="T43" fmla="*/ 2147483647 h 167"/>
              <a:gd name="T44" fmla="*/ 2147483647 w 146"/>
              <a:gd name="T45" fmla="*/ 2147483647 h 167"/>
              <a:gd name="T46" fmla="*/ 2147483647 w 146"/>
              <a:gd name="T47" fmla="*/ 2147483647 h 167"/>
              <a:gd name="T48" fmla="*/ 2147483647 w 146"/>
              <a:gd name="T49" fmla="*/ 2147483647 h 167"/>
              <a:gd name="T50" fmla="*/ 2147483647 w 146"/>
              <a:gd name="T51" fmla="*/ 2147483647 h 167"/>
              <a:gd name="T52" fmla="*/ 2147483647 w 146"/>
              <a:gd name="T53" fmla="*/ 2147483647 h 167"/>
              <a:gd name="T54" fmla="*/ 2147483647 w 146"/>
              <a:gd name="T55" fmla="*/ 2147483647 h 167"/>
              <a:gd name="T56" fmla="*/ 2147483647 w 146"/>
              <a:gd name="T57" fmla="*/ 2147483647 h 167"/>
              <a:gd name="T58" fmla="*/ 2147483647 w 146"/>
              <a:gd name="T59" fmla="*/ 2147483647 h 167"/>
              <a:gd name="T60" fmla="*/ 2147483647 w 146"/>
              <a:gd name="T61" fmla="*/ 2147483647 h 167"/>
              <a:gd name="T62" fmla="*/ 2147483647 w 146"/>
              <a:gd name="T63" fmla="*/ 2147483647 h 167"/>
              <a:gd name="T64" fmla="*/ 2147483647 w 146"/>
              <a:gd name="T65" fmla="*/ 2147483647 h 167"/>
              <a:gd name="T66" fmla="*/ 2147483647 w 146"/>
              <a:gd name="T67" fmla="*/ 2147483647 h 167"/>
              <a:gd name="T68" fmla="*/ 2147483647 w 146"/>
              <a:gd name="T69" fmla="*/ 2147483647 h 16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6"/>
              <a:gd name="T106" fmla="*/ 0 h 167"/>
              <a:gd name="T107" fmla="*/ 146 w 146"/>
              <a:gd name="T108" fmla="*/ 167 h 16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6" h="167">
                <a:moveTo>
                  <a:pt x="9" y="129"/>
                </a:moveTo>
                <a:lnTo>
                  <a:pt x="5" y="103"/>
                </a:lnTo>
                <a:lnTo>
                  <a:pt x="0" y="78"/>
                </a:lnTo>
                <a:lnTo>
                  <a:pt x="16" y="78"/>
                </a:lnTo>
                <a:lnTo>
                  <a:pt x="13" y="60"/>
                </a:lnTo>
                <a:lnTo>
                  <a:pt x="9" y="43"/>
                </a:lnTo>
                <a:lnTo>
                  <a:pt x="7" y="26"/>
                </a:lnTo>
                <a:lnTo>
                  <a:pt x="4" y="9"/>
                </a:lnTo>
                <a:lnTo>
                  <a:pt x="22" y="6"/>
                </a:lnTo>
                <a:lnTo>
                  <a:pt x="40" y="5"/>
                </a:lnTo>
                <a:lnTo>
                  <a:pt x="48" y="12"/>
                </a:lnTo>
                <a:lnTo>
                  <a:pt x="60" y="4"/>
                </a:lnTo>
                <a:lnTo>
                  <a:pt x="70" y="0"/>
                </a:lnTo>
                <a:lnTo>
                  <a:pt x="83" y="17"/>
                </a:lnTo>
                <a:lnTo>
                  <a:pt x="96" y="35"/>
                </a:lnTo>
                <a:lnTo>
                  <a:pt x="109" y="45"/>
                </a:lnTo>
                <a:lnTo>
                  <a:pt x="113" y="48"/>
                </a:lnTo>
                <a:lnTo>
                  <a:pt x="118" y="54"/>
                </a:lnTo>
                <a:lnTo>
                  <a:pt x="127" y="70"/>
                </a:lnTo>
                <a:lnTo>
                  <a:pt x="142" y="76"/>
                </a:lnTo>
                <a:lnTo>
                  <a:pt x="146" y="79"/>
                </a:lnTo>
                <a:lnTo>
                  <a:pt x="146" y="80"/>
                </a:lnTo>
                <a:lnTo>
                  <a:pt x="128" y="95"/>
                </a:lnTo>
                <a:lnTo>
                  <a:pt x="115" y="109"/>
                </a:lnTo>
                <a:lnTo>
                  <a:pt x="110" y="125"/>
                </a:lnTo>
                <a:lnTo>
                  <a:pt x="102" y="132"/>
                </a:lnTo>
                <a:lnTo>
                  <a:pt x="97" y="148"/>
                </a:lnTo>
                <a:lnTo>
                  <a:pt x="73" y="144"/>
                </a:lnTo>
                <a:lnTo>
                  <a:pt x="58" y="140"/>
                </a:lnTo>
                <a:lnTo>
                  <a:pt x="55" y="152"/>
                </a:lnTo>
                <a:lnTo>
                  <a:pt x="51" y="163"/>
                </a:lnTo>
                <a:lnTo>
                  <a:pt x="34" y="167"/>
                </a:lnTo>
                <a:lnTo>
                  <a:pt x="27" y="165"/>
                </a:lnTo>
                <a:lnTo>
                  <a:pt x="25" y="146"/>
                </a:lnTo>
                <a:lnTo>
                  <a:pt x="9" y="129"/>
                </a:lnTo>
                <a:close/>
              </a:path>
            </a:pathLst>
          </a:custGeom>
          <a:solidFill>
            <a:srgbClr val="9933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25" name="Freeform 65"/>
          <p:cNvSpPr>
            <a:spLocks/>
          </p:cNvSpPr>
          <p:nvPr/>
        </p:nvSpPr>
        <p:spPr bwMode="auto">
          <a:xfrm>
            <a:off x="4667250" y="4137025"/>
            <a:ext cx="419100" cy="428625"/>
          </a:xfrm>
          <a:custGeom>
            <a:avLst/>
            <a:gdLst>
              <a:gd name="T0" fmla="*/ 2147483647 w 216"/>
              <a:gd name="T1" fmla="*/ 2147483647 h 222"/>
              <a:gd name="T2" fmla="*/ 2147483647 w 216"/>
              <a:gd name="T3" fmla="*/ 2147483647 h 222"/>
              <a:gd name="T4" fmla="*/ 2147483647 w 216"/>
              <a:gd name="T5" fmla="*/ 2147483647 h 222"/>
              <a:gd name="T6" fmla="*/ 2147483647 w 216"/>
              <a:gd name="T7" fmla="*/ 2147483647 h 222"/>
              <a:gd name="T8" fmla="*/ 2147483647 w 216"/>
              <a:gd name="T9" fmla="*/ 2147483647 h 222"/>
              <a:gd name="T10" fmla="*/ 2147483647 w 216"/>
              <a:gd name="T11" fmla="*/ 2147483647 h 222"/>
              <a:gd name="T12" fmla="*/ 2147483647 w 216"/>
              <a:gd name="T13" fmla="*/ 2147483647 h 222"/>
              <a:gd name="T14" fmla="*/ 2147483647 w 216"/>
              <a:gd name="T15" fmla="*/ 2147483647 h 222"/>
              <a:gd name="T16" fmla="*/ 2147483647 w 216"/>
              <a:gd name="T17" fmla="*/ 2147483647 h 222"/>
              <a:gd name="T18" fmla="*/ 2147483647 w 216"/>
              <a:gd name="T19" fmla="*/ 2147483647 h 222"/>
              <a:gd name="T20" fmla="*/ 2147483647 w 216"/>
              <a:gd name="T21" fmla="*/ 2147483647 h 222"/>
              <a:gd name="T22" fmla="*/ 2147483647 w 216"/>
              <a:gd name="T23" fmla="*/ 2147483647 h 222"/>
              <a:gd name="T24" fmla="*/ 2147483647 w 216"/>
              <a:gd name="T25" fmla="*/ 2147483647 h 222"/>
              <a:gd name="T26" fmla="*/ 2147483647 w 216"/>
              <a:gd name="T27" fmla="*/ 2147483647 h 222"/>
              <a:gd name="T28" fmla="*/ 2147483647 w 216"/>
              <a:gd name="T29" fmla="*/ 2147483647 h 222"/>
              <a:gd name="T30" fmla="*/ 2147483647 w 216"/>
              <a:gd name="T31" fmla="*/ 2147483647 h 222"/>
              <a:gd name="T32" fmla="*/ 2147483647 w 216"/>
              <a:gd name="T33" fmla="*/ 2147483647 h 222"/>
              <a:gd name="T34" fmla="*/ 2147483647 w 216"/>
              <a:gd name="T35" fmla="*/ 2147483647 h 222"/>
              <a:gd name="T36" fmla="*/ 2147483647 w 216"/>
              <a:gd name="T37" fmla="*/ 2147483647 h 222"/>
              <a:gd name="T38" fmla="*/ 2147483647 w 216"/>
              <a:gd name="T39" fmla="*/ 2147483647 h 222"/>
              <a:gd name="T40" fmla="*/ 2147483647 w 216"/>
              <a:gd name="T41" fmla="*/ 2147483647 h 222"/>
              <a:gd name="T42" fmla="*/ 2147483647 w 216"/>
              <a:gd name="T43" fmla="*/ 2147483647 h 222"/>
              <a:gd name="T44" fmla="*/ 2147483647 w 216"/>
              <a:gd name="T45" fmla="*/ 2147483647 h 222"/>
              <a:gd name="T46" fmla="*/ 2147483647 w 216"/>
              <a:gd name="T47" fmla="*/ 2147483647 h 222"/>
              <a:gd name="T48" fmla="*/ 2147483647 w 216"/>
              <a:gd name="T49" fmla="*/ 0 h 222"/>
              <a:gd name="T50" fmla="*/ 0 w 216"/>
              <a:gd name="T51" fmla="*/ 2147483647 h 222"/>
              <a:gd name="T52" fmla="*/ 2147483647 w 216"/>
              <a:gd name="T53" fmla="*/ 2147483647 h 222"/>
              <a:gd name="T54" fmla="*/ 2147483647 w 216"/>
              <a:gd name="T55" fmla="*/ 2147483647 h 222"/>
              <a:gd name="T56" fmla="*/ 2147483647 w 216"/>
              <a:gd name="T57" fmla="*/ 2147483647 h 222"/>
              <a:gd name="T58" fmla="*/ 2147483647 w 216"/>
              <a:gd name="T59" fmla="*/ 2147483647 h 222"/>
              <a:gd name="T60" fmla="*/ 2147483647 w 216"/>
              <a:gd name="T61" fmla="*/ 2147483647 h 222"/>
              <a:gd name="T62" fmla="*/ 2147483647 w 216"/>
              <a:gd name="T63" fmla="*/ 2147483647 h 222"/>
              <a:gd name="T64" fmla="*/ 2147483647 w 216"/>
              <a:gd name="T65" fmla="*/ 2147483647 h 222"/>
              <a:gd name="T66" fmla="*/ 2147483647 w 216"/>
              <a:gd name="T67" fmla="*/ 2147483647 h 222"/>
              <a:gd name="T68" fmla="*/ 2147483647 w 216"/>
              <a:gd name="T69" fmla="*/ 2147483647 h 222"/>
              <a:gd name="T70" fmla="*/ 2147483647 w 216"/>
              <a:gd name="T71" fmla="*/ 2147483647 h 222"/>
              <a:gd name="T72" fmla="*/ 2147483647 w 216"/>
              <a:gd name="T73" fmla="*/ 2147483647 h 222"/>
              <a:gd name="T74" fmla="*/ 2147483647 w 216"/>
              <a:gd name="T75" fmla="*/ 2147483647 h 222"/>
              <a:gd name="T76" fmla="*/ 2147483647 w 216"/>
              <a:gd name="T77" fmla="*/ 2147483647 h 222"/>
              <a:gd name="T78" fmla="*/ 2147483647 w 216"/>
              <a:gd name="T79" fmla="*/ 2147483647 h 222"/>
              <a:gd name="T80" fmla="*/ 2147483647 w 216"/>
              <a:gd name="T81" fmla="*/ 2147483647 h 222"/>
              <a:gd name="T82" fmla="*/ 2147483647 w 216"/>
              <a:gd name="T83" fmla="*/ 2147483647 h 222"/>
              <a:gd name="T84" fmla="*/ 2147483647 w 216"/>
              <a:gd name="T85" fmla="*/ 2147483647 h 222"/>
              <a:gd name="T86" fmla="*/ 2147483647 w 216"/>
              <a:gd name="T87" fmla="*/ 2147483647 h 222"/>
              <a:gd name="T88" fmla="*/ 2147483647 w 216"/>
              <a:gd name="T89" fmla="*/ 2147483647 h 222"/>
              <a:gd name="T90" fmla="*/ 2147483647 w 216"/>
              <a:gd name="T91" fmla="*/ 2147483647 h 222"/>
              <a:gd name="T92" fmla="*/ 2147483647 w 216"/>
              <a:gd name="T93" fmla="*/ 2147483647 h 22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16"/>
              <a:gd name="T142" fmla="*/ 0 h 222"/>
              <a:gd name="T143" fmla="*/ 216 w 216"/>
              <a:gd name="T144" fmla="*/ 222 h 22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16" h="222">
                <a:moveTo>
                  <a:pt x="155" y="145"/>
                </a:moveTo>
                <a:lnTo>
                  <a:pt x="151" y="119"/>
                </a:lnTo>
                <a:lnTo>
                  <a:pt x="146" y="94"/>
                </a:lnTo>
                <a:lnTo>
                  <a:pt x="162" y="94"/>
                </a:lnTo>
                <a:lnTo>
                  <a:pt x="159" y="76"/>
                </a:lnTo>
                <a:lnTo>
                  <a:pt x="155" y="59"/>
                </a:lnTo>
                <a:lnTo>
                  <a:pt x="153" y="42"/>
                </a:lnTo>
                <a:lnTo>
                  <a:pt x="150" y="25"/>
                </a:lnTo>
                <a:lnTo>
                  <a:pt x="168" y="22"/>
                </a:lnTo>
                <a:lnTo>
                  <a:pt x="186" y="21"/>
                </a:lnTo>
                <a:lnTo>
                  <a:pt x="194" y="28"/>
                </a:lnTo>
                <a:lnTo>
                  <a:pt x="206" y="20"/>
                </a:lnTo>
                <a:lnTo>
                  <a:pt x="216" y="16"/>
                </a:lnTo>
                <a:lnTo>
                  <a:pt x="198" y="9"/>
                </a:lnTo>
                <a:lnTo>
                  <a:pt x="188" y="12"/>
                </a:lnTo>
                <a:lnTo>
                  <a:pt x="164" y="14"/>
                </a:lnTo>
                <a:lnTo>
                  <a:pt x="141" y="18"/>
                </a:lnTo>
                <a:lnTo>
                  <a:pt x="126" y="14"/>
                </a:lnTo>
                <a:lnTo>
                  <a:pt x="110" y="12"/>
                </a:lnTo>
                <a:lnTo>
                  <a:pt x="106" y="8"/>
                </a:lnTo>
                <a:lnTo>
                  <a:pt x="88" y="6"/>
                </a:lnTo>
                <a:lnTo>
                  <a:pt x="69" y="6"/>
                </a:lnTo>
                <a:lnTo>
                  <a:pt x="51" y="5"/>
                </a:lnTo>
                <a:lnTo>
                  <a:pt x="32" y="5"/>
                </a:lnTo>
                <a:lnTo>
                  <a:pt x="19" y="0"/>
                </a:lnTo>
                <a:lnTo>
                  <a:pt x="0" y="5"/>
                </a:lnTo>
                <a:lnTo>
                  <a:pt x="1" y="16"/>
                </a:lnTo>
                <a:lnTo>
                  <a:pt x="17" y="38"/>
                </a:lnTo>
                <a:lnTo>
                  <a:pt x="31" y="61"/>
                </a:lnTo>
                <a:lnTo>
                  <a:pt x="47" y="83"/>
                </a:lnTo>
                <a:lnTo>
                  <a:pt x="62" y="105"/>
                </a:lnTo>
                <a:lnTo>
                  <a:pt x="66" y="116"/>
                </a:lnTo>
                <a:lnTo>
                  <a:pt x="62" y="115"/>
                </a:lnTo>
                <a:lnTo>
                  <a:pt x="70" y="133"/>
                </a:lnTo>
                <a:lnTo>
                  <a:pt x="76" y="153"/>
                </a:lnTo>
                <a:lnTo>
                  <a:pt x="85" y="171"/>
                </a:lnTo>
                <a:lnTo>
                  <a:pt x="93" y="190"/>
                </a:lnTo>
                <a:lnTo>
                  <a:pt x="106" y="203"/>
                </a:lnTo>
                <a:lnTo>
                  <a:pt x="119" y="216"/>
                </a:lnTo>
                <a:lnTo>
                  <a:pt x="124" y="206"/>
                </a:lnTo>
                <a:lnTo>
                  <a:pt x="133" y="218"/>
                </a:lnTo>
                <a:lnTo>
                  <a:pt x="159" y="222"/>
                </a:lnTo>
                <a:lnTo>
                  <a:pt x="170" y="214"/>
                </a:lnTo>
                <a:lnTo>
                  <a:pt x="167" y="197"/>
                </a:lnTo>
                <a:lnTo>
                  <a:pt x="163" y="179"/>
                </a:lnTo>
                <a:lnTo>
                  <a:pt x="159" y="162"/>
                </a:lnTo>
                <a:lnTo>
                  <a:pt x="155" y="145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26" name="Freeform 66"/>
          <p:cNvSpPr>
            <a:spLocks/>
          </p:cNvSpPr>
          <p:nvPr/>
        </p:nvSpPr>
        <p:spPr bwMode="auto">
          <a:xfrm>
            <a:off x="4897438" y="4321175"/>
            <a:ext cx="477837" cy="455613"/>
          </a:xfrm>
          <a:custGeom>
            <a:avLst/>
            <a:gdLst>
              <a:gd name="T0" fmla="*/ 2147483647 w 247"/>
              <a:gd name="T1" fmla="*/ 2147483647 h 235"/>
              <a:gd name="T2" fmla="*/ 2147483647 w 247"/>
              <a:gd name="T3" fmla="*/ 2147483647 h 235"/>
              <a:gd name="T4" fmla="*/ 2147483647 w 247"/>
              <a:gd name="T5" fmla="*/ 2147483647 h 235"/>
              <a:gd name="T6" fmla="*/ 2147483647 w 247"/>
              <a:gd name="T7" fmla="*/ 2147483647 h 235"/>
              <a:gd name="T8" fmla="*/ 2147483647 w 247"/>
              <a:gd name="T9" fmla="*/ 2147483647 h 235"/>
              <a:gd name="T10" fmla="*/ 2147483647 w 247"/>
              <a:gd name="T11" fmla="*/ 2147483647 h 235"/>
              <a:gd name="T12" fmla="*/ 2147483647 w 247"/>
              <a:gd name="T13" fmla="*/ 2147483647 h 235"/>
              <a:gd name="T14" fmla="*/ 2147483647 w 247"/>
              <a:gd name="T15" fmla="*/ 2147483647 h 235"/>
              <a:gd name="T16" fmla="*/ 2147483647 w 247"/>
              <a:gd name="T17" fmla="*/ 2147483647 h 235"/>
              <a:gd name="T18" fmla="*/ 2147483647 w 247"/>
              <a:gd name="T19" fmla="*/ 2147483647 h 235"/>
              <a:gd name="T20" fmla="*/ 2147483647 w 247"/>
              <a:gd name="T21" fmla="*/ 2147483647 h 235"/>
              <a:gd name="T22" fmla="*/ 2147483647 w 247"/>
              <a:gd name="T23" fmla="*/ 2147483647 h 235"/>
              <a:gd name="T24" fmla="*/ 2147483647 w 247"/>
              <a:gd name="T25" fmla="*/ 2147483647 h 235"/>
              <a:gd name="T26" fmla="*/ 2147483647 w 247"/>
              <a:gd name="T27" fmla="*/ 2147483647 h 235"/>
              <a:gd name="T28" fmla="*/ 2147483647 w 247"/>
              <a:gd name="T29" fmla="*/ 2147483647 h 235"/>
              <a:gd name="T30" fmla="*/ 2147483647 w 247"/>
              <a:gd name="T31" fmla="*/ 2147483647 h 235"/>
              <a:gd name="T32" fmla="*/ 2147483647 w 247"/>
              <a:gd name="T33" fmla="*/ 2147483647 h 235"/>
              <a:gd name="T34" fmla="*/ 2147483647 w 247"/>
              <a:gd name="T35" fmla="*/ 2147483647 h 235"/>
              <a:gd name="T36" fmla="*/ 2147483647 w 247"/>
              <a:gd name="T37" fmla="*/ 2147483647 h 235"/>
              <a:gd name="T38" fmla="*/ 2147483647 w 247"/>
              <a:gd name="T39" fmla="*/ 2147483647 h 235"/>
              <a:gd name="T40" fmla="*/ 2147483647 w 247"/>
              <a:gd name="T41" fmla="*/ 2147483647 h 235"/>
              <a:gd name="T42" fmla="*/ 2147483647 w 247"/>
              <a:gd name="T43" fmla="*/ 2147483647 h 235"/>
              <a:gd name="T44" fmla="*/ 2147483647 w 247"/>
              <a:gd name="T45" fmla="*/ 2147483647 h 235"/>
              <a:gd name="T46" fmla="*/ 2147483647 w 247"/>
              <a:gd name="T47" fmla="*/ 0 h 235"/>
              <a:gd name="T48" fmla="*/ 2147483647 w 247"/>
              <a:gd name="T49" fmla="*/ 2147483647 h 235"/>
              <a:gd name="T50" fmla="*/ 2147483647 w 247"/>
              <a:gd name="T51" fmla="*/ 2147483647 h 235"/>
              <a:gd name="T52" fmla="*/ 2147483647 w 247"/>
              <a:gd name="T53" fmla="*/ 2147483647 h 235"/>
              <a:gd name="T54" fmla="*/ 2147483647 w 247"/>
              <a:gd name="T55" fmla="*/ 2147483647 h 235"/>
              <a:gd name="T56" fmla="*/ 2147483647 w 247"/>
              <a:gd name="T57" fmla="*/ 2147483647 h 235"/>
              <a:gd name="T58" fmla="*/ 2147483647 w 247"/>
              <a:gd name="T59" fmla="*/ 2147483647 h 235"/>
              <a:gd name="T60" fmla="*/ 2147483647 w 247"/>
              <a:gd name="T61" fmla="*/ 2147483647 h 235"/>
              <a:gd name="T62" fmla="*/ 2147483647 w 247"/>
              <a:gd name="T63" fmla="*/ 2147483647 h 235"/>
              <a:gd name="T64" fmla="*/ 2147483647 w 247"/>
              <a:gd name="T65" fmla="*/ 2147483647 h 235"/>
              <a:gd name="T66" fmla="*/ 2147483647 w 247"/>
              <a:gd name="T67" fmla="*/ 2147483647 h 235"/>
              <a:gd name="T68" fmla="*/ 2147483647 w 247"/>
              <a:gd name="T69" fmla="*/ 2147483647 h 2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47"/>
              <a:gd name="T106" fmla="*/ 0 h 235"/>
              <a:gd name="T107" fmla="*/ 247 w 247"/>
              <a:gd name="T108" fmla="*/ 235 h 23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47" h="235">
                <a:moveTo>
                  <a:pt x="36" y="49"/>
                </a:moveTo>
                <a:lnTo>
                  <a:pt x="40" y="66"/>
                </a:lnTo>
                <a:lnTo>
                  <a:pt x="44" y="83"/>
                </a:lnTo>
                <a:lnTo>
                  <a:pt x="48" y="101"/>
                </a:lnTo>
                <a:lnTo>
                  <a:pt x="51" y="118"/>
                </a:lnTo>
                <a:lnTo>
                  <a:pt x="40" y="126"/>
                </a:lnTo>
                <a:lnTo>
                  <a:pt x="14" y="122"/>
                </a:lnTo>
                <a:lnTo>
                  <a:pt x="5" y="110"/>
                </a:lnTo>
                <a:lnTo>
                  <a:pt x="0" y="120"/>
                </a:lnTo>
                <a:lnTo>
                  <a:pt x="12" y="138"/>
                </a:lnTo>
                <a:lnTo>
                  <a:pt x="25" y="155"/>
                </a:lnTo>
                <a:lnTo>
                  <a:pt x="38" y="172"/>
                </a:lnTo>
                <a:lnTo>
                  <a:pt x="51" y="189"/>
                </a:lnTo>
                <a:lnTo>
                  <a:pt x="48" y="197"/>
                </a:lnTo>
                <a:lnTo>
                  <a:pt x="53" y="206"/>
                </a:lnTo>
                <a:lnTo>
                  <a:pt x="66" y="225"/>
                </a:lnTo>
                <a:lnTo>
                  <a:pt x="70" y="225"/>
                </a:lnTo>
                <a:lnTo>
                  <a:pt x="80" y="230"/>
                </a:lnTo>
                <a:lnTo>
                  <a:pt x="93" y="235"/>
                </a:lnTo>
                <a:lnTo>
                  <a:pt x="106" y="230"/>
                </a:lnTo>
                <a:lnTo>
                  <a:pt x="120" y="223"/>
                </a:lnTo>
                <a:lnTo>
                  <a:pt x="136" y="223"/>
                </a:lnTo>
                <a:lnTo>
                  <a:pt x="153" y="222"/>
                </a:lnTo>
                <a:lnTo>
                  <a:pt x="172" y="219"/>
                </a:lnTo>
                <a:lnTo>
                  <a:pt x="181" y="217"/>
                </a:lnTo>
                <a:lnTo>
                  <a:pt x="194" y="206"/>
                </a:lnTo>
                <a:lnTo>
                  <a:pt x="207" y="197"/>
                </a:lnTo>
                <a:lnTo>
                  <a:pt x="212" y="185"/>
                </a:lnTo>
                <a:lnTo>
                  <a:pt x="219" y="175"/>
                </a:lnTo>
                <a:lnTo>
                  <a:pt x="224" y="164"/>
                </a:lnTo>
                <a:lnTo>
                  <a:pt x="229" y="152"/>
                </a:lnTo>
                <a:lnTo>
                  <a:pt x="237" y="139"/>
                </a:lnTo>
                <a:lnTo>
                  <a:pt x="243" y="124"/>
                </a:lnTo>
                <a:lnTo>
                  <a:pt x="246" y="106"/>
                </a:lnTo>
                <a:lnTo>
                  <a:pt x="247" y="87"/>
                </a:lnTo>
                <a:lnTo>
                  <a:pt x="235" y="87"/>
                </a:lnTo>
                <a:lnTo>
                  <a:pt x="235" y="95"/>
                </a:lnTo>
                <a:lnTo>
                  <a:pt x="217" y="90"/>
                </a:lnTo>
                <a:lnTo>
                  <a:pt x="215" y="77"/>
                </a:lnTo>
                <a:lnTo>
                  <a:pt x="220" y="66"/>
                </a:lnTo>
                <a:lnTo>
                  <a:pt x="229" y="72"/>
                </a:lnTo>
                <a:lnTo>
                  <a:pt x="223" y="52"/>
                </a:lnTo>
                <a:lnTo>
                  <a:pt x="219" y="32"/>
                </a:lnTo>
                <a:lnTo>
                  <a:pt x="212" y="19"/>
                </a:lnTo>
                <a:lnTo>
                  <a:pt x="207" y="5"/>
                </a:lnTo>
                <a:lnTo>
                  <a:pt x="191" y="3"/>
                </a:lnTo>
                <a:lnTo>
                  <a:pt x="176" y="0"/>
                </a:lnTo>
                <a:lnTo>
                  <a:pt x="173" y="0"/>
                </a:lnTo>
                <a:lnTo>
                  <a:pt x="155" y="15"/>
                </a:lnTo>
                <a:lnTo>
                  <a:pt x="142" y="29"/>
                </a:lnTo>
                <a:lnTo>
                  <a:pt x="137" y="45"/>
                </a:lnTo>
                <a:lnTo>
                  <a:pt x="129" y="52"/>
                </a:lnTo>
                <a:lnTo>
                  <a:pt x="124" y="68"/>
                </a:lnTo>
                <a:lnTo>
                  <a:pt x="100" y="64"/>
                </a:lnTo>
                <a:lnTo>
                  <a:pt x="85" y="60"/>
                </a:lnTo>
                <a:lnTo>
                  <a:pt x="82" y="72"/>
                </a:lnTo>
                <a:lnTo>
                  <a:pt x="78" y="83"/>
                </a:lnTo>
                <a:lnTo>
                  <a:pt x="61" y="87"/>
                </a:lnTo>
                <a:lnTo>
                  <a:pt x="54" y="85"/>
                </a:lnTo>
                <a:lnTo>
                  <a:pt x="52" y="66"/>
                </a:lnTo>
                <a:lnTo>
                  <a:pt x="36" y="49"/>
                </a:lnTo>
                <a:lnTo>
                  <a:pt x="180" y="126"/>
                </a:lnTo>
                <a:lnTo>
                  <a:pt x="169" y="141"/>
                </a:lnTo>
                <a:lnTo>
                  <a:pt x="188" y="157"/>
                </a:lnTo>
                <a:lnTo>
                  <a:pt x="191" y="152"/>
                </a:lnTo>
                <a:lnTo>
                  <a:pt x="202" y="140"/>
                </a:lnTo>
                <a:lnTo>
                  <a:pt x="202" y="130"/>
                </a:lnTo>
                <a:lnTo>
                  <a:pt x="185" y="120"/>
                </a:lnTo>
                <a:lnTo>
                  <a:pt x="180" y="126"/>
                </a:lnTo>
                <a:lnTo>
                  <a:pt x="36" y="4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27" name="Freeform 67"/>
          <p:cNvSpPr>
            <a:spLocks/>
          </p:cNvSpPr>
          <p:nvPr/>
        </p:nvSpPr>
        <p:spPr bwMode="auto">
          <a:xfrm>
            <a:off x="4897438" y="4321175"/>
            <a:ext cx="477837" cy="455613"/>
          </a:xfrm>
          <a:custGeom>
            <a:avLst/>
            <a:gdLst>
              <a:gd name="T0" fmla="*/ 2147483647 w 247"/>
              <a:gd name="T1" fmla="*/ 2147483647 h 235"/>
              <a:gd name="T2" fmla="*/ 2147483647 w 247"/>
              <a:gd name="T3" fmla="*/ 2147483647 h 235"/>
              <a:gd name="T4" fmla="*/ 2147483647 w 247"/>
              <a:gd name="T5" fmla="*/ 2147483647 h 235"/>
              <a:gd name="T6" fmla="*/ 2147483647 w 247"/>
              <a:gd name="T7" fmla="*/ 2147483647 h 235"/>
              <a:gd name="T8" fmla="*/ 2147483647 w 247"/>
              <a:gd name="T9" fmla="*/ 2147483647 h 235"/>
              <a:gd name="T10" fmla="*/ 2147483647 w 247"/>
              <a:gd name="T11" fmla="*/ 2147483647 h 235"/>
              <a:gd name="T12" fmla="*/ 2147483647 w 247"/>
              <a:gd name="T13" fmla="*/ 2147483647 h 235"/>
              <a:gd name="T14" fmla="*/ 2147483647 w 247"/>
              <a:gd name="T15" fmla="*/ 2147483647 h 235"/>
              <a:gd name="T16" fmla="*/ 0 w 247"/>
              <a:gd name="T17" fmla="*/ 2147483647 h 235"/>
              <a:gd name="T18" fmla="*/ 2147483647 w 247"/>
              <a:gd name="T19" fmla="*/ 2147483647 h 235"/>
              <a:gd name="T20" fmla="*/ 2147483647 w 247"/>
              <a:gd name="T21" fmla="*/ 2147483647 h 235"/>
              <a:gd name="T22" fmla="*/ 2147483647 w 247"/>
              <a:gd name="T23" fmla="*/ 2147483647 h 235"/>
              <a:gd name="T24" fmla="*/ 2147483647 w 247"/>
              <a:gd name="T25" fmla="*/ 2147483647 h 235"/>
              <a:gd name="T26" fmla="*/ 2147483647 w 247"/>
              <a:gd name="T27" fmla="*/ 2147483647 h 235"/>
              <a:gd name="T28" fmla="*/ 2147483647 w 247"/>
              <a:gd name="T29" fmla="*/ 2147483647 h 235"/>
              <a:gd name="T30" fmla="*/ 2147483647 w 247"/>
              <a:gd name="T31" fmla="*/ 2147483647 h 235"/>
              <a:gd name="T32" fmla="*/ 2147483647 w 247"/>
              <a:gd name="T33" fmla="*/ 2147483647 h 235"/>
              <a:gd name="T34" fmla="*/ 2147483647 w 247"/>
              <a:gd name="T35" fmla="*/ 2147483647 h 235"/>
              <a:gd name="T36" fmla="*/ 2147483647 w 247"/>
              <a:gd name="T37" fmla="*/ 2147483647 h 235"/>
              <a:gd name="T38" fmla="*/ 2147483647 w 247"/>
              <a:gd name="T39" fmla="*/ 2147483647 h 235"/>
              <a:gd name="T40" fmla="*/ 2147483647 w 247"/>
              <a:gd name="T41" fmla="*/ 2147483647 h 235"/>
              <a:gd name="T42" fmla="*/ 2147483647 w 247"/>
              <a:gd name="T43" fmla="*/ 2147483647 h 235"/>
              <a:gd name="T44" fmla="*/ 2147483647 w 247"/>
              <a:gd name="T45" fmla="*/ 2147483647 h 235"/>
              <a:gd name="T46" fmla="*/ 2147483647 w 247"/>
              <a:gd name="T47" fmla="*/ 2147483647 h 235"/>
              <a:gd name="T48" fmla="*/ 2147483647 w 247"/>
              <a:gd name="T49" fmla="*/ 2147483647 h 235"/>
              <a:gd name="T50" fmla="*/ 2147483647 w 247"/>
              <a:gd name="T51" fmla="*/ 2147483647 h 235"/>
              <a:gd name="T52" fmla="*/ 2147483647 w 247"/>
              <a:gd name="T53" fmla="*/ 2147483647 h 235"/>
              <a:gd name="T54" fmla="*/ 2147483647 w 247"/>
              <a:gd name="T55" fmla="*/ 2147483647 h 235"/>
              <a:gd name="T56" fmla="*/ 2147483647 w 247"/>
              <a:gd name="T57" fmla="*/ 2147483647 h 235"/>
              <a:gd name="T58" fmla="*/ 2147483647 w 247"/>
              <a:gd name="T59" fmla="*/ 2147483647 h 235"/>
              <a:gd name="T60" fmla="*/ 2147483647 w 247"/>
              <a:gd name="T61" fmla="*/ 2147483647 h 235"/>
              <a:gd name="T62" fmla="*/ 2147483647 w 247"/>
              <a:gd name="T63" fmla="*/ 2147483647 h 235"/>
              <a:gd name="T64" fmla="*/ 2147483647 w 247"/>
              <a:gd name="T65" fmla="*/ 2147483647 h 235"/>
              <a:gd name="T66" fmla="*/ 2147483647 w 247"/>
              <a:gd name="T67" fmla="*/ 2147483647 h 235"/>
              <a:gd name="T68" fmla="*/ 2147483647 w 247"/>
              <a:gd name="T69" fmla="*/ 2147483647 h 235"/>
              <a:gd name="T70" fmla="*/ 2147483647 w 247"/>
              <a:gd name="T71" fmla="*/ 2147483647 h 235"/>
              <a:gd name="T72" fmla="*/ 2147483647 w 247"/>
              <a:gd name="T73" fmla="*/ 2147483647 h 235"/>
              <a:gd name="T74" fmla="*/ 2147483647 w 247"/>
              <a:gd name="T75" fmla="*/ 2147483647 h 235"/>
              <a:gd name="T76" fmla="*/ 2147483647 w 247"/>
              <a:gd name="T77" fmla="*/ 2147483647 h 235"/>
              <a:gd name="T78" fmla="*/ 2147483647 w 247"/>
              <a:gd name="T79" fmla="*/ 2147483647 h 235"/>
              <a:gd name="T80" fmla="*/ 2147483647 w 247"/>
              <a:gd name="T81" fmla="*/ 2147483647 h 235"/>
              <a:gd name="T82" fmla="*/ 2147483647 w 247"/>
              <a:gd name="T83" fmla="*/ 2147483647 h 235"/>
              <a:gd name="T84" fmla="*/ 2147483647 w 247"/>
              <a:gd name="T85" fmla="*/ 2147483647 h 235"/>
              <a:gd name="T86" fmla="*/ 2147483647 w 247"/>
              <a:gd name="T87" fmla="*/ 2147483647 h 235"/>
              <a:gd name="T88" fmla="*/ 2147483647 w 247"/>
              <a:gd name="T89" fmla="*/ 2147483647 h 235"/>
              <a:gd name="T90" fmla="*/ 2147483647 w 247"/>
              <a:gd name="T91" fmla="*/ 2147483647 h 235"/>
              <a:gd name="T92" fmla="*/ 2147483647 w 247"/>
              <a:gd name="T93" fmla="*/ 0 h 235"/>
              <a:gd name="T94" fmla="*/ 2147483647 w 247"/>
              <a:gd name="T95" fmla="*/ 0 h 235"/>
              <a:gd name="T96" fmla="*/ 2147483647 w 247"/>
              <a:gd name="T97" fmla="*/ 2147483647 h 235"/>
              <a:gd name="T98" fmla="*/ 2147483647 w 247"/>
              <a:gd name="T99" fmla="*/ 2147483647 h 235"/>
              <a:gd name="T100" fmla="*/ 2147483647 w 247"/>
              <a:gd name="T101" fmla="*/ 2147483647 h 235"/>
              <a:gd name="T102" fmla="*/ 2147483647 w 247"/>
              <a:gd name="T103" fmla="*/ 2147483647 h 235"/>
              <a:gd name="T104" fmla="*/ 2147483647 w 247"/>
              <a:gd name="T105" fmla="*/ 2147483647 h 235"/>
              <a:gd name="T106" fmla="*/ 2147483647 w 247"/>
              <a:gd name="T107" fmla="*/ 2147483647 h 235"/>
              <a:gd name="T108" fmla="*/ 2147483647 w 247"/>
              <a:gd name="T109" fmla="*/ 2147483647 h 235"/>
              <a:gd name="T110" fmla="*/ 2147483647 w 247"/>
              <a:gd name="T111" fmla="*/ 2147483647 h 235"/>
              <a:gd name="T112" fmla="*/ 2147483647 w 247"/>
              <a:gd name="T113" fmla="*/ 2147483647 h 235"/>
              <a:gd name="T114" fmla="*/ 2147483647 w 247"/>
              <a:gd name="T115" fmla="*/ 2147483647 h 235"/>
              <a:gd name="T116" fmla="*/ 2147483647 w 247"/>
              <a:gd name="T117" fmla="*/ 2147483647 h 235"/>
              <a:gd name="T118" fmla="*/ 2147483647 w 247"/>
              <a:gd name="T119" fmla="*/ 2147483647 h 235"/>
              <a:gd name="T120" fmla="*/ 2147483647 w 247"/>
              <a:gd name="T121" fmla="*/ 2147483647 h 23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47"/>
              <a:gd name="T184" fmla="*/ 0 h 235"/>
              <a:gd name="T185" fmla="*/ 247 w 247"/>
              <a:gd name="T186" fmla="*/ 235 h 23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47" h="235">
                <a:moveTo>
                  <a:pt x="36" y="49"/>
                </a:moveTo>
                <a:lnTo>
                  <a:pt x="40" y="66"/>
                </a:lnTo>
                <a:lnTo>
                  <a:pt x="44" y="83"/>
                </a:lnTo>
                <a:lnTo>
                  <a:pt x="48" y="101"/>
                </a:lnTo>
                <a:lnTo>
                  <a:pt x="51" y="118"/>
                </a:lnTo>
                <a:lnTo>
                  <a:pt x="40" y="126"/>
                </a:lnTo>
                <a:lnTo>
                  <a:pt x="14" y="122"/>
                </a:lnTo>
                <a:lnTo>
                  <a:pt x="5" y="110"/>
                </a:lnTo>
                <a:lnTo>
                  <a:pt x="0" y="120"/>
                </a:lnTo>
                <a:lnTo>
                  <a:pt x="12" y="138"/>
                </a:lnTo>
                <a:lnTo>
                  <a:pt x="25" y="155"/>
                </a:lnTo>
                <a:lnTo>
                  <a:pt x="38" y="172"/>
                </a:lnTo>
                <a:lnTo>
                  <a:pt x="51" y="189"/>
                </a:lnTo>
                <a:lnTo>
                  <a:pt x="48" y="197"/>
                </a:lnTo>
                <a:lnTo>
                  <a:pt x="53" y="206"/>
                </a:lnTo>
                <a:lnTo>
                  <a:pt x="66" y="225"/>
                </a:lnTo>
                <a:lnTo>
                  <a:pt x="70" y="225"/>
                </a:lnTo>
                <a:lnTo>
                  <a:pt x="80" y="230"/>
                </a:lnTo>
                <a:lnTo>
                  <a:pt x="93" y="235"/>
                </a:lnTo>
                <a:lnTo>
                  <a:pt x="106" y="230"/>
                </a:lnTo>
                <a:lnTo>
                  <a:pt x="120" y="223"/>
                </a:lnTo>
                <a:lnTo>
                  <a:pt x="136" y="223"/>
                </a:lnTo>
                <a:lnTo>
                  <a:pt x="153" y="222"/>
                </a:lnTo>
                <a:lnTo>
                  <a:pt x="172" y="219"/>
                </a:lnTo>
                <a:lnTo>
                  <a:pt x="181" y="217"/>
                </a:lnTo>
                <a:lnTo>
                  <a:pt x="194" y="206"/>
                </a:lnTo>
                <a:lnTo>
                  <a:pt x="207" y="197"/>
                </a:lnTo>
                <a:lnTo>
                  <a:pt x="212" y="185"/>
                </a:lnTo>
                <a:lnTo>
                  <a:pt x="219" y="175"/>
                </a:lnTo>
                <a:lnTo>
                  <a:pt x="224" y="164"/>
                </a:lnTo>
                <a:lnTo>
                  <a:pt x="229" y="152"/>
                </a:lnTo>
                <a:lnTo>
                  <a:pt x="237" y="139"/>
                </a:lnTo>
                <a:lnTo>
                  <a:pt x="243" y="124"/>
                </a:lnTo>
                <a:lnTo>
                  <a:pt x="246" y="106"/>
                </a:lnTo>
                <a:lnTo>
                  <a:pt x="247" y="87"/>
                </a:lnTo>
                <a:lnTo>
                  <a:pt x="235" y="87"/>
                </a:lnTo>
                <a:lnTo>
                  <a:pt x="235" y="95"/>
                </a:lnTo>
                <a:lnTo>
                  <a:pt x="217" y="90"/>
                </a:lnTo>
                <a:lnTo>
                  <a:pt x="215" y="77"/>
                </a:lnTo>
                <a:lnTo>
                  <a:pt x="220" y="66"/>
                </a:lnTo>
                <a:lnTo>
                  <a:pt x="229" y="72"/>
                </a:lnTo>
                <a:lnTo>
                  <a:pt x="223" y="52"/>
                </a:lnTo>
                <a:lnTo>
                  <a:pt x="219" y="32"/>
                </a:lnTo>
                <a:lnTo>
                  <a:pt x="212" y="19"/>
                </a:lnTo>
                <a:lnTo>
                  <a:pt x="207" y="5"/>
                </a:lnTo>
                <a:lnTo>
                  <a:pt x="191" y="3"/>
                </a:lnTo>
                <a:lnTo>
                  <a:pt x="176" y="0"/>
                </a:lnTo>
                <a:lnTo>
                  <a:pt x="173" y="0"/>
                </a:lnTo>
                <a:lnTo>
                  <a:pt x="155" y="15"/>
                </a:lnTo>
                <a:lnTo>
                  <a:pt x="142" y="29"/>
                </a:lnTo>
                <a:lnTo>
                  <a:pt x="137" y="45"/>
                </a:lnTo>
                <a:lnTo>
                  <a:pt x="129" y="52"/>
                </a:lnTo>
                <a:lnTo>
                  <a:pt x="124" y="68"/>
                </a:lnTo>
                <a:lnTo>
                  <a:pt x="100" y="64"/>
                </a:lnTo>
                <a:lnTo>
                  <a:pt x="85" y="60"/>
                </a:lnTo>
                <a:lnTo>
                  <a:pt x="82" y="72"/>
                </a:lnTo>
                <a:lnTo>
                  <a:pt x="78" y="83"/>
                </a:lnTo>
                <a:lnTo>
                  <a:pt x="61" y="87"/>
                </a:lnTo>
                <a:lnTo>
                  <a:pt x="54" y="85"/>
                </a:lnTo>
                <a:lnTo>
                  <a:pt x="52" y="66"/>
                </a:lnTo>
                <a:lnTo>
                  <a:pt x="36" y="49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28" name="Freeform 68"/>
          <p:cNvSpPr>
            <a:spLocks/>
          </p:cNvSpPr>
          <p:nvPr/>
        </p:nvSpPr>
        <p:spPr bwMode="auto">
          <a:xfrm>
            <a:off x="4787900" y="4340225"/>
            <a:ext cx="7938" cy="20638"/>
          </a:xfrm>
          <a:custGeom>
            <a:avLst/>
            <a:gdLst>
              <a:gd name="T0" fmla="*/ 2147483647 w 4"/>
              <a:gd name="T1" fmla="*/ 2147483647 h 11"/>
              <a:gd name="T2" fmla="*/ 0 w 4"/>
              <a:gd name="T3" fmla="*/ 2147483647 h 11"/>
              <a:gd name="T4" fmla="*/ 0 w 4"/>
              <a:gd name="T5" fmla="*/ 0 h 11"/>
              <a:gd name="T6" fmla="*/ 2147483647 w 4"/>
              <a:gd name="T7" fmla="*/ 2147483647 h 11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11"/>
              <a:gd name="T14" fmla="*/ 4 w 4"/>
              <a:gd name="T15" fmla="*/ 11 h 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11">
                <a:moveTo>
                  <a:pt x="4" y="11"/>
                </a:moveTo>
                <a:lnTo>
                  <a:pt x="0" y="10"/>
                </a:lnTo>
                <a:lnTo>
                  <a:pt x="0" y="0"/>
                </a:lnTo>
                <a:lnTo>
                  <a:pt x="4" y="1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29" name="Freeform 69"/>
          <p:cNvSpPr>
            <a:spLocks/>
          </p:cNvSpPr>
          <p:nvPr/>
        </p:nvSpPr>
        <p:spPr bwMode="auto">
          <a:xfrm>
            <a:off x="4641850" y="3733800"/>
            <a:ext cx="390525" cy="438150"/>
          </a:xfrm>
          <a:custGeom>
            <a:avLst/>
            <a:gdLst>
              <a:gd name="T0" fmla="*/ 2147483647 w 201"/>
              <a:gd name="T1" fmla="*/ 2147483647 h 226"/>
              <a:gd name="T2" fmla="*/ 2147483647 w 201"/>
              <a:gd name="T3" fmla="*/ 2147483647 h 226"/>
              <a:gd name="T4" fmla="*/ 2147483647 w 201"/>
              <a:gd name="T5" fmla="*/ 2147483647 h 226"/>
              <a:gd name="T6" fmla="*/ 2147483647 w 201"/>
              <a:gd name="T7" fmla="*/ 2147483647 h 226"/>
              <a:gd name="T8" fmla="*/ 2147483647 w 201"/>
              <a:gd name="T9" fmla="*/ 2147483647 h 226"/>
              <a:gd name="T10" fmla="*/ 2147483647 w 201"/>
              <a:gd name="T11" fmla="*/ 2147483647 h 226"/>
              <a:gd name="T12" fmla="*/ 2147483647 w 201"/>
              <a:gd name="T13" fmla="*/ 2147483647 h 226"/>
              <a:gd name="T14" fmla="*/ 2147483647 w 201"/>
              <a:gd name="T15" fmla="*/ 2147483647 h 226"/>
              <a:gd name="T16" fmla="*/ 2147483647 w 201"/>
              <a:gd name="T17" fmla="*/ 2147483647 h 226"/>
              <a:gd name="T18" fmla="*/ 2147483647 w 201"/>
              <a:gd name="T19" fmla="*/ 2147483647 h 226"/>
              <a:gd name="T20" fmla="*/ 2147483647 w 201"/>
              <a:gd name="T21" fmla="*/ 2147483647 h 226"/>
              <a:gd name="T22" fmla="*/ 2147483647 w 201"/>
              <a:gd name="T23" fmla="*/ 2147483647 h 226"/>
              <a:gd name="T24" fmla="*/ 2147483647 w 201"/>
              <a:gd name="T25" fmla="*/ 2147483647 h 226"/>
              <a:gd name="T26" fmla="*/ 2147483647 w 201"/>
              <a:gd name="T27" fmla="*/ 2147483647 h 226"/>
              <a:gd name="T28" fmla="*/ 2147483647 w 201"/>
              <a:gd name="T29" fmla="*/ 2147483647 h 226"/>
              <a:gd name="T30" fmla="*/ 2147483647 w 201"/>
              <a:gd name="T31" fmla="*/ 2147483647 h 226"/>
              <a:gd name="T32" fmla="*/ 2147483647 w 201"/>
              <a:gd name="T33" fmla="*/ 2147483647 h 226"/>
              <a:gd name="T34" fmla="*/ 2147483647 w 201"/>
              <a:gd name="T35" fmla="*/ 2147483647 h 226"/>
              <a:gd name="T36" fmla="*/ 2147483647 w 201"/>
              <a:gd name="T37" fmla="*/ 2147483647 h 226"/>
              <a:gd name="T38" fmla="*/ 2147483647 w 201"/>
              <a:gd name="T39" fmla="*/ 2147483647 h 226"/>
              <a:gd name="T40" fmla="*/ 2147483647 w 201"/>
              <a:gd name="T41" fmla="*/ 2147483647 h 226"/>
              <a:gd name="T42" fmla="*/ 2147483647 w 201"/>
              <a:gd name="T43" fmla="*/ 2147483647 h 226"/>
              <a:gd name="T44" fmla="*/ 2147483647 w 201"/>
              <a:gd name="T45" fmla="*/ 2147483647 h 226"/>
              <a:gd name="T46" fmla="*/ 2147483647 w 201"/>
              <a:gd name="T47" fmla="*/ 2147483647 h 226"/>
              <a:gd name="T48" fmla="*/ 2147483647 w 201"/>
              <a:gd name="T49" fmla="*/ 2147483647 h 226"/>
              <a:gd name="T50" fmla="*/ 2147483647 w 201"/>
              <a:gd name="T51" fmla="*/ 2147483647 h 226"/>
              <a:gd name="T52" fmla="*/ 2147483647 w 201"/>
              <a:gd name="T53" fmla="*/ 2147483647 h 226"/>
              <a:gd name="T54" fmla="*/ 2147483647 w 201"/>
              <a:gd name="T55" fmla="*/ 2147483647 h 226"/>
              <a:gd name="T56" fmla="*/ 2147483647 w 201"/>
              <a:gd name="T57" fmla="*/ 2147483647 h 226"/>
              <a:gd name="T58" fmla="*/ 2147483647 w 201"/>
              <a:gd name="T59" fmla="*/ 2147483647 h 226"/>
              <a:gd name="T60" fmla="*/ 2147483647 w 201"/>
              <a:gd name="T61" fmla="*/ 2147483647 h 226"/>
              <a:gd name="T62" fmla="*/ 0 w 201"/>
              <a:gd name="T63" fmla="*/ 2147483647 h 226"/>
              <a:gd name="T64" fmla="*/ 2147483647 w 201"/>
              <a:gd name="T65" fmla="*/ 0 h 226"/>
              <a:gd name="T66" fmla="*/ 2147483647 w 201"/>
              <a:gd name="T67" fmla="*/ 2147483647 h 226"/>
              <a:gd name="T68" fmla="*/ 2147483647 w 201"/>
              <a:gd name="T69" fmla="*/ 2147483647 h 226"/>
              <a:gd name="T70" fmla="*/ 2147483647 w 201"/>
              <a:gd name="T71" fmla="*/ 2147483647 h 226"/>
              <a:gd name="T72" fmla="*/ 2147483647 w 201"/>
              <a:gd name="T73" fmla="*/ 2147483647 h 226"/>
              <a:gd name="T74" fmla="*/ 2147483647 w 201"/>
              <a:gd name="T75" fmla="*/ 2147483647 h 226"/>
              <a:gd name="T76" fmla="*/ 2147483647 w 201"/>
              <a:gd name="T77" fmla="*/ 2147483647 h 226"/>
              <a:gd name="T78" fmla="*/ 2147483647 w 201"/>
              <a:gd name="T79" fmla="*/ 2147483647 h 226"/>
              <a:gd name="T80" fmla="*/ 2147483647 w 201"/>
              <a:gd name="T81" fmla="*/ 2147483647 h 226"/>
              <a:gd name="T82" fmla="*/ 2147483647 w 201"/>
              <a:gd name="T83" fmla="*/ 2147483647 h 226"/>
              <a:gd name="T84" fmla="*/ 2147483647 w 201"/>
              <a:gd name="T85" fmla="*/ 2147483647 h 226"/>
              <a:gd name="T86" fmla="*/ 2147483647 w 201"/>
              <a:gd name="T87" fmla="*/ 2147483647 h 226"/>
              <a:gd name="T88" fmla="*/ 2147483647 w 201"/>
              <a:gd name="T89" fmla="*/ 2147483647 h 226"/>
              <a:gd name="T90" fmla="*/ 2147483647 w 201"/>
              <a:gd name="T91" fmla="*/ 2147483647 h 226"/>
              <a:gd name="T92" fmla="*/ 2147483647 w 201"/>
              <a:gd name="T93" fmla="*/ 2147483647 h 226"/>
              <a:gd name="T94" fmla="*/ 2147483647 w 201"/>
              <a:gd name="T95" fmla="*/ 2147483647 h 226"/>
              <a:gd name="T96" fmla="*/ 2147483647 w 201"/>
              <a:gd name="T97" fmla="*/ 2147483647 h 226"/>
              <a:gd name="T98" fmla="*/ 2147483647 w 201"/>
              <a:gd name="T99" fmla="*/ 2147483647 h 226"/>
              <a:gd name="T100" fmla="*/ 2147483647 w 201"/>
              <a:gd name="T101" fmla="*/ 2147483647 h 226"/>
              <a:gd name="T102" fmla="*/ 2147483647 w 201"/>
              <a:gd name="T103" fmla="*/ 2147483647 h 226"/>
              <a:gd name="T104" fmla="*/ 2147483647 w 201"/>
              <a:gd name="T105" fmla="*/ 2147483647 h 22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01"/>
              <a:gd name="T160" fmla="*/ 0 h 226"/>
              <a:gd name="T161" fmla="*/ 201 w 201"/>
              <a:gd name="T162" fmla="*/ 226 h 22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01" h="226">
                <a:moveTo>
                  <a:pt x="198" y="133"/>
                </a:moveTo>
                <a:lnTo>
                  <a:pt x="181" y="133"/>
                </a:lnTo>
                <a:lnTo>
                  <a:pt x="166" y="134"/>
                </a:lnTo>
                <a:lnTo>
                  <a:pt x="167" y="148"/>
                </a:lnTo>
                <a:lnTo>
                  <a:pt x="168" y="163"/>
                </a:lnTo>
                <a:lnTo>
                  <a:pt x="171" y="177"/>
                </a:lnTo>
                <a:lnTo>
                  <a:pt x="173" y="193"/>
                </a:lnTo>
                <a:lnTo>
                  <a:pt x="186" y="206"/>
                </a:lnTo>
                <a:lnTo>
                  <a:pt x="201" y="220"/>
                </a:lnTo>
                <a:lnTo>
                  <a:pt x="177" y="222"/>
                </a:lnTo>
                <a:lnTo>
                  <a:pt x="154" y="226"/>
                </a:lnTo>
                <a:lnTo>
                  <a:pt x="139" y="222"/>
                </a:lnTo>
                <a:lnTo>
                  <a:pt x="123" y="220"/>
                </a:lnTo>
                <a:lnTo>
                  <a:pt x="119" y="216"/>
                </a:lnTo>
                <a:lnTo>
                  <a:pt x="101" y="214"/>
                </a:lnTo>
                <a:lnTo>
                  <a:pt x="82" y="214"/>
                </a:lnTo>
                <a:lnTo>
                  <a:pt x="64" y="213"/>
                </a:lnTo>
                <a:lnTo>
                  <a:pt x="45" y="213"/>
                </a:lnTo>
                <a:lnTo>
                  <a:pt x="32" y="208"/>
                </a:lnTo>
                <a:lnTo>
                  <a:pt x="13" y="213"/>
                </a:lnTo>
                <a:lnTo>
                  <a:pt x="12" y="199"/>
                </a:lnTo>
                <a:lnTo>
                  <a:pt x="10" y="183"/>
                </a:lnTo>
                <a:lnTo>
                  <a:pt x="14" y="160"/>
                </a:lnTo>
                <a:lnTo>
                  <a:pt x="18" y="136"/>
                </a:lnTo>
                <a:lnTo>
                  <a:pt x="26" y="123"/>
                </a:lnTo>
                <a:lnTo>
                  <a:pt x="32" y="111"/>
                </a:lnTo>
                <a:lnTo>
                  <a:pt x="26" y="86"/>
                </a:lnTo>
                <a:lnTo>
                  <a:pt x="21" y="73"/>
                </a:lnTo>
                <a:lnTo>
                  <a:pt x="14" y="59"/>
                </a:lnTo>
                <a:lnTo>
                  <a:pt x="20" y="49"/>
                </a:lnTo>
                <a:lnTo>
                  <a:pt x="10" y="27"/>
                </a:lnTo>
                <a:lnTo>
                  <a:pt x="0" y="4"/>
                </a:lnTo>
                <a:lnTo>
                  <a:pt x="13" y="0"/>
                </a:lnTo>
                <a:lnTo>
                  <a:pt x="27" y="2"/>
                </a:lnTo>
                <a:lnTo>
                  <a:pt x="40" y="2"/>
                </a:lnTo>
                <a:lnTo>
                  <a:pt x="54" y="2"/>
                </a:lnTo>
                <a:lnTo>
                  <a:pt x="69" y="3"/>
                </a:lnTo>
                <a:lnTo>
                  <a:pt x="76" y="20"/>
                </a:lnTo>
                <a:lnTo>
                  <a:pt x="84" y="37"/>
                </a:lnTo>
                <a:lnTo>
                  <a:pt x="96" y="43"/>
                </a:lnTo>
                <a:lnTo>
                  <a:pt x="115" y="39"/>
                </a:lnTo>
                <a:lnTo>
                  <a:pt x="117" y="22"/>
                </a:lnTo>
                <a:lnTo>
                  <a:pt x="133" y="23"/>
                </a:lnTo>
                <a:lnTo>
                  <a:pt x="133" y="27"/>
                </a:lnTo>
                <a:lnTo>
                  <a:pt x="154" y="31"/>
                </a:lnTo>
                <a:lnTo>
                  <a:pt x="157" y="52"/>
                </a:lnTo>
                <a:lnTo>
                  <a:pt x="159" y="73"/>
                </a:lnTo>
                <a:lnTo>
                  <a:pt x="166" y="93"/>
                </a:lnTo>
                <a:lnTo>
                  <a:pt x="167" y="99"/>
                </a:lnTo>
                <a:lnTo>
                  <a:pt x="180" y="97"/>
                </a:lnTo>
                <a:lnTo>
                  <a:pt x="193" y="94"/>
                </a:lnTo>
                <a:lnTo>
                  <a:pt x="195" y="113"/>
                </a:lnTo>
                <a:lnTo>
                  <a:pt x="198" y="133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30" name="Freeform 70"/>
          <p:cNvSpPr>
            <a:spLocks/>
          </p:cNvSpPr>
          <p:nvPr/>
        </p:nvSpPr>
        <p:spPr bwMode="auto">
          <a:xfrm>
            <a:off x="4630738" y="3686175"/>
            <a:ext cx="31750" cy="47625"/>
          </a:xfrm>
          <a:custGeom>
            <a:avLst/>
            <a:gdLst>
              <a:gd name="T0" fmla="*/ 2147483647 w 16"/>
              <a:gd name="T1" fmla="*/ 2147483647 h 24"/>
              <a:gd name="T2" fmla="*/ 0 w 16"/>
              <a:gd name="T3" fmla="*/ 2147483647 h 24"/>
              <a:gd name="T4" fmla="*/ 2147483647 w 16"/>
              <a:gd name="T5" fmla="*/ 0 h 24"/>
              <a:gd name="T6" fmla="*/ 2147483647 w 16"/>
              <a:gd name="T7" fmla="*/ 2147483647 h 24"/>
              <a:gd name="T8" fmla="*/ 2147483647 w 16"/>
              <a:gd name="T9" fmla="*/ 2147483647 h 24"/>
              <a:gd name="T10" fmla="*/ 2147483647 w 16"/>
              <a:gd name="T11" fmla="*/ 2147483647 h 24"/>
              <a:gd name="T12" fmla="*/ 2147483647 w 16"/>
              <a:gd name="T13" fmla="*/ 2147483647 h 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24"/>
              <a:gd name="T23" fmla="*/ 16 w 16"/>
              <a:gd name="T24" fmla="*/ 24 h 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24">
                <a:moveTo>
                  <a:pt x="4" y="24"/>
                </a:moveTo>
                <a:lnTo>
                  <a:pt x="0" y="10"/>
                </a:lnTo>
                <a:lnTo>
                  <a:pt x="10" y="0"/>
                </a:lnTo>
                <a:lnTo>
                  <a:pt x="16" y="3"/>
                </a:lnTo>
                <a:lnTo>
                  <a:pt x="9" y="8"/>
                </a:lnTo>
                <a:lnTo>
                  <a:pt x="9" y="23"/>
                </a:lnTo>
                <a:lnTo>
                  <a:pt x="4" y="24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31" name="Freeform 71"/>
          <p:cNvSpPr>
            <a:spLocks/>
          </p:cNvSpPr>
          <p:nvPr/>
        </p:nvSpPr>
        <p:spPr bwMode="auto">
          <a:xfrm>
            <a:off x="5154613" y="3608388"/>
            <a:ext cx="60325" cy="76200"/>
          </a:xfrm>
          <a:custGeom>
            <a:avLst/>
            <a:gdLst>
              <a:gd name="T0" fmla="*/ 2147483647 w 30"/>
              <a:gd name="T1" fmla="*/ 2147483647 h 40"/>
              <a:gd name="T2" fmla="*/ 2147483647 w 30"/>
              <a:gd name="T3" fmla="*/ 2147483647 h 40"/>
              <a:gd name="T4" fmla="*/ 2147483647 w 30"/>
              <a:gd name="T5" fmla="*/ 0 h 40"/>
              <a:gd name="T6" fmla="*/ 2147483647 w 30"/>
              <a:gd name="T7" fmla="*/ 2147483647 h 40"/>
              <a:gd name="T8" fmla="*/ 2147483647 w 30"/>
              <a:gd name="T9" fmla="*/ 2147483647 h 40"/>
              <a:gd name="T10" fmla="*/ 0 w 30"/>
              <a:gd name="T11" fmla="*/ 2147483647 h 40"/>
              <a:gd name="T12" fmla="*/ 2147483647 w 30"/>
              <a:gd name="T13" fmla="*/ 2147483647 h 40"/>
              <a:gd name="T14" fmla="*/ 2147483647 w 30"/>
              <a:gd name="T15" fmla="*/ 2147483647 h 40"/>
              <a:gd name="T16" fmla="*/ 2147483647 w 30"/>
              <a:gd name="T17" fmla="*/ 2147483647 h 40"/>
              <a:gd name="T18" fmla="*/ 2147483647 w 30"/>
              <a:gd name="T19" fmla="*/ 2147483647 h 40"/>
              <a:gd name="T20" fmla="*/ 2147483647 w 30"/>
              <a:gd name="T21" fmla="*/ 2147483647 h 40"/>
              <a:gd name="T22" fmla="*/ 2147483647 w 30"/>
              <a:gd name="T23" fmla="*/ 2147483647 h 40"/>
              <a:gd name="T24" fmla="*/ 2147483647 w 30"/>
              <a:gd name="T25" fmla="*/ 2147483647 h 4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0"/>
              <a:gd name="T40" fmla="*/ 0 h 40"/>
              <a:gd name="T41" fmla="*/ 30 w 30"/>
              <a:gd name="T42" fmla="*/ 40 h 4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0" h="40">
                <a:moveTo>
                  <a:pt x="26" y="11"/>
                </a:moveTo>
                <a:lnTo>
                  <a:pt x="26" y="2"/>
                </a:lnTo>
                <a:lnTo>
                  <a:pt x="17" y="0"/>
                </a:lnTo>
                <a:lnTo>
                  <a:pt x="16" y="7"/>
                </a:lnTo>
                <a:lnTo>
                  <a:pt x="2" y="8"/>
                </a:lnTo>
                <a:lnTo>
                  <a:pt x="0" y="8"/>
                </a:lnTo>
                <a:lnTo>
                  <a:pt x="2" y="10"/>
                </a:lnTo>
                <a:lnTo>
                  <a:pt x="5" y="26"/>
                </a:lnTo>
                <a:lnTo>
                  <a:pt x="8" y="40"/>
                </a:lnTo>
                <a:lnTo>
                  <a:pt x="12" y="40"/>
                </a:lnTo>
                <a:lnTo>
                  <a:pt x="21" y="29"/>
                </a:lnTo>
                <a:lnTo>
                  <a:pt x="30" y="18"/>
                </a:lnTo>
                <a:lnTo>
                  <a:pt x="26" y="11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32" name="Freeform 72"/>
          <p:cNvSpPr>
            <a:spLocks/>
          </p:cNvSpPr>
          <p:nvPr/>
        </p:nvSpPr>
        <p:spPr bwMode="auto">
          <a:xfrm>
            <a:off x="5291138" y="3862388"/>
            <a:ext cx="109537" cy="277812"/>
          </a:xfrm>
          <a:custGeom>
            <a:avLst/>
            <a:gdLst>
              <a:gd name="T0" fmla="*/ 2147483647 w 56"/>
              <a:gd name="T1" fmla="*/ 2147483647 h 144"/>
              <a:gd name="T2" fmla="*/ 2147483647 w 56"/>
              <a:gd name="T3" fmla="*/ 2147483647 h 144"/>
              <a:gd name="T4" fmla="*/ 2147483647 w 56"/>
              <a:gd name="T5" fmla="*/ 2147483647 h 144"/>
              <a:gd name="T6" fmla="*/ 2147483647 w 56"/>
              <a:gd name="T7" fmla="*/ 2147483647 h 144"/>
              <a:gd name="T8" fmla="*/ 2147483647 w 56"/>
              <a:gd name="T9" fmla="*/ 2147483647 h 144"/>
              <a:gd name="T10" fmla="*/ 2147483647 w 56"/>
              <a:gd name="T11" fmla="*/ 2147483647 h 144"/>
              <a:gd name="T12" fmla="*/ 2147483647 w 56"/>
              <a:gd name="T13" fmla="*/ 2147483647 h 144"/>
              <a:gd name="T14" fmla="*/ 2147483647 w 56"/>
              <a:gd name="T15" fmla="*/ 2147483647 h 144"/>
              <a:gd name="T16" fmla="*/ 2147483647 w 56"/>
              <a:gd name="T17" fmla="*/ 2147483647 h 144"/>
              <a:gd name="T18" fmla="*/ 2147483647 w 56"/>
              <a:gd name="T19" fmla="*/ 2147483647 h 144"/>
              <a:gd name="T20" fmla="*/ 2147483647 w 56"/>
              <a:gd name="T21" fmla="*/ 2147483647 h 144"/>
              <a:gd name="T22" fmla="*/ 2147483647 w 56"/>
              <a:gd name="T23" fmla="*/ 2147483647 h 144"/>
              <a:gd name="T24" fmla="*/ 2147483647 w 56"/>
              <a:gd name="T25" fmla="*/ 2147483647 h 144"/>
              <a:gd name="T26" fmla="*/ 2147483647 w 56"/>
              <a:gd name="T27" fmla="*/ 2147483647 h 144"/>
              <a:gd name="T28" fmla="*/ 2147483647 w 56"/>
              <a:gd name="T29" fmla="*/ 2147483647 h 144"/>
              <a:gd name="T30" fmla="*/ 2147483647 w 56"/>
              <a:gd name="T31" fmla="*/ 2147483647 h 144"/>
              <a:gd name="T32" fmla="*/ 0 w 56"/>
              <a:gd name="T33" fmla="*/ 0 h 144"/>
              <a:gd name="T34" fmla="*/ 2147483647 w 56"/>
              <a:gd name="T35" fmla="*/ 2147483647 h 144"/>
              <a:gd name="T36" fmla="*/ 2147483647 w 56"/>
              <a:gd name="T37" fmla="*/ 2147483647 h 144"/>
              <a:gd name="T38" fmla="*/ 2147483647 w 56"/>
              <a:gd name="T39" fmla="*/ 2147483647 h 144"/>
              <a:gd name="T40" fmla="*/ 2147483647 w 56"/>
              <a:gd name="T41" fmla="*/ 2147483647 h 144"/>
              <a:gd name="T42" fmla="*/ 2147483647 w 56"/>
              <a:gd name="T43" fmla="*/ 2147483647 h 144"/>
              <a:gd name="T44" fmla="*/ 2147483647 w 56"/>
              <a:gd name="T45" fmla="*/ 2147483647 h 144"/>
              <a:gd name="T46" fmla="*/ 2147483647 w 56"/>
              <a:gd name="T47" fmla="*/ 2147483647 h 144"/>
              <a:gd name="T48" fmla="*/ 2147483647 w 56"/>
              <a:gd name="T49" fmla="*/ 2147483647 h 144"/>
              <a:gd name="T50" fmla="*/ 2147483647 w 56"/>
              <a:gd name="T51" fmla="*/ 2147483647 h 144"/>
              <a:gd name="T52" fmla="*/ 2147483647 w 56"/>
              <a:gd name="T53" fmla="*/ 2147483647 h 144"/>
              <a:gd name="T54" fmla="*/ 2147483647 w 56"/>
              <a:gd name="T55" fmla="*/ 2147483647 h 14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6"/>
              <a:gd name="T85" fmla="*/ 0 h 144"/>
              <a:gd name="T86" fmla="*/ 56 w 56"/>
              <a:gd name="T87" fmla="*/ 144 h 14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6" h="144">
                <a:moveTo>
                  <a:pt x="35" y="101"/>
                </a:moveTo>
                <a:lnTo>
                  <a:pt x="32" y="121"/>
                </a:lnTo>
                <a:lnTo>
                  <a:pt x="43" y="133"/>
                </a:lnTo>
                <a:lnTo>
                  <a:pt x="52" y="144"/>
                </a:lnTo>
                <a:lnTo>
                  <a:pt x="48" y="134"/>
                </a:lnTo>
                <a:lnTo>
                  <a:pt x="56" y="126"/>
                </a:lnTo>
                <a:lnTo>
                  <a:pt x="56" y="111"/>
                </a:lnTo>
                <a:lnTo>
                  <a:pt x="56" y="98"/>
                </a:lnTo>
                <a:lnTo>
                  <a:pt x="45" y="88"/>
                </a:lnTo>
                <a:lnTo>
                  <a:pt x="34" y="77"/>
                </a:lnTo>
                <a:lnTo>
                  <a:pt x="29" y="59"/>
                </a:lnTo>
                <a:lnTo>
                  <a:pt x="30" y="44"/>
                </a:lnTo>
                <a:lnTo>
                  <a:pt x="35" y="41"/>
                </a:lnTo>
                <a:lnTo>
                  <a:pt x="29" y="27"/>
                </a:lnTo>
                <a:lnTo>
                  <a:pt x="22" y="7"/>
                </a:lnTo>
                <a:lnTo>
                  <a:pt x="16" y="3"/>
                </a:lnTo>
                <a:lnTo>
                  <a:pt x="0" y="0"/>
                </a:lnTo>
                <a:lnTo>
                  <a:pt x="1" y="4"/>
                </a:lnTo>
                <a:lnTo>
                  <a:pt x="12" y="20"/>
                </a:lnTo>
                <a:lnTo>
                  <a:pt x="9" y="27"/>
                </a:lnTo>
                <a:lnTo>
                  <a:pt x="10" y="41"/>
                </a:lnTo>
                <a:lnTo>
                  <a:pt x="12" y="56"/>
                </a:lnTo>
                <a:lnTo>
                  <a:pt x="9" y="60"/>
                </a:lnTo>
                <a:lnTo>
                  <a:pt x="4" y="78"/>
                </a:lnTo>
                <a:lnTo>
                  <a:pt x="12" y="86"/>
                </a:lnTo>
                <a:lnTo>
                  <a:pt x="18" y="94"/>
                </a:lnTo>
                <a:lnTo>
                  <a:pt x="29" y="94"/>
                </a:lnTo>
                <a:lnTo>
                  <a:pt x="35" y="101"/>
                </a:lnTo>
                <a:close/>
              </a:path>
            </a:pathLst>
          </a:custGeom>
          <a:solidFill>
            <a:srgbClr val="9933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33" name="Freeform 73"/>
          <p:cNvSpPr>
            <a:spLocks/>
          </p:cNvSpPr>
          <p:nvPr/>
        </p:nvSpPr>
        <p:spPr bwMode="auto">
          <a:xfrm>
            <a:off x="5170488" y="3562350"/>
            <a:ext cx="360362" cy="384175"/>
          </a:xfrm>
          <a:custGeom>
            <a:avLst/>
            <a:gdLst>
              <a:gd name="T0" fmla="*/ 2147483647 w 184"/>
              <a:gd name="T1" fmla="*/ 2147483647 h 198"/>
              <a:gd name="T2" fmla="*/ 2147483647 w 184"/>
              <a:gd name="T3" fmla="*/ 2147483647 h 198"/>
              <a:gd name="T4" fmla="*/ 2147483647 w 184"/>
              <a:gd name="T5" fmla="*/ 2147483647 h 198"/>
              <a:gd name="T6" fmla="*/ 2147483647 w 184"/>
              <a:gd name="T7" fmla="*/ 2147483647 h 198"/>
              <a:gd name="T8" fmla="*/ 2147483647 w 184"/>
              <a:gd name="T9" fmla="*/ 2147483647 h 198"/>
              <a:gd name="T10" fmla="*/ 2147483647 w 184"/>
              <a:gd name="T11" fmla="*/ 0 h 198"/>
              <a:gd name="T12" fmla="*/ 2147483647 w 184"/>
              <a:gd name="T13" fmla="*/ 0 h 198"/>
              <a:gd name="T14" fmla="*/ 2147483647 w 184"/>
              <a:gd name="T15" fmla="*/ 0 h 198"/>
              <a:gd name="T16" fmla="*/ 2147483647 w 184"/>
              <a:gd name="T17" fmla="*/ 0 h 198"/>
              <a:gd name="T18" fmla="*/ 2147483647 w 184"/>
              <a:gd name="T19" fmla="*/ 2147483647 h 198"/>
              <a:gd name="T20" fmla="*/ 2147483647 w 184"/>
              <a:gd name="T21" fmla="*/ 2147483647 h 198"/>
              <a:gd name="T22" fmla="*/ 2147483647 w 184"/>
              <a:gd name="T23" fmla="*/ 2147483647 h 198"/>
              <a:gd name="T24" fmla="*/ 2147483647 w 184"/>
              <a:gd name="T25" fmla="*/ 2147483647 h 198"/>
              <a:gd name="T26" fmla="*/ 2147483647 w 184"/>
              <a:gd name="T27" fmla="*/ 2147483647 h 198"/>
              <a:gd name="T28" fmla="*/ 2147483647 w 184"/>
              <a:gd name="T29" fmla="*/ 2147483647 h 198"/>
              <a:gd name="T30" fmla="*/ 2147483647 w 184"/>
              <a:gd name="T31" fmla="*/ 2147483647 h 198"/>
              <a:gd name="T32" fmla="*/ 0 w 184"/>
              <a:gd name="T33" fmla="*/ 2147483647 h 198"/>
              <a:gd name="T34" fmla="*/ 2147483647 w 184"/>
              <a:gd name="T35" fmla="*/ 2147483647 h 198"/>
              <a:gd name="T36" fmla="*/ 2147483647 w 184"/>
              <a:gd name="T37" fmla="*/ 2147483647 h 198"/>
              <a:gd name="T38" fmla="*/ 2147483647 w 184"/>
              <a:gd name="T39" fmla="*/ 2147483647 h 198"/>
              <a:gd name="T40" fmla="*/ 2147483647 w 184"/>
              <a:gd name="T41" fmla="*/ 2147483647 h 198"/>
              <a:gd name="T42" fmla="*/ 2147483647 w 184"/>
              <a:gd name="T43" fmla="*/ 2147483647 h 198"/>
              <a:gd name="T44" fmla="*/ 2147483647 w 184"/>
              <a:gd name="T45" fmla="*/ 2147483647 h 198"/>
              <a:gd name="T46" fmla="*/ 2147483647 w 184"/>
              <a:gd name="T47" fmla="*/ 2147483647 h 198"/>
              <a:gd name="T48" fmla="*/ 2147483647 w 184"/>
              <a:gd name="T49" fmla="*/ 2147483647 h 198"/>
              <a:gd name="T50" fmla="*/ 2147483647 w 184"/>
              <a:gd name="T51" fmla="*/ 2147483647 h 198"/>
              <a:gd name="T52" fmla="*/ 2147483647 w 184"/>
              <a:gd name="T53" fmla="*/ 2147483647 h 198"/>
              <a:gd name="T54" fmla="*/ 2147483647 w 184"/>
              <a:gd name="T55" fmla="*/ 2147483647 h 198"/>
              <a:gd name="T56" fmla="*/ 2147483647 w 184"/>
              <a:gd name="T57" fmla="*/ 2147483647 h 198"/>
              <a:gd name="T58" fmla="*/ 2147483647 w 184"/>
              <a:gd name="T59" fmla="*/ 2147483647 h 198"/>
              <a:gd name="T60" fmla="*/ 2147483647 w 184"/>
              <a:gd name="T61" fmla="*/ 2147483647 h 198"/>
              <a:gd name="T62" fmla="*/ 2147483647 w 184"/>
              <a:gd name="T63" fmla="*/ 2147483647 h 198"/>
              <a:gd name="T64" fmla="*/ 2147483647 w 184"/>
              <a:gd name="T65" fmla="*/ 2147483647 h 198"/>
              <a:gd name="T66" fmla="*/ 2147483647 w 184"/>
              <a:gd name="T67" fmla="*/ 2147483647 h 198"/>
              <a:gd name="T68" fmla="*/ 2147483647 w 184"/>
              <a:gd name="T69" fmla="*/ 2147483647 h 198"/>
              <a:gd name="T70" fmla="*/ 2147483647 w 184"/>
              <a:gd name="T71" fmla="*/ 2147483647 h 198"/>
              <a:gd name="T72" fmla="*/ 2147483647 w 184"/>
              <a:gd name="T73" fmla="*/ 2147483647 h 198"/>
              <a:gd name="T74" fmla="*/ 2147483647 w 184"/>
              <a:gd name="T75" fmla="*/ 2147483647 h 198"/>
              <a:gd name="T76" fmla="*/ 2147483647 w 184"/>
              <a:gd name="T77" fmla="*/ 2147483647 h 198"/>
              <a:gd name="T78" fmla="*/ 2147483647 w 184"/>
              <a:gd name="T79" fmla="*/ 2147483647 h 198"/>
              <a:gd name="T80" fmla="*/ 2147483647 w 184"/>
              <a:gd name="T81" fmla="*/ 2147483647 h 198"/>
              <a:gd name="T82" fmla="*/ 2147483647 w 184"/>
              <a:gd name="T83" fmla="*/ 2147483647 h 198"/>
              <a:gd name="T84" fmla="*/ 2147483647 w 184"/>
              <a:gd name="T85" fmla="*/ 2147483647 h 198"/>
              <a:gd name="T86" fmla="*/ 2147483647 w 184"/>
              <a:gd name="T87" fmla="*/ 2147483647 h 198"/>
              <a:gd name="T88" fmla="*/ 2147483647 w 184"/>
              <a:gd name="T89" fmla="*/ 2147483647 h 198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84"/>
              <a:gd name="T136" fmla="*/ 0 h 198"/>
              <a:gd name="T137" fmla="*/ 184 w 184"/>
              <a:gd name="T138" fmla="*/ 198 h 198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84" h="198">
                <a:moveTo>
                  <a:pt x="133" y="43"/>
                </a:moveTo>
                <a:lnTo>
                  <a:pt x="131" y="37"/>
                </a:lnTo>
                <a:lnTo>
                  <a:pt x="116" y="27"/>
                </a:lnTo>
                <a:lnTo>
                  <a:pt x="101" y="18"/>
                </a:lnTo>
                <a:lnTo>
                  <a:pt x="87" y="9"/>
                </a:lnTo>
                <a:lnTo>
                  <a:pt x="71" y="0"/>
                </a:lnTo>
                <a:lnTo>
                  <a:pt x="57" y="0"/>
                </a:lnTo>
                <a:lnTo>
                  <a:pt x="43" y="0"/>
                </a:lnTo>
                <a:lnTo>
                  <a:pt x="30" y="0"/>
                </a:lnTo>
                <a:lnTo>
                  <a:pt x="16" y="1"/>
                </a:lnTo>
                <a:lnTo>
                  <a:pt x="22" y="23"/>
                </a:lnTo>
                <a:lnTo>
                  <a:pt x="18" y="25"/>
                </a:lnTo>
                <a:lnTo>
                  <a:pt x="18" y="34"/>
                </a:lnTo>
                <a:lnTo>
                  <a:pt x="22" y="41"/>
                </a:lnTo>
                <a:lnTo>
                  <a:pt x="13" y="52"/>
                </a:lnTo>
                <a:lnTo>
                  <a:pt x="4" y="63"/>
                </a:lnTo>
                <a:lnTo>
                  <a:pt x="0" y="63"/>
                </a:lnTo>
                <a:lnTo>
                  <a:pt x="1" y="78"/>
                </a:lnTo>
                <a:lnTo>
                  <a:pt x="3" y="91"/>
                </a:lnTo>
                <a:lnTo>
                  <a:pt x="10" y="107"/>
                </a:lnTo>
                <a:lnTo>
                  <a:pt x="18" y="120"/>
                </a:lnTo>
                <a:lnTo>
                  <a:pt x="26" y="133"/>
                </a:lnTo>
                <a:lnTo>
                  <a:pt x="27" y="136"/>
                </a:lnTo>
                <a:lnTo>
                  <a:pt x="44" y="146"/>
                </a:lnTo>
                <a:lnTo>
                  <a:pt x="62" y="155"/>
                </a:lnTo>
                <a:lnTo>
                  <a:pt x="78" y="158"/>
                </a:lnTo>
                <a:lnTo>
                  <a:pt x="84" y="162"/>
                </a:lnTo>
                <a:lnTo>
                  <a:pt x="91" y="182"/>
                </a:lnTo>
                <a:lnTo>
                  <a:pt x="97" y="196"/>
                </a:lnTo>
                <a:lnTo>
                  <a:pt x="105" y="196"/>
                </a:lnTo>
                <a:lnTo>
                  <a:pt x="114" y="195"/>
                </a:lnTo>
                <a:lnTo>
                  <a:pt x="132" y="198"/>
                </a:lnTo>
                <a:lnTo>
                  <a:pt x="144" y="194"/>
                </a:lnTo>
                <a:lnTo>
                  <a:pt x="153" y="192"/>
                </a:lnTo>
                <a:lnTo>
                  <a:pt x="168" y="185"/>
                </a:lnTo>
                <a:lnTo>
                  <a:pt x="184" y="175"/>
                </a:lnTo>
                <a:lnTo>
                  <a:pt x="172" y="165"/>
                </a:lnTo>
                <a:lnTo>
                  <a:pt x="167" y="146"/>
                </a:lnTo>
                <a:lnTo>
                  <a:pt x="164" y="132"/>
                </a:lnTo>
                <a:lnTo>
                  <a:pt x="162" y="126"/>
                </a:lnTo>
                <a:lnTo>
                  <a:pt x="164" y="108"/>
                </a:lnTo>
                <a:lnTo>
                  <a:pt x="153" y="92"/>
                </a:lnTo>
                <a:lnTo>
                  <a:pt x="158" y="67"/>
                </a:lnTo>
                <a:lnTo>
                  <a:pt x="145" y="55"/>
                </a:lnTo>
                <a:lnTo>
                  <a:pt x="133" y="43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34" name="Freeform 74"/>
          <p:cNvSpPr>
            <a:spLocks/>
          </p:cNvSpPr>
          <p:nvPr/>
        </p:nvSpPr>
        <p:spPr bwMode="auto">
          <a:xfrm>
            <a:off x="5480050" y="3733800"/>
            <a:ext cx="15875" cy="22225"/>
          </a:xfrm>
          <a:custGeom>
            <a:avLst/>
            <a:gdLst>
              <a:gd name="T0" fmla="*/ 2147483647 w 7"/>
              <a:gd name="T1" fmla="*/ 2147483647 h 12"/>
              <a:gd name="T2" fmla="*/ 2147483647 w 7"/>
              <a:gd name="T3" fmla="*/ 0 h 12"/>
              <a:gd name="T4" fmla="*/ 0 w 7"/>
              <a:gd name="T5" fmla="*/ 2147483647 h 12"/>
              <a:gd name="T6" fmla="*/ 2147483647 w 7"/>
              <a:gd name="T7" fmla="*/ 2147483647 h 12"/>
              <a:gd name="T8" fmla="*/ 0 60000 65536"/>
              <a:gd name="T9" fmla="*/ 0 60000 65536"/>
              <a:gd name="T10" fmla="*/ 0 60000 65536"/>
              <a:gd name="T11" fmla="*/ 0 60000 65536"/>
              <a:gd name="T12" fmla="*/ 0 w 7"/>
              <a:gd name="T13" fmla="*/ 0 h 12"/>
              <a:gd name="T14" fmla="*/ 7 w 7"/>
              <a:gd name="T15" fmla="*/ 12 h 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" h="12">
                <a:moveTo>
                  <a:pt x="7" y="12"/>
                </a:moveTo>
                <a:lnTo>
                  <a:pt x="3" y="0"/>
                </a:lnTo>
                <a:lnTo>
                  <a:pt x="0" y="4"/>
                </a:lnTo>
                <a:lnTo>
                  <a:pt x="7" y="1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35" name="Freeform 75"/>
          <p:cNvSpPr>
            <a:spLocks/>
          </p:cNvSpPr>
          <p:nvPr/>
        </p:nvSpPr>
        <p:spPr bwMode="auto">
          <a:xfrm>
            <a:off x="4603750" y="3397250"/>
            <a:ext cx="228600" cy="307975"/>
          </a:xfrm>
          <a:custGeom>
            <a:avLst/>
            <a:gdLst>
              <a:gd name="T0" fmla="*/ 2147483647 w 119"/>
              <a:gd name="T1" fmla="*/ 2147483647 h 160"/>
              <a:gd name="T2" fmla="*/ 2147483647 w 119"/>
              <a:gd name="T3" fmla="*/ 2147483647 h 160"/>
              <a:gd name="T4" fmla="*/ 2147483647 w 119"/>
              <a:gd name="T5" fmla="*/ 2147483647 h 160"/>
              <a:gd name="T6" fmla="*/ 2147483647 w 119"/>
              <a:gd name="T7" fmla="*/ 2147483647 h 160"/>
              <a:gd name="T8" fmla="*/ 2147483647 w 119"/>
              <a:gd name="T9" fmla="*/ 2147483647 h 160"/>
              <a:gd name="T10" fmla="*/ 2147483647 w 119"/>
              <a:gd name="T11" fmla="*/ 2147483647 h 160"/>
              <a:gd name="T12" fmla="*/ 2147483647 w 119"/>
              <a:gd name="T13" fmla="*/ 2147483647 h 160"/>
              <a:gd name="T14" fmla="*/ 0 w 119"/>
              <a:gd name="T15" fmla="*/ 2147483647 h 160"/>
              <a:gd name="T16" fmla="*/ 2147483647 w 119"/>
              <a:gd name="T17" fmla="*/ 2147483647 h 160"/>
              <a:gd name="T18" fmla="*/ 2147483647 w 119"/>
              <a:gd name="T19" fmla="*/ 2147483647 h 160"/>
              <a:gd name="T20" fmla="*/ 2147483647 w 119"/>
              <a:gd name="T21" fmla="*/ 2147483647 h 160"/>
              <a:gd name="T22" fmla="*/ 2147483647 w 119"/>
              <a:gd name="T23" fmla="*/ 2147483647 h 160"/>
              <a:gd name="T24" fmla="*/ 2147483647 w 119"/>
              <a:gd name="T25" fmla="*/ 2147483647 h 160"/>
              <a:gd name="T26" fmla="*/ 2147483647 w 119"/>
              <a:gd name="T27" fmla="*/ 2147483647 h 160"/>
              <a:gd name="T28" fmla="*/ 2147483647 w 119"/>
              <a:gd name="T29" fmla="*/ 2147483647 h 160"/>
              <a:gd name="T30" fmla="*/ 2147483647 w 119"/>
              <a:gd name="T31" fmla="*/ 2147483647 h 160"/>
              <a:gd name="T32" fmla="*/ 2147483647 w 119"/>
              <a:gd name="T33" fmla="*/ 2147483647 h 160"/>
              <a:gd name="T34" fmla="*/ 2147483647 w 119"/>
              <a:gd name="T35" fmla="*/ 2147483647 h 160"/>
              <a:gd name="T36" fmla="*/ 2147483647 w 119"/>
              <a:gd name="T37" fmla="*/ 2147483647 h 160"/>
              <a:gd name="T38" fmla="*/ 2147483647 w 119"/>
              <a:gd name="T39" fmla="*/ 2147483647 h 160"/>
              <a:gd name="T40" fmla="*/ 2147483647 w 119"/>
              <a:gd name="T41" fmla="*/ 2147483647 h 160"/>
              <a:gd name="T42" fmla="*/ 2147483647 w 119"/>
              <a:gd name="T43" fmla="*/ 2147483647 h 160"/>
              <a:gd name="T44" fmla="*/ 2147483647 w 119"/>
              <a:gd name="T45" fmla="*/ 2147483647 h 160"/>
              <a:gd name="T46" fmla="*/ 2147483647 w 119"/>
              <a:gd name="T47" fmla="*/ 2147483647 h 160"/>
              <a:gd name="T48" fmla="*/ 2147483647 w 119"/>
              <a:gd name="T49" fmla="*/ 2147483647 h 160"/>
              <a:gd name="T50" fmla="*/ 2147483647 w 119"/>
              <a:gd name="T51" fmla="*/ 2147483647 h 160"/>
              <a:gd name="T52" fmla="*/ 2147483647 w 119"/>
              <a:gd name="T53" fmla="*/ 2147483647 h 160"/>
              <a:gd name="T54" fmla="*/ 2147483647 w 119"/>
              <a:gd name="T55" fmla="*/ 0 h 160"/>
              <a:gd name="T56" fmla="*/ 2147483647 w 119"/>
              <a:gd name="T57" fmla="*/ 2147483647 h 160"/>
              <a:gd name="T58" fmla="*/ 2147483647 w 119"/>
              <a:gd name="T59" fmla="*/ 2147483647 h 160"/>
              <a:gd name="T60" fmla="*/ 2147483647 w 119"/>
              <a:gd name="T61" fmla="*/ 2147483647 h 160"/>
              <a:gd name="T62" fmla="*/ 2147483647 w 119"/>
              <a:gd name="T63" fmla="*/ 2147483647 h 160"/>
              <a:gd name="T64" fmla="*/ 2147483647 w 119"/>
              <a:gd name="T65" fmla="*/ 2147483647 h 160"/>
              <a:gd name="T66" fmla="*/ 2147483647 w 119"/>
              <a:gd name="T67" fmla="*/ 2147483647 h 160"/>
              <a:gd name="T68" fmla="*/ 2147483647 w 119"/>
              <a:gd name="T69" fmla="*/ 2147483647 h 160"/>
              <a:gd name="T70" fmla="*/ 2147483647 w 119"/>
              <a:gd name="T71" fmla="*/ 2147483647 h 160"/>
              <a:gd name="T72" fmla="*/ 2147483647 w 119"/>
              <a:gd name="T73" fmla="*/ 2147483647 h 160"/>
              <a:gd name="T74" fmla="*/ 2147483647 w 119"/>
              <a:gd name="T75" fmla="*/ 2147483647 h 160"/>
              <a:gd name="T76" fmla="*/ 2147483647 w 119"/>
              <a:gd name="T77" fmla="*/ 2147483647 h 160"/>
              <a:gd name="T78" fmla="*/ 2147483647 w 119"/>
              <a:gd name="T79" fmla="*/ 2147483647 h 160"/>
              <a:gd name="T80" fmla="*/ 2147483647 w 119"/>
              <a:gd name="T81" fmla="*/ 2147483647 h 160"/>
              <a:gd name="T82" fmla="*/ 2147483647 w 119"/>
              <a:gd name="T83" fmla="*/ 2147483647 h 160"/>
              <a:gd name="T84" fmla="*/ 2147483647 w 119"/>
              <a:gd name="T85" fmla="*/ 2147483647 h 160"/>
              <a:gd name="T86" fmla="*/ 2147483647 w 119"/>
              <a:gd name="T87" fmla="*/ 2147483647 h 160"/>
              <a:gd name="T88" fmla="*/ 2147483647 w 119"/>
              <a:gd name="T89" fmla="*/ 2147483647 h 16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19"/>
              <a:gd name="T136" fmla="*/ 0 h 160"/>
              <a:gd name="T137" fmla="*/ 119 w 119"/>
              <a:gd name="T138" fmla="*/ 160 h 16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19" h="160">
                <a:moveTo>
                  <a:pt x="21" y="112"/>
                </a:moveTo>
                <a:lnTo>
                  <a:pt x="7" y="113"/>
                </a:lnTo>
                <a:lnTo>
                  <a:pt x="7" y="119"/>
                </a:lnTo>
                <a:lnTo>
                  <a:pt x="9" y="124"/>
                </a:lnTo>
                <a:lnTo>
                  <a:pt x="12" y="132"/>
                </a:lnTo>
                <a:lnTo>
                  <a:pt x="9" y="135"/>
                </a:lnTo>
                <a:lnTo>
                  <a:pt x="4" y="132"/>
                </a:lnTo>
                <a:lnTo>
                  <a:pt x="0" y="140"/>
                </a:lnTo>
                <a:lnTo>
                  <a:pt x="15" y="160"/>
                </a:lnTo>
                <a:lnTo>
                  <a:pt x="25" y="150"/>
                </a:lnTo>
                <a:lnTo>
                  <a:pt x="31" y="153"/>
                </a:lnTo>
                <a:lnTo>
                  <a:pt x="39" y="156"/>
                </a:lnTo>
                <a:lnTo>
                  <a:pt x="44" y="150"/>
                </a:lnTo>
                <a:lnTo>
                  <a:pt x="53" y="149"/>
                </a:lnTo>
                <a:lnTo>
                  <a:pt x="56" y="157"/>
                </a:lnTo>
                <a:lnTo>
                  <a:pt x="68" y="145"/>
                </a:lnTo>
                <a:lnTo>
                  <a:pt x="79" y="133"/>
                </a:lnTo>
                <a:lnTo>
                  <a:pt x="81" y="119"/>
                </a:lnTo>
                <a:lnTo>
                  <a:pt x="83" y="104"/>
                </a:lnTo>
                <a:lnTo>
                  <a:pt x="94" y="88"/>
                </a:lnTo>
                <a:lnTo>
                  <a:pt x="104" y="74"/>
                </a:lnTo>
                <a:lnTo>
                  <a:pt x="106" y="59"/>
                </a:lnTo>
                <a:lnTo>
                  <a:pt x="109" y="46"/>
                </a:lnTo>
                <a:lnTo>
                  <a:pt x="112" y="32"/>
                </a:lnTo>
                <a:lnTo>
                  <a:pt x="116" y="18"/>
                </a:lnTo>
                <a:lnTo>
                  <a:pt x="119" y="1"/>
                </a:lnTo>
                <a:lnTo>
                  <a:pt x="108" y="1"/>
                </a:lnTo>
                <a:lnTo>
                  <a:pt x="95" y="0"/>
                </a:lnTo>
                <a:lnTo>
                  <a:pt x="86" y="5"/>
                </a:lnTo>
                <a:lnTo>
                  <a:pt x="81" y="25"/>
                </a:lnTo>
                <a:lnTo>
                  <a:pt x="77" y="34"/>
                </a:lnTo>
                <a:lnTo>
                  <a:pt x="63" y="30"/>
                </a:lnTo>
                <a:lnTo>
                  <a:pt x="50" y="26"/>
                </a:lnTo>
                <a:lnTo>
                  <a:pt x="34" y="26"/>
                </a:lnTo>
                <a:lnTo>
                  <a:pt x="31" y="43"/>
                </a:lnTo>
                <a:lnTo>
                  <a:pt x="50" y="42"/>
                </a:lnTo>
                <a:lnTo>
                  <a:pt x="50" y="55"/>
                </a:lnTo>
                <a:lnTo>
                  <a:pt x="42" y="66"/>
                </a:lnTo>
                <a:lnTo>
                  <a:pt x="52" y="82"/>
                </a:lnTo>
                <a:lnTo>
                  <a:pt x="48" y="108"/>
                </a:lnTo>
                <a:lnTo>
                  <a:pt x="43" y="112"/>
                </a:lnTo>
                <a:lnTo>
                  <a:pt x="41" y="107"/>
                </a:lnTo>
                <a:lnTo>
                  <a:pt x="31" y="111"/>
                </a:lnTo>
                <a:lnTo>
                  <a:pt x="21" y="100"/>
                </a:lnTo>
                <a:lnTo>
                  <a:pt x="21" y="112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36" name="Freeform 76"/>
          <p:cNvSpPr>
            <a:spLocks/>
          </p:cNvSpPr>
          <p:nvPr/>
        </p:nvSpPr>
        <p:spPr bwMode="auto">
          <a:xfrm>
            <a:off x="4548188" y="3438525"/>
            <a:ext cx="57150" cy="47625"/>
          </a:xfrm>
          <a:custGeom>
            <a:avLst/>
            <a:gdLst>
              <a:gd name="T0" fmla="*/ 2147483647 w 30"/>
              <a:gd name="T1" fmla="*/ 2147483647 h 25"/>
              <a:gd name="T2" fmla="*/ 0 w 30"/>
              <a:gd name="T3" fmla="*/ 2147483647 h 25"/>
              <a:gd name="T4" fmla="*/ 2147483647 w 30"/>
              <a:gd name="T5" fmla="*/ 2147483647 h 25"/>
              <a:gd name="T6" fmla="*/ 2147483647 w 30"/>
              <a:gd name="T7" fmla="*/ 0 h 25"/>
              <a:gd name="T8" fmla="*/ 2147483647 w 30"/>
              <a:gd name="T9" fmla="*/ 2147483647 h 25"/>
              <a:gd name="T10" fmla="*/ 2147483647 w 30"/>
              <a:gd name="T11" fmla="*/ 2147483647 h 25"/>
              <a:gd name="T12" fmla="*/ 2147483647 w 30"/>
              <a:gd name="T13" fmla="*/ 2147483647 h 25"/>
              <a:gd name="T14" fmla="*/ 2147483647 w 30"/>
              <a:gd name="T15" fmla="*/ 2147483647 h 25"/>
              <a:gd name="T16" fmla="*/ 2147483647 w 30"/>
              <a:gd name="T17" fmla="*/ 2147483647 h 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"/>
              <a:gd name="T28" fmla="*/ 0 h 25"/>
              <a:gd name="T29" fmla="*/ 30 w 30"/>
              <a:gd name="T30" fmla="*/ 25 h 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" h="25">
                <a:moveTo>
                  <a:pt x="4" y="25"/>
                </a:moveTo>
                <a:lnTo>
                  <a:pt x="0" y="24"/>
                </a:lnTo>
                <a:lnTo>
                  <a:pt x="1" y="16"/>
                </a:lnTo>
                <a:lnTo>
                  <a:pt x="5" y="0"/>
                </a:lnTo>
                <a:lnTo>
                  <a:pt x="18" y="3"/>
                </a:lnTo>
                <a:lnTo>
                  <a:pt x="30" y="4"/>
                </a:lnTo>
                <a:lnTo>
                  <a:pt x="30" y="25"/>
                </a:lnTo>
                <a:lnTo>
                  <a:pt x="17" y="25"/>
                </a:lnTo>
                <a:lnTo>
                  <a:pt x="4" y="2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37" name="Freeform 77"/>
          <p:cNvSpPr>
            <a:spLocks/>
          </p:cNvSpPr>
          <p:nvPr/>
        </p:nvSpPr>
        <p:spPr bwMode="auto">
          <a:xfrm>
            <a:off x="4518025" y="3390900"/>
            <a:ext cx="12700" cy="17463"/>
          </a:xfrm>
          <a:custGeom>
            <a:avLst/>
            <a:gdLst>
              <a:gd name="T0" fmla="*/ 2147483647 w 8"/>
              <a:gd name="T1" fmla="*/ 0 h 9"/>
              <a:gd name="T2" fmla="*/ 2147483647 w 8"/>
              <a:gd name="T3" fmla="*/ 0 h 9"/>
              <a:gd name="T4" fmla="*/ 0 w 8"/>
              <a:gd name="T5" fmla="*/ 2147483647 h 9"/>
              <a:gd name="T6" fmla="*/ 2147483647 w 8"/>
              <a:gd name="T7" fmla="*/ 0 h 9"/>
              <a:gd name="T8" fmla="*/ 0 60000 65536"/>
              <a:gd name="T9" fmla="*/ 0 60000 65536"/>
              <a:gd name="T10" fmla="*/ 0 60000 65536"/>
              <a:gd name="T11" fmla="*/ 0 60000 65536"/>
              <a:gd name="T12" fmla="*/ 0 w 8"/>
              <a:gd name="T13" fmla="*/ 0 h 9"/>
              <a:gd name="T14" fmla="*/ 8 w 8"/>
              <a:gd name="T15" fmla="*/ 9 h 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" h="9">
                <a:moveTo>
                  <a:pt x="8" y="0"/>
                </a:moveTo>
                <a:lnTo>
                  <a:pt x="6" y="0"/>
                </a:lnTo>
                <a:lnTo>
                  <a:pt x="0" y="9"/>
                </a:lnTo>
                <a:lnTo>
                  <a:pt x="8" y="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38" name="Freeform 78"/>
          <p:cNvSpPr>
            <a:spLocks/>
          </p:cNvSpPr>
          <p:nvPr/>
        </p:nvSpPr>
        <p:spPr bwMode="auto">
          <a:xfrm>
            <a:off x="4524375" y="3446463"/>
            <a:ext cx="179388" cy="220662"/>
          </a:xfrm>
          <a:custGeom>
            <a:avLst/>
            <a:gdLst>
              <a:gd name="T0" fmla="*/ 2147483647 w 92"/>
              <a:gd name="T1" fmla="*/ 2147483647 h 114"/>
              <a:gd name="T2" fmla="*/ 2147483647 w 92"/>
              <a:gd name="T3" fmla="*/ 2147483647 h 114"/>
              <a:gd name="T4" fmla="*/ 2147483647 w 92"/>
              <a:gd name="T5" fmla="*/ 2147483647 h 114"/>
              <a:gd name="T6" fmla="*/ 2147483647 w 92"/>
              <a:gd name="T7" fmla="*/ 2147483647 h 114"/>
              <a:gd name="T8" fmla="*/ 2147483647 w 92"/>
              <a:gd name="T9" fmla="*/ 2147483647 h 114"/>
              <a:gd name="T10" fmla="*/ 2147483647 w 92"/>
              <a:gd name="T11" fmla="*/ 2147483647 h 114"/>
              <a:gd name="T12" fmla="*/ 0 w 92"/>
              <a:gd name="T13" fmla="*/ 2147483647 h 114"/>
              <a:gd name="T14" fmla="*/ 2147483647 w 92"/>
              <a:gd name="T15" fmla="*/ 2147483647 h 114"/>
              <a:gd name="T16" fmla="*/ 2147483647 w 92"/>
              <a:gd name="T17" fmla="*/ 2147483647 h 114"/>
              <a:gd name="T18" fmla="*/ 2147483647 w 92"/>
              <a:gd name="T19" fmla="*/ 2147483647 h 114"/>
              <a:gd name="T20" fmla="*/ 2147483647 w 92"/>
              <a:gd name="T21" fmla="*/ 2147483647 h 114"/>
              <a:gd name="T22" fmla="*/ 2147483647 w 92"/>
              <a:gd name="T23" fmla="*/ 2147483647 h 114"/>
              <a:gd name="T24" fmla="*/ 2147483647 w 92"/>
              <a:gd name="T25" fmla="*/ 2147483647 h 114"/>
              <a:gd name="T26" fmla="*/ 2147483647 w 92"/>
              <a:gd name="T27" fmla="*/ 2147483647 h 114"/>
              <a:gd name="T28" fmla="*/ 2147483647 w 92"/>
              <a:gd name="T29" fmla="*/ 2147483647 h 114"/>
              <a:gd name="T30" fmla="*/ 2147483647 w 92"/>
              <a:gd name="T31" fmla="*/ 2147483647 h 114"/>
              <a:gd name="T32" fmla="*/ 2147483647 w 92"/>
              <a:gd name="T33" fmla="*/ 2147483647 h 114"/>
              <a:gd name="T34" fmla="*/ 2147483647 w 92"/>
              <a:gd name="T35" fmla="*/ 2147483647 h 114"/>
              <a:gd name="T36" fmla="*/ 2147483647 w 92"/>
              <a:gd name="T37" fmla="*/ 2147483647 h 114"/>
              <a:gd name="T38" fmla="*/ 2147483647 w 92"/>
              <a:gd name="T39" fmla="*/ 2147483647 h 114"/>
              <a:gd name="T40" fmla="*/ 2147483647 w 92"/>
              <a:gd name="T41" fmla="*/ 2147483647 h 114"/>
              <a:gd name="T42" fmla="*/ 2147483647 w 92"/>
              <a:gd name="T43" fmla="*/ 2147483647 h 114"/>
              <a:gd name="T44" fmla="*/ 2147483647 w 92"/>
              <a:gd name="T45" fmla="*/ 2147483647 h 114"/>
              <a:gd name="T46" fmla="*/ 2147483647 w 92"/>
              <a:gd name="T47" fmla="*/ 2147483647 h 114"/>
              <a:gd name="T48" fmla="*/ 2147483647 w 92"/>
              <a:gd name="T49" fmla="*/ 2147483647 h 114"/>
              <a:gd name="T50" fmla="*/ 2147483647 w 92"/>
              <a:gd name="T51" fmla="*/ 2147483647 h 114"/>
              <a:gd name="T52" fmla="*/ 2147483647 w 92"/>
              <a:gd name="T53" fmla="*/ 2147483647 h 114"/>
              <a:gd name="T54" fmla="*/ 2147483647 w 92"/>
              <a:gd name="T55" fmla="*/ 2147483647 h 114"/>
              <a:gd name="T56" fmla="*/ 2147483647 w 92"/>
              <a:gd name="T57" fmla="*/ 2147483647 h 114"/>
              <a:gd name="T58" fmla="*/ 2147483647 w 92"/>
              <a:gd name="T59" fmla="*/ 2147483647 h 114"/>
              <a:gd name="T60" fmla="*/ 2147483647 w 92"/>
              <a:gd name="T61" fmla="*/ 2147483647 h 114"/>
              <a:gd name="T62" fmla="*/ 2147483647 w 92"/>
              <a:gd name="T63" fmla="*/ 2147483647 h 114"/>
              <a:gd name="T64" fmla="*/ 2147483647 w 92"/>
              <a:gd name="T65" fmla="*/ 2147483647 h 114"/>
              <a:gd name="T66" fmla="*/ 2147483647 w 92"/>
              <a:gd name="T67" fmla="*/ 0 h 114"/>
              <a:gd name="T68" fmla="*/ 2147483647 w 92"/>
              <a:gd name="T69" fmla="*/ 0 h 114"/>
              <a:gd name="T70" fmla="*/ 2147483647 w 92"/>
              <a:gd name="T71" fmla="*/ 0 h 114"/>
              <a:gd name="T72" fmla="*/ 2147483647 w 92"/>
              <a:gd name="T73" fmla="*/ 2147483647 h 114"/>
              <a:gd name="T74" fmla="*/ 2147483647 w 92"/>
              <a:gd name="T75" fmla="*/ 2147483647 h 114"/>
              <a:gd name="T76" fmla="*/ 2147483647 w 92"/>
              <a:gd name="T77" fmla="*/ 2147483647 h 11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92"/>
              <a:gd name="T118" fmla="*/ 0 h 114"/>
              <a:gd name="T119" fmla="*/ 92 w 92"/>
              <a:gd name="T120" fmla="*/ 114 h 114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92" h="114">
                <a:moveTo>
                  <a:pt x="16" y="21"/>
                </a:moveTo>
                <a:lnTo>
                  <a:pt x="13" y="29"/>
                </a:lnTo>
                <a:lnTo>
                  <a:pt x="8" y="29"/>
                </a:lnTo>
                <a:lnTo>
                  <a:pt x="18" y="37"/>
                </a:lnTo>
                <a:lnTo>
                  <a:pt x="9" y="36"/>
                </a:lnTo>
                <a:lnTo>
                  <a:pt x="4" y="54"/>
                </a:lnTo>
                <a:lnTo>
                  <a:pt x="0" y="54"/>
                </a:lnTo>
                <a:lnTo>
                  <a:pt x="7" y="66"/>
                </a:lnTo>
                <a:lnTo>
                  <a:pt x="11" y="70"/>
                </a:lnTo>
                <a:lnTo>
                  <a:pt x="6" y="66"/>
                </a:lnTo>
                <a:lnTo>
                  <a:pt x="12" y="77"/>
                </a:lnTo>
                <a:lnTo>
                  <a:pt x="11" y="77"/>
                </a:lnTo>
                <a:lnTo>
                  <a:pt x="21" y="87"/>
                </a:lnTo>
                <a:lnTo>
                  <a:pt x="18" y="87"/>
                </a:lnTo>
                <a:lnTo>
                  <a:pt x="29" y="101"/>
                </a:lnTo>
                <a:lnTo>
                  <a:pt x="40" y="114"/>
                </a:lnTo>
                <a:lnTo>
                  <a:pt x="44" y="106"/>
                </a:lnTo>
                <a:lnTo>
                  <a:pt x="49" y="109"/>
                </a:lnTo>
                <a:lnTo>
                  <a:pt x="52" y="106"/>
                </a:lnTo>
                <a:lnTo>
                  <a:pt x="49" y="98"/>
                </a:lnTo>
                <a:lnTo>
                  <a:pt x="47" y="93"/>
                </a:lnTo>
                <a:lnTo>
                  <a:pt x="47" y="87"/>
                </a:lnTo>
                <a:lnTo>
                  <a:pt x="61" y="86"/>
                </a:lnTo>
                <a:lnTo>
                  <a:pt x="61" y="74"/>
                </a:lnTo>
                <a:lnTo>
                  <a:pt x="71" y="85"/>
                </a:lnTo>
                <a:lnTo>
                  <a:pt x="81" y="81"/>
                </a:lnTo>
                <a:lnTo>
                  <a:pt x="83" y="86"/>
                </a:lnTo>
                <a:lnTo>
                  <a:pt x="88" y="82"/>
                </a:lnTo>
                <a:lnTo>
                  <a:pt x="92" y="56"/>
                </a:lnTo>
                <a:lnTo>
                  <a:pt x="82" y="40"/>
                </a:lnTo>
                <a:lnTo>
                  <a:pt x="90" y="29"/>
                </a:lnTo>
                <a:lnTo>
                  <a:pt x="90" y="16"/>
                </a:lnTo>
                <a:lnTo>
                  <a:pt x="71" y="17"/>
                </a:lnTo>
                <a:lnTo>
                  <a:pt x="74" y="0"/>
                </a:lnTo>
                <a:lnTo>
                  <a:pt x="57" y="0"/>
                </a:lnTo>
                <a:lnTo>
                  <a:pt x="42" y="0"/>
                </a:lnTo>
                <a:lnTo>
                  <a:pt x="42" y="21"/>
                </a:lnTo>
                <a:lnTo>
                  <a:pt x="29" y="21"/>
                </a:lnTo>
                <a:lnTo>
                  <a:pt x="16" y="2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39" name="Freeform 79"/>
          <p:cNvSpPr>
            <a:spLocks/>
          </p:cNvSpPr>
          <p:nvPr/>
        </p:nvSpPr>
        <p:spPr bwMode="auto">
          <a:xfrm>
            <a:off x="5305425" y="3359150"/>
            <a:ext cx="255588" cy="333375"/>
          </a:xfrm>
          <a:custGeom>
            <a:avLst/>
            <a:gdLst>
              <a:gd name="T0" fmla="*/ 2147483647 w 131"/>
              <a:gd name="T1" fmla="*/ 2147483647 h 173"/>
              <a:gd name="T2" fmla="*/ 2147483647 w 131"/>
              <a:gd name="T3" fmla="*/ 2147483647 h 173"/>
              <a:gd name="T4" fmla="*/ 2147483647 w 131"/>
              <a:gd name="T5" fmla="*/ 2147483647 h 173"/>
              <a:gd name="T6" fmla="*/ 2147483647 w 131"/>
              <a:gd name="T7" fmla="*/ 2147483647 h 173"/>
              <a:gd name="T8" fmla="*/ 2147483647 w 131"/>
              <a:gd name="T9" fmla="*/ 2147483647 h 173"/>
              <a:gd name="T10" fmla="*/ 0 w 131"/>
              <a:gd name="T11" fmla="*/ 2147483647 h 173"/>
              <a:gd name="T12" fmla="*/ 2147483647 w 131"/>
              <a:gd name="T13" fmla="*/ 2147483647 h 173"/>
              <a:gd name="T14" fmla="*/ 2147483647 w 131"/>
              <a:gd name="T15" fmla="*/ 2147483647 h 173"/>
              <a:gd name="T16" fmla="*/ 2147483647 w 131"/>
              <a:gd name="T17" fmla="*/ 2147483647 h 173"/>
              <a:gd name="T18" fmla="*/ 2147483647 w 131"/>
              <a:gd name="T19" fmla="*/ 2147483647 h 173"/>
              <a:gd name="T20" fmla="*/ 2147483647 w 131"/>
              <a:gd name="T21" fmla="*/ 2147483647 h 173"/>
              <a:gd name="T22" fmla="*/ 2147483647 w 131"/>
              <a:gd name="T23" fmla="*/ 0 h 173"/>
              <a:gd name="T24" fmla="*/ 2147483647 w 131"/>
              <a:gd name="T25" fmla="*/ 0 h 173"/>
              <a:gd name="T26" fmla="*/ 2147483647 w 131"/>
              <a:gd name="T27" fmla="*/ 0 h 173"/>
              <a:gd name="T28" fmla="*/ 2147483647 w 131"/>
              <a:gd name="T29" fmla="*/ 2147483647 h 173"/>
              <a:gd name="T30" fmla="*/ 2147483647 w 131"/>
              <a:gd name="T31" fmla="*/ 2147483647 h 173"/>
              <a:gd name="T32" fmla="*/ 2147483647 w 131"/>
              <a:gd name="T33" fmla="*/ 2147483647 h 173"/>
              <a:gd name="T34" fmla="*/ 2147483647 w 131"/>
              <a:gd name="T35" fmla="*/ 2147483647 h 173"/>
              <a:gd name="T36" fmla="*/ 2147483647 w 131"/>
              <a:gd name="T37" fmla="*/ 2147483647 h 173"/>
              <a:gd name="T38" fmla="*/ 2147483647 w 131"/>
              <a:gd name="T39" fmla="*/ 2147483647 h 173"/>
              <a:gd name="T40" fmla="*/ 2147483647 w 131"/>
              <a:gd name="T41" fmla="*/ 2147483647 h 173"/>
              <a:gd name="T42" fmla="*/ 2147483647 w 131"/>
              <a:gd name="T43" fmla="*/ 2147483647 h 173"/>
              <a:gd name="T44" fmla="*/ 2147483647 w 131"/>
              <a:gd name="T45" fmla="*/ 2147483647 h 173"/>
              <a:gd name="T46" fmla="*/ 2147483647 w 131"/>
              <a:gd name="T47" fmla="*/ 2147483647 h 173"/>
              <a:gd name="T48" fmla="*/ 2147483647 w 131"/>
              <a:gd name="T49" fmla="*/ 2147483647 h 173"/>
              <a:gd name="T50" fmla="*/ 2147483647 w 131"/>
              <a:gd name="T51" fmla="*/ 2147483647 h 173"/>
              <a:gd name="T52" fmla="*/ 2147483647 w 131"/>
              <a:gd name="T53" fmla="*/ 2147483647 h 173"/>
              <a:gd name="T54" fmla="*/ 2147483647 w 131"/>
              <a:gd name="T55" fmla="*/ 2147483647 h 173"/>
              <a:gd name="T56" fmla="*/ 2147483647 w 131"/>
              <a:gd name="T57" fmla="*/ 2147483647 h 173"/>
              <a:gd name="T58" fmla="*/ 2147483647 w 131"/>
              <a:gd name="T59" fmla="*/ 2147483647 h 173"/>
              <a:gd name="T60" fmla="*/ 2147483647 w 131"/>
              <a:gd name="T61" fmla="*/ 2147483647 h 173"/>
              <a:gd name="T62" fmla="*/ 2147483647 w 131"/>
              <a:gd name="T63" fmla="*/ 2147483647 h 173"/>
              <a:gd name="T64" fmla="*/ 2147483647 w 131"/>
              <a:gd name="T65" fmla="*/ 2147483647 h 173"/>
              <a:gd name="T66" fmla="*/ 2147483647 w 131"/>
              <a:gd name="T67" fmla="*/ 2147483647 h 173"/>
              <a:gd name="T68" fmla="*/ 2147483647 w 131"/>
              <a:gd name="T69" fmla="*/ 2147483647 h 173"/>
              <a:gd name="T70" fmla="*/ 2147483647 w 131"/>
              <a:gd name="T71" fmla="*/ 2147483647 h 17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1"/>
              <a:gd name="T109" fmla="*/ 0 h 173"/>
              <a:gd name="T110" fmla="*/ 131 w 131"/>
              <a:gd name="T111" fmla="*/ 173 h 17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1" h="173">
                <a:moveTo>
                  <a:pt x="61" y="143"/>
                </a:moveTo>
                <a:lnTo>
                  <a:pt x="46" y="133"/>
                </a:lnTo>
                <a:lnTo>
                  <a:pt x="31" y="124"/>
                </a:lnTo>
                <a:lnTo>
                  <a:pt x="17" y="115"/>
                </a:lnTo>
                <a:lnTo>
                  <a:pt x="1" y="106"/>
                </a:lnTo>
                <a:lnTo>
                  <a:pt x="0" y="85"/>
                </a:lnTo>
                <a:lnTo>
                  <a:pt x="12" y="66"/>
                </a:lnTo>
                <a:lnTo>
                  <a:pt x="19" y="52"/>
                </a:lnTo>
                <a:lnTo>
                  <a:pt x="14" y="37"/>
                </a:lnTo>
                <a:lnTo>
                  <a:pt x="10" y="22"/>
                </a:lnTo>
                <a:lnTo>
                  <a:pt x="4" y="8"/>
                </a:lnTo>
                <a:lnTo>
                  <a:pt x="10" y="0"/>
                </a:lnTo>
                <a:lnTo>
                  <a:pt x="23" y="0"/>
                </a:lnTo>
                <a:lnTo>
                  <a:pt x="35" y="0"/>
                </a:lnTo>
                <a:lnTo>
                  <a:pt x="49" y="3"/>
                </a:lnTo>
                <a:lnTo>
                  <a:pt x="68" y="17"/>
                </a:lnTo>
                <a:lnTo>
                  <a:pt x="90" y="21"/>
                </a:lnTo>
                <a:lnTo>
                  <a:pt x="98" y="15"/>
                </a:lnTo>
                <a:lnTo>
                  <a:pt x="115" y="9"/>
                </a:lnTo>
                <a:lnTo>
                  <a:pt x="131" y="13"/>
                </a:lnTo>
                <a:lnTo>
                  <a:pt x="123" y="24"/>
                </a:lnTo>
                <a:lnTo>
                  <a:pt x="116" y="34"/>
                </a:lnTo>
                <a:lnTo>
                  <a:pt x="115" y="52"/>
                </a:lnTo>
                <a:lnTo>
                  <a:pt x="115" y="69"/>
                </a:lnTo>
                <a:lnTo>
                  <a:pt x="115" y="86"/>
                </a:lnTo>
                <a:lnTo>
                  <a:pt x="115" y="103"/>
                </a:lnTo>
                <a:lnTo>
                  <a:pt x="124" y="118"/>
                </a:lnTo>
                <a:lnTo>
                  <a:pt x="115" y="123"/>
                </a:lnTo>
                <a:lnTo>
                  <a:pt x="110" y="133"/>
                </a:lnTo>
                <a:lnTo>
                  <a:pt x="102" y="141"/>
                </a:lnTo>
                <a:lnTo>
                  <a:pt x="96" y="157"/>
                </a:lnTo>
                <a:lnTo>
                  <a:pt x="89" y="173"/>
                </a:lnTo>
                <a:lnTo>
                  <a:pt x="88" y="173"/>
                </a:lnTo>
                <a:lnTo>
                  <a:pt x="75" y="161"/>
                </a:lnTo>
                <a:lnTo>
                  <a:pt x="63" y="149"/>
                </a:lnTo>
                <a:lnTo>
                  <a:pt x="61" y="143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40" name="Freeform 80"/>
          <p:cNvSpPr>
            <a:spLocks/>
          </p:cNvSpPr>
          <p:nvPr/>
        </p:nvSpPr>
        <p:spPr bwMode="auto">
          <a:xfrm>
            <a:off x="5153025" y="3563938"/>
            <a:ext cx="61913" cy="60325"/>
          </a:xfrm>
          <a:custGeom>
            <a:avLst/>
            <a:gdLst>
              <a:gd name="T0" fmla="*/ 2147483647 w 31"/>
              <a:gd name="T1" fmla="*/ 2147483647 h 30"/>
              <a:gd name="T2" fmla="*/ 2147483647 w 31"/>
              <a:gd name="T3" fmla="*/ 2147483647 h 30"/>
              <a:gd name="T4" fmla="*/ 0 w 31"/>
              <a:gd name="T5" fmla="*/ 2147483647 h 30"/>
              <a:gd name="T6" fmla="*/ 2147483647 w 31"/>
              <a:gd name="T7" fmla="*/ 2147483647 h 30"/>
              <a:gd name="T8" fmla="*/ 2147483647 w 31"/>
              <a:gd name="T9" fmla="*/ 2147483647 h 30"/>
              <a:gd name="T10" fmla="*/ 2147483647 w 31"/>
              <a:gd name="T11" fmla="*/ 2147483647 h 30"/>
              <a:gd name="T12" fmla="*/ 2147483647 w 31"/>
              <a:gd name="T13" fmla="*/ 2147483647 h 30"/>
              <a:gd name="T14" fmla="*/ 2147483647 w 31"/>
              <a:gd name="T15" fmla="*/ 2147483647 h 30"/>
              <a:gd name="T16" fmla="*/ 2147483647 w 31"/>
              <a:gd name="T17" fmla="*/ 2147483647 h 30"/>
              <a:gd name="T18" fmla="*/ 2147483647 w 31"/>
              <a:gd name="T19" fmla="*/ 0 h 30"/>
              <a:gd name="T20" fmla="*/ 2147483647 w 31"/>
              <a:gd name="T21" fmla="*/ 2147483647 h 30"/>
              <a:gd name="T22" fmla="*/ 2147483647 w 31"/>
              <a:gd name="T23" fmla="*/ 2147483647 h 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"/>
              <a:gd name="T37" fmla="*/ 0 h 30"/>
              <a:gd name="T38" fmla="*/ 31 w 31"/>
              <a:gd name="T39" fmla="*/ 30 h 3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" h="30">
                <a:moveTo>
                  <a:pt x="10" y="5"/>
                </a:moveTo>
                <a:lnTo>
                  <a:pt x="4" y="18"/>
                </a:lnTo>
                <a:lnTo>
                  <a:pt x="0" y="29"/>
                </a:lnTo>
                <a:lnTo>
                  <a:pt x="1" y="30"/>
                </a:lnTo>
                <a:lnTo>
                  <a:pt x="3" y="30"/>
                </a:lnTo>
                <a:lnTo>
                  <a:pt x="17" y="29"/>
                </a:lnTo>
                <a:lnTo>
                  <a:pt x="18" y="22"/>
                </a:lnTo>
                <a:lnTo>
                  <a:pt x="27" y="24"/>
                </a:lnTo>
                <a:lnTo>
                  <a:pt x="31" y="22"/>
                </a:lnTo>
                <a:lnTo>
                  <a:pt x="25" y="0"/>
                </a:lnTo>
                <a:lnTo>
                  <a:pt x="16" y="5"/>
                </a:lnTo>
                <a:lnTo>
                  <a:pt x="10" y="5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41" name="Freeform 81"/>
          <p:cNvSpPr>
            <a:spLocks/>
          </p:cNvSpPr>
          <p:nvPr/>
        </p:nvSpPr>
        <p:spPr bwMode="auto">
          <a:xfrm>
            <a:off x="4454525" y="3511550"/>
            <a:ext cx="6350" cy="12700"/>
          </a:xfrm>
          <a:custGeom>
            <a:avLst/>
            <a:gdLst>
              <a:gd name="T0" fmla="*/ 2147483647 w 4"/>
              <a:gd name="T1" fmla="*/ 2147483647 h 7"/>
              <a:gd name="T2" fmla="*/ 2147483647 w 4"/>
              <a:gd name="T3" fmla="*/ 2147483647 h 7"/>
              <a:gd name="T4" fmla="*/ 0 w 4"/>
              <a:gd name="T5" fmla="*/ 2147483647 h 7"/>
              <a:gd name="T6" fmla="*/ 2147483647 w 4"/>
              <a:gd name="T7" fmla="*/ 0 h 7"/>
              <a:gd name="T8" fmla="*/ 2147483647 w 4"/>
              <a:gd name="T9" fmla="*/ 2147483647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7"/>
              <a:gd name="T17" fmla="*/ 4 w 4"/>
              <a:gd name="T18" fmla="*/ 7 h 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7">
                <a:moveTo>
                  <a:pt x="4" y="2"/>
                </a:moveTo>
                <a:lnTo>
                  <a:pt x="1" y="7"/>
                </a:lnTo>
                <a:lnTo>
                  <a:pt x="0" y="4"/>
                </a:lnTo>
                <a:lnTo>
                  <a:pt x="2" y="0"/>
                </a:lnTo>
                <a:lnTo>
                  <a:pt x="4" y="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42" name="Freeform 82"/>
          <p:cNvSpPr>
            <a:spLocks/>
          </p:cNvSpPr>
          <p:nvPr/>
        </p:nvSpPr>
        <p:spPr bwMode="auto">
          <a:xfrm>
            <a:off x="4479925" y="3465513"/>
            <a:ext cx="9525" cy="6350"/>
          </a:xfrm>
          <a:custGeom>
            <a:avLst/>
            <a:gdLst>
              <a:gd name="T0" fmla="*/ 0 w 3"/>
              <a:gd name="T1" fmla="*/ 2147483647 h 3"/>
              <a:gd name="T2" fmla="*/ 0 w 3"/>
              <a:gd name="T3" fmla="*/ 0 h 3"/>
              <a:gd name="T4" fmla="*/ 2147483647 w 3"/>
              <a:gd name="T5" fmla="*/ 0 h 3"/>
              <a:gd name="T6" fmla="*/ 0 w 3"/>
              <a:gd name="T7" fmla="*/ 2147483647 h 3"/>
              <a:gd name="T8" fmla="*/ 0 60000 65536"/>
              <a:gd name="T9" fmla="*/ 0 60000 65536"/>
              <a:gd name="T10" fmla="*/ 0 60000 65536"/>
              <a:gd name="T11" fmla="*/ 0 60000 65536"/>
              <a:gd name="T12" fmla="*/ 0 w 3"/>
              <a:gd name="T13" fmla="*/ 0 h 3"/>
              <a:gd name="T14" fmla="*/ 3 w 3"/>
              <a:gd name="T15" fmla="*/ 3 h 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" h="3">
                <a:moveTo>
                  <a:pt x="0" y="3"/>
                </a:moveTo>
                <a:lnTo>
                  <a:pt x="0" y="0"/>
                </a:lnTo>
                <a:lnTo>
                  <a:pt x="3" y="0"/>
                </a:lnTo>
                <a:lnTo>
                  <a:pt x="0" y="3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43" name="Freeform 83"/>
          <p:cNvSpPr>
            <a:spLocks/>
          </p:cNvSpPr>
          <p:nvPr/>
        </p:nvSpPr>
        <p:spPr bwMode="auto">
          <a:xfrm>
            <a:off x="5530850" y="3095625"/>
            <a:ext cx="331788" cy="492125"/>
          </a:xfrm>
          <a:custGeom>
            <a:avLst/>
            <a:gdLst>
              <a:gd name="T0" fmla="*/ 2147483647 w 173"/>
              <a:gd name="T1" fmla="*/ 2147483647 h 254"/>
              <a:gd name="T2" fmla="*/ 2147483647 w 173"/>
              <a:gd name="T3" fmla="*/ 2147483647 h 254"/>
              <a:gd name="T4" fmla="*/ 2147483647 w 173"/>
              <a:gd name="T5" fmla="*/ 2147483647 h 254"/>
              <a:gd name="T6" fmla="*/ 2147483647 w 173"/>
              <a:gd name="T7" fmla="*/ 2147483647 h 254"/>
              <a:gd name="T8" fmla="*/ 2147483647 w 173"/>
              <a:gd name="T9" fmla="*/ 2147483647 h 254"/>
              <a:gd name="T10" fmla="*/ 2147483647 w 173"/>
              <a:gd name="T11" fmla="*/ 2147483647 h 254"/>
              <a:gd name="T12" fmla="*/ 2147483647 w 173"/>
              <a:gd name="T13" fmla="*/ 2147483647 h 254"/>
              <a:gd name="T14" fmla="*/ 2147483647 w 173"/>
              <a:gd name="T15" fmla="*/ 2147483647 h 254"/>
              <a:gd name="T16" fmla="*/ 2147483647 w 173"/>
              <a:gd name="T17" fmla="*/ 2147483647 h 254"/>
              <a:gd name="T18" fmla="*/ 2147483647 w 173"/>
              <a:gd name="T19" fmla="*/ 2147483647 h 254"/>
              <a:gd name="T20" fmla="*/ 2147483647 w 173"/>
              <a:gd name="T21" fmla="*/ 2147483647 h 254"/>
              <a:gd name="T22" fmla="*/ 2147483647 w 173"/>
              <a:gd name="T23" fmla="*/ 2147483647 h 254"/>
              <a:gd name="T24" fmla="*/ 2147483647 w 173"/>
              <a:gd name="T25" fmla="*/ 2147483647 h 254"/>
              <a:gd name="T26" fmla="*/ 2147483647 w 173"/>
              <a:gd name="T27" fmla="*/ 2147483647 h 254"/>
              <a:gd name="T28" fmla="*/ 2147483647 w 173"/>
              <a:gd name="T29" fmla="*/ 2147483647 h 254"/>
              <a:gd name="T30" fmla="*/ 2147483647 w 173"/>
              <a:gd name="T31" fmla="*/ 2147483647 h 254"/>
              <a:gd name="T32" fmla="*/ 0 w 173"/>
              <a:gd name="T33" fmla="*/ 2147483647 h 254"/>
              <a:gd name="T34" fmla="*/ 0 w 173"/>
              <a:gd name="T35" fmla="*/ 2147483647 h 254"/>
              <a:gd name="T36" fmla="*/ 0 w 173"/>
              <a:gd name="T37" fmla="*/ 2147483647 h 254"/>
              <a:gd name="T38" fmla="*/ 0 w 173"/>
              <a:gd name="T39" fmla="*/ 2147483647 h 254"/>
              <a:gd name="T40" fmla="*/ 2147483647 w 173"/>
              <a:gd name="T41" fmla="*/ 2147483647 h 254"/>
              <a:gd name="T42" fmla="*/ 2147483647 w 173"/>
              <a:gd name="T43" fmla="*/ 2147483647 h 254"/>
              <a:gd name="T44" fmla="*/ 2147483647 w 173"/>
              <a:gd name="T45" fmla="*/ 2147483647 h 254"/>
              <a:gd name="T46" fmla="*/ 2147483647 w 173"/>
              <a:gd name="T47" fmla="*/ 2147483647 h 254"/>
              <a:gd name="T48" fmla="*/ 2147483647 w 173"/>
              <a:gd name="T49" fmla="*/ 2147483647 h 254"/>
              <a:gd name="T50" fmla="*/ 2147483647 w 173"/>
              <a:gd name="T51" fmla="*/ 2147483647 h 254"/>
              <a:gd name="T52" fmla="*/ 2147483647 w 173"/>
              <a:gd name="T53" fmla="*/ 2147483647 h 254"/>
              <a:gd name="T54" fmla="*/ 2147483647 w 173"/>
              <a:gd name="T55" fmla="*/ 2147483647 h 254"/>
              <a:gd name="T56" fmla="*/ 2147483647 w 173"/>
              <a:gd name="T57" fmla="*/ 2147483647 h 254"/>
              <a:gd name="T58" fmla="*/ 2147483647 w 173"/>
              <a:gd name="T59" fmla="*/ 2147483647 h 254"/>
              <a:gd name="T60" fmla="*/ 2147483647 w 173"/>
              <a:gd name="T61" fmla="*/ 2147483647 h 254"/>
              <a:gd name="T62" fmla="*/ 2147483647 w 173"/>
              <a:gd name="T63" fmla="*/ 2147483647 h 254"/>
              <a:gd name="T64" fmla="*/ 2147483647 w 173"/>
              <a:gd name="T65" fmla="*/ 2147483647 h 254"/>
              <a:gd name="T66" fmla="*/ 2147483647 w 173"/>
              <a:gd name="T67" fmla="*/ 2147483647 h 254"/>
              <a:gd name="T68" fmla="*/ 2147483647 w 173"/>
              <a:gd name="T69" fmla="*/ 2147483647 h 254"/>
              <a:gd name="T70" fmla="*/ 2147483647 w 173"/>
              <a:gd name="T71" fmla="*/ 2147483647 h 254"/>
              <a:gd name="T72" fmla="*/ 2147483647 w 173"/>
              <a:gd name="T73" fmla="*/ 2147483647 h 254"/>
              <a:gd name="T74" fmla="*/ 2147483647 w 173"/>
              <a:gd name="T75" fmla="*/ 2147483647 h 254"/>
              <a:gd name="T76" fmla="*/ 2147483647 w 173"/>
              <a:gd name="T77" fmla="*/ 2147483647 h 254"/>
              <a:gd name="T78" fmla="*/ 2147483647 w 173"/>
              <a:gd name="T79" fmla="*/ 2147483647 h 254"/>
              <a:gd name="T80" fmla="*/ 2147483647 w 173"/>
              <a:gd name="T81" fmla="*/ 2147483647 h 254"/>
              <a:gd name="T82" fmla="*/ 2147483647 w 173"/>
              <a:gd name="T83" fmla="*/ 2147483647 h 254"/>
              <a:gd name="T84" fmla="*/ 2147483647 w 173"/>
              <a:gd name="T85" fmla="*/ 2147483647 h 254"/>
              <a:gd name="T86" fmla="*/ 2147483647 w 173"/>
              <a:gd name="T87" fmla="*/ 2147483647 h 254"/>
              <a:gd name="T88" fmla="*/ 2147483647 w 173"/>
              <a:gd name="T89" fmla="*/ 2147483647 h 254"/>
              <a:gd name="T90" fmla="*/ 2147483647 w 173"/>
              <a:gd name="T91" fmla="*/ 2147483647 h 254"/>
              <a:gd name="T92" fmla="*/ 2147483647 w 173"/>
              <a:gd name="T93" fmla="*/ 2147483647 h 254"/>
              <a:gd name="T94" fmla="*/ 2147483647 w 173"/>
              <a:gd name="T95" fmla="*/ 0 h 254"/>
              <a:gd name="T96" fmla="*/ 2147483647 w 173"/>
              <a:gd name="T97" fmla="*/ 2147483647 h 254"/>
              <a:gd name="T98" fmla="*/ 2147483647 w 173"/>
              <a:gd name="T99" fmla="*/ 2147483647 h 254"/>
              <a:gd name="T100" fmla="*/ 2147483647 w 173"/>
              <a:gd name="T101" fmla="*/ 2147483647 h 254"/>
              <a:gd name="T102" fmla="*/ 2147483647 w 173"/>
              <a:gd name="T103" fmla="*/ 2147483647 h 25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73"/>
              <a:gd name="T157" fmla="*/ 0 h 254"/>
              <a:gd name="T158" fmla="*/ 173 w 173"/>
              <a:gd name="T159" fmla="*/ 254 h 25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73" h="254">
                <a:moveTo>
                  <a:pt x="166" y="34"/>
                </a:moveTo>
                <a:lnTo>
                  <a:pt x="159" y="55"/>
                </a:lnTo>
                <a:lnTo>
                  <a:pt x="146" y="78"/>
                </a:lnTo>
                <a:lnTo>
                  <a:pt x="135" y="100"/>
                </a:lnTo>
                <a:lnTo>
                  <a:pt x="122" y="123"/>
                </a:lnTo>
                <a:lnTo>
                  <a:pt x="110" y="144"/>
                </a:lnTo>
                <a:lnTo>
                  <a:pt x="100" y="154"/>
                </a:lnTo>
                <a:lnTo>
                  <a:pt x="89" y="165"/>
                </a:lnTo>
                <a:lnTo>
                  <a:pt x="79" y="176"/>
                </a:lnTo>
                <a:lnTo>
                  <a:pt x="70" y="186"/>
                </a:lnTo>
                <a:lnTo>
                  <a:pt x="58" y="197"/>
                </a:lnTo>
                <a:lnTo>
                  <a:pt x="47" y="209"/>
                </a:lnTo>
                <a:lnTo>
                  <a:pt x="35" y="219"/>
                </a:lnTo>
                <a:lnTo>
                  <a:pt x="23" y="231"/>
                </a:lnTo>
                <a:lnTo>
                  <a:pt x="17" y="242"/>
                </a:lnTo>
                <a:lnTo>
                  <a:pt x="9" y="254"/>
                </a:lnTo>
                <a:lnTo>
                  <a:pt x="0" y="239"/>
                </a:lnTo>
                <a:lnTo>
                  <a:pt x="0" y="222"/>
                </a:lnTo>
                <a:lnTo>
                  <a:pt x="0" y="205"/>
                </a:lnTo>
                <a:lnTo>
                  <a:pt x="0" y="188"/>
                </a:lnTo>
                <a:lnTo>
                  <a:pt x="1" y="170"/>
                </a:lnTo>
                <a:lnTo>
                  <a:pt x="8" y="160"/>
                </a:lnTo>
                <a:lnTo>
                  <a:pt x="16" y="149"/>
                </a:lnTo>
                <a:lnTo>
                  <a:pt x="23" y="144"/>
                </a:lnTo>
                <a:lnTo>
                  <a:pt x="40" y="133"/>
                </a:lnTo>
                <a:lnTo>
                  <a:pt x="53" y="132"/>
                </a:lnTo>
                <a:lnTo>
                  <a:pt x="66" y="131"/>
                </a:lnTo>
                <a:lnTo>
                  <a:pt x="78" y="116"/>
                </a:lnTo>
                <a:lnTo>
                  <a:pt x="91" y="103"/>
                </a:lnTo>
                <a:lnTo>
                  <a:pt x="103" y="88"/>
                </a:lnTo>
                <a:lnTo>
                  <a:pt x="116" y="74"/>
                </a:lnTo>
                <a:lnTo>
                  <a:pt x="101" y="74"/>
                </a:lnTo>
                <a:lnTo>
                  <a:pt x="89" y="69"/>
                </a:lnTo>
                <a:lnTo>
                  <a:pt x="78" y="65"/>
                </a:lnTo>
                <a:lnTo>
                  <a:pt x="66" y="59"/>
                </a:lnTo>
                <a:lnTo>
                  <a:pt x="54" y="55"/>
                </a:lnTo>
                <a:lnTo>
                  <a:pt x="45" y="41"/>
                </a:lnTo>
                <a:lnTo>
                  <a:pt x="36" y="28"/>
                </a:lnTo>
                <a:lnTo>
                  <a:pt x="40" y="17"/>
                </a:lnTo>
                <a:lnTo>
                  <a:pt x="45" y="9"/>
                </a:lnTo>
                <a:lnTo>
                  <a:pt x="54" y="18"/>
                </a:lnTo>
                <a:lnTo>
                  <a:pt x="62" y="28"/>
                </a:lnTo>
                <a:lnTo>
                  <a:pt x="84" y="20"/>
                </a:lnTo>
                <a:lnTo>
                  <a:pt x="98" y="22"/>
                </a:lnTo>
                <a:lnTo>
                  <a:pt x="115" y="15"/>
                </a:lnTo>
                <a:lnTo>
                  <a:pt x="137" y="11"/>
                </a:lnTo>
                <a:lnTo>
                  <a:pt x="160" y="5"/>
                </a:lnTo>
                <a:lnTo>
                  <a:pt x="169" y="0"/>
                </a:lnTo>
                <a:lnTo>
                  <a:pt x="173" y="5"/>
                </a:lnTo>
                <a:lnTo>
                  <a:pt x="169" y="28"/>
                </a:lnTo>
                <a:lnTo>
                  <a:pt x="172" y="29"/>
                </a:lnTo>
                <a:lnTo>
                  <a:pt x="166" y="34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44" name="Freeform 84"/>
          <p:cNvSpPr>
            <a:spLocks/>
          </p:cNvSpPr>
          <p:nvPr/>
        </p:nvSpPr>
        <p:spPr bwMode="auto">
          <a:xfrm>
            <a:off x="4127500" y="2198688"/>
            <a:ext cx="647700" cy="636587"/>
          </a:xfrm>
          <a:custGeom>
            <a:avLst/>
            <a:gdLst>
              <a:gd name="T0" fmla="*/ 2147483647 w 335"/>
              <a:gd name="T1" fmla="*/ 2147483647 h 330"/>
              <a:gd name="T2" fmla="*/ 2147483647 w 335"/>
              <a:gd name="T3" fmla="*/ 2147483647 h 330"/>
              <a:gd name="T4" fmla="*/ 2147483647 w 335"/>
              <a:gd name="T5" fmla="*/ 2147483647 h 330"/>
              <a:gd name="T6" fmla="*/ 2147483647 w 335"/>
              <a:gd name="T7" fmla="*/ 2147483647 h 330"/>
              <a:gd name="T8" fmla="*/ 2147483647 w 335"/>
              <a:gd name="T9" fmla="*/ 2147483647 h 330"/>
              <a:gd name="T10" fmla="*/ 2147483647 w 335"/>
              <a:gd name="T11" fmla="*/ 2147483647 h 330"/>
              <a:gd name="T12" fmla="*/ 2147483647 w 335"/>
              <a:gd name="T13" fmla="*/ 2147483647 h 330"/>
              <a:gd name="T14" fmla="*/ 2147483647 w 335"/>
              <a:gd name="T15" fmla="*/ 2147483647 h 330"/>
              <a:gd name="T16" fmla="*/ 2147483647 w 335"/>
              <a:gd name="T17" fmla="*/ 2147483647 h 330"/>
              <a:gd name="T18" fmla="*/ 2147483647 w 335"/>
              <a:gd name="T19" fmla="*/ 2147483647 h 330"/>
              <a:gd name="T20" fmla="*/ 2147483647 w 335"/>
              <a:gd name="T21" fmla="*/ 2147483647 h 330"/>
              <a:gd name="T22" fmla="*/ 2147483647 w 335"/>
              <a:gd name="T23" fmla="*/ 2147483647 h 330"/>
              <a:gd name="T24" fmla="*/ 2147483647 w 335"/>
              <a:gd name="T25" fmla="*/ 2147483647 h 330"/>
              <a:gd name="T26" fmla="*/ 2147483647 w 335"/>
              <a:gd name="T27" fmla="*/ 2147483647 h 330"/>
              <a:gd name="T28" fmla="*/ 2147483647 w 335"/>
              <a:gd name="T29" fmla="*/ 2147483647 h 330"/>
              <a:gd name="T30" fmla="*/ 2147483647 w 335"/>
              <a:gd name="T31" fmla="*/ 2147483647 h 330"/>
              <a:gd name="T32" fmla="*/ 2147483647 w 335"/>
              <a:gd name="T33" fmla="*/ 2147483647 h 330"/>
              <a:gd name="T34" fmla="*/ 2147483647 w 335"/>
              <a:gd name="T35" fmla="*/ 2147483647 h 330"/>
              <a:gd name="T36" fmla="*/ 2147483647 w 335"/>
              <a:gd name="T37" fmla="*/ 2147483647 h 330"/>
              <a:gd name="T38" fmla="*/ 2147483647 w 335"/>
              <a:gd name="T39" fmla="*/ 2147483647 h 330"/>
              <a:gd name="T40" fmla="*/ 2147483647 w 335"/>
              <a:gd name="T41" fmla="*/ 2147483647 h 330"/>
              <a:gd name="T42" fmla="*/ 2147483647 w 335"/>
              <a:gd name="T43" fmla="*/ 2147483647 h 330"/>
              <a:gd name="T44" fmla="*/ 2147483647 w 335"/>
              <a:gd name="T45" fmla="*/ 0 h 330"/>
              <a:gd name="T46" fmla="*/ 2147483647 w 335"/>
              <a:gd name="T47" fmla="*/ 2147483647 h 330"/>
              <a:gd name="T48" fmla="*/ 2147483647 w 335"/>
              <a:gd name="T49" fmla="*/ 2147483647 h 330"/>
              <a:gd name="T50" fmla="*/ 2147483647 w 335"/>
              <a:gd name="T51" fmla="*/ 2147483647 h 330"/>
              <a:gd name="T52" fmla="*/ 2147483647 w 335"/>
              <a:gd name="T53" fmla="*/ 2147483647 h 330"/>
              <a:gd name="T54" fmla="*/ 2147483647 w 335"/>
              <a:gd name="T55" fmla="*/ 2147483647 h 330"/>
              <a:gd name="T56" fmla="*/ 2147483647 w 335"/>
              <a:gd name="T57" fmla="*/ 2147483647 h 330"/>
              <a:gd name="T58" fmla="*/ 2147483647 w 335"/>
              <a:gd name="T59" fmla="*/ 2147483647 h 330"/>
              <a:gd name="T60" fmla="*/ 2147483647 w 335"/>
              <a:gd name="T61" fmla="*/ 2147483647 h 330"/>
              <a:gd name="T62" fmla="*/ 2147483647 w 335"/>
              <a:gd name="T63" fmla="*/ 2147483647 h 330"/>
              <a:gd name="T64" fmla="*/ 2147483647 w 335"/>
              <a:gd name="T65" fmla="*/ 2147483647 h 330"/>
              <a:gd name="T66" fmla="*/ 2147483647 w 335"/>
              <a:gd name="T67" fmla="*/ 2147483647 h 33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35"/>
              <a:gd name="T103" fmla="*/ 0 h 330"/>
              <a:gd name="T104" fmla="*/ 335 w 335"/>
              <a:gd name="T105" fmla="*/ 330 h 33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35" h="330">
                <a:moveTo>
                  <a:pt x="11" y="151"/>
                </a:moveTo>
                <a:lnTo>
                  <a:pt x="2" y="172"/>
                </a:lnTo>
                <a:lnTo>
                  <a:pt x="0" y="180"/>
                </a:lnTo>
                <a:lnTo>
                  <a:pt x="11" y="190"/>
                </a:lnTo>
                <a:lnTo>
                  <a:pt x="23" y="201"/>
                </a:lnTo>
                <a:lnTo>
                  <a:pt x="35" y="211"/>
                </a:lnTo>
                <a:lnTo>
                  <a:pt x="46" y="222"/>
                </a:lnTo>
                <a:lnTo>
                  <a:pt x="57" y="231"/>
                </a:lnTo>
                <a:lnTo>
                  <a:pt x="66" y="240"/>
                </a:lnTo>
                <a:lnTo>
                  <a:pt x="76" y="250"/>
                </a:lnTo>
                <a:lnTo>
                  <a:pt x="85" y="258"/>
                </a:lnTo>
                <a:lnTo>
                  <a:pt x="95" y="267"/>
                </a:lnTo>
                <a:lnTo>
                  <a:pt x="104" y="276"/>
                </a:lnTo>
                <a:lnTo>
                  <a:pt x="115" y="285"/>
                </a:lnTo>
                <a:lnTo>
                  <a:pt x="124" y="295"/>
                </a:lnTo>
                <a:lnTo>
                  <a:pt x="124" y="300"/>
                </a:lnTo>
                <a:lnTo>
                  <a:pt x="130" y="308"/>
                </a:lnTo>
                <a:lnTo>
                  <a:pt x="150" y="317"/>
                </a:lnTo>
                <a:lnTo>
                  <a:pt x="148" y="330"/>
                </a:lnTo>
                <a:lnTo>
                  <a:pt x="167" y="330"/>
                </a:lnTo>
                <a:lnTo>
                  <a:pt x="179" y="328"/>
                </a:lnTo>
                <a:lnTo>
                  <a:pt x="192" y="325"/>
                </a:lnTo>
                <a:lnTo>
                  <a:pt x="207" y="312"/>
                </a:lnTo>
                <a:lnTo>
                  <a:pt x="222" y="299"/>
                </a:lnTo>
                <a:lnTo>
                  <a:pt x="243" y="287"/>
                </a:lnTo>
                <a:lnTo>
                  <a:pt x="264" y="275"/>
                </a:lnTo>
                <a:lnTo>
                  <a:pt x="284" y="262"/>
                </a:lnTo>
                <a:lnTo>
                  <a:pt x="304" y="250"/>
                </a:lnTo>
                <a:lnTo>
                  <a:pt x="301" y="235"/>
                </a:lnTo>
                <a:lnTo>
                  <a:pt x="283" y="231"/>
                </a:lnTo>
                <a:lnTo>
                  <a:pt x="280" y="215"/>
                </a:lnTo>
                <a:lnTo>
                  <a:pt x="275" y="201"/>
                </a:lnTo>
                <a:lnTo>
                  <a:pt x="284" y="193"/>
                </a:lnTo>
                <a:lnTo>
                  <a:pt x="291" y="172"/>
                </a:lnTo>
                <a:lnTo>
                  <a:pt x="296" y="151"/>
                </a:lnTo>
                <a:lnTo>
                  <a:pt x="296" y="130"/>
                </a:lnTo>
                <a:lnTo>
                  <a:pt x="298" y="124"/>
                </a:lnTo>
                <a:lnTo>
                  <a:pt x="302" y="107"/>
                </a:lnTo>
                <a:lnTo>
                  <a:pt x="305" y="90"/>
                </a:lnTo>
                <a:lnTo>
                  <a:pt x="298" y="75"/>
                </a:lnTo>
                <a:lnTo>
                  <a:pt x="293" y="58"/>
                </a:lnTo>
                <a:lnTo>
                  <a:pt x="305" y="45"/>
                </a:lnTo>
                <a:lnTo>
                  <a:pt x="318" y="31"/>
                </a:lnTo>
                <a:lnTo>
                  <a:pt x="330" y="5"/>
                </a:lnTo>
                <a:lnTo>
                  <a:pt x="335" y="0"/>
                </a:lnTo>
                <a:lnTo>
                  <a:pt x="311" y="0"/>
                </a:lnTo>
                <a:lnTo>
                  <a:pt x="298" y="0"/>
                </a:lnTo>
                <a:lnTo>
                  <a:pt x="280" y="3"/>
                </a:lnTo>
                <a:lnTo>
                  <a:pt x="264" y="3"/>
                </a:lnTo>
                <a:lnTo>
                  <a:pt x="247" y="3"/>
                </a:lnTo>
                <a:lnTo>
                  <a:pt x="223" y="9"/>
                </a:lnTo>
                <a:lnTo>
                  <a:pt x="201" y="15"/>
                </a:lnTo>
                <a:lnTo>
                  <a:pt x="191" y="20"/>
                </a:lnTo>
                <a:lnTo>
                  <a:pt x="173" y="27"/>
                </a:lnTo>
                <a:lnTo>
                  <a:pt x="155" y="34"/>
                </a:lnTo>
                <a:lnTo>
                  <a:pt x="156" y="38"/>
                </a:lnTo>
                <a:lnTo>
                  <a:pt x="154" y="52"/>
                </a:lnTo>
                <a:lnTo>
                  <a:pt x="150" y="66"/>
                </a:lnTo>
                <a:lnTo>
                  <a:pt x="154" y="82"/>
                </a:lnTo>
                <a:lnTo>
                  <a:pt x="147" y="87"/>
                </a:lnTo>
                <a:lnTo>
                  <a:pt x="130" y="89"/>
                </a:lnTo>
                <a:lnTo>
                  <a:pt x="106" y="97"/>
                </a:lnTo>
                <a:lnTo>
                  <a:pt x="102" y="108"/>
                </a:lnTo>
                <a:lnTo>
                  <a:pt x="88" y="116"/>
                </a:lnTo>
                <a:lnTo>
                  <a:pt x="73" y="124"/>
                </a:lnTo>
                <a:lnTo>
                  <a:pt x="58" y="130"/>
                </a:lnTo>
                <a:lnTo>
                  <a:pt x="42" y="136"/>
                </a:lnTo>
                <a:lnTo>
                  <a:pt x="27" y="143"/>
                </a:lnTo>
                <a:lnTo>
                  <a:pt x="11" y="151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45" name="Freeform 85"/>
          <p:cNvSpPr>
            <a:spLocks/>
          </p:cNvSpPr>
          <p:nvPr/>
        </p:nvSpPr>
        <p:spPr bwMode="auto">
          <a:xfrm>
            <a:off x="4659313" y="2333625"/>
            <a:ext cx="530225" cy="490538"/>
          </a:xfrm>
          <a:custGeom>
            <a:avLst/>
            <a:gdLst>
              <a:gd name="T0" fmla="*/ 2147483647 w 274"/>
              <a:gd name="T1" fmla="*/ 2147483647 h 254"/>
              <a:gd name="T2" fmla="*/ 2147483647 w 274"/>
              <a:gd name="T3" fmla="*/ 2147483647 h 254"/>
              <a:gd name="T4" fmla="*/ 2147483647 w 274"/>
              <a:gd name="T5" fmla="*/ 2147483647 h 254"/>
              <a:gd name="T6" fmla="*/ 2147483647 w 274"/>
              <a:gd name="T7" fmla="*/ 2147483647 h 254"/>
              <a:gd name="T8" fmla="*/ 2147483647 w 274"/>
              <a:gd name="T9" fmla="*/ 2147483647 h 254"/>
              <a:gd name="T10" fmla="*/ 2147483647 w 274"/>
              <a:gd name="T11" fmla="*/ 2147483647 h 254"/>
              <a:gd name="T12" fmla="*/ 2147483647 w 274"/>
              <a:gd name="T13" fmla="*/ 2147483647 h 254"/>
              <a:gd name="T14" fmla="*/ 2147483647 w 274"/>
              <a:gd name="T15" fmla="*/ 2147483647 h 254"/>
              <a:gd name="T16" fmla="*/ 2147483647 w 274"/>
              <a:gd name="T17" fmla="*/ 2147483647 h 254"/>
              <a:gd name="T18" fmla="*/ 2147483647 w 274"/>
              <a:gd name="T19" fmla="*/ 2147483647 h 254"/>
              <a:gd name="T20" fmla="*/ 2147483647 w 274"/>
              <a:gd name="T21" fmla="*/ 2147483647 h 254"/>
              <a:gd name="T22" fmla="*/ 2147483647 w 274"/>
              <a:gd name="T23" fmla="*/ 2147483647 h 254"/>
              <a:gd name="T24" fmla="*/ 2147483647 w 274"/>
              <a:gd name="T25" fmla="*/ 2147483647 h 254"/>
              <a:gd name="T26" fmla="*/ 2147483647 w 274"/>
              <a:gd name="T27" fmla="*/ 2147483647 h 254"/>
              <a:gd name="T28" fmla="*/ 2147483647 w 274"/>
              <a:gd name="T29" fmla="*/ 2147483647 h 254"/>
              <a:gd name="T30" fmla="*/ 2147483647 w 274"/>
              <a:gd name="T31" fmla="*/ 2147483647 h 254"/>
              <a:gd name="T32" fmla="*/ 2147483647 w 274"/>
              <a:gd name="T33" fmla="*/ 2147483647 h 254"/>
              <a:gd name="T34" fmla="*/ 2147483647 w 274"/>
              <a:gd name="T35" fmla="*/ 2147483647 h 254"/>
              <a:gd name="T36" fmla="*/ 2147483647 w 274"/>
              <a:gd name="T37" fmla="*/ 2147483647 h 254"/>
              <a:gd name="T38" fmla="*/ 2147483647 w 274"/>
              <a:gd name="T39" fmla="*/ 2147483647 h 254"/>
              <a:gd name="T40" fmla="*/ 2147483647 w 274"/>
              <a:gd name="T41" fmla="*/ 2147483647 h 254"/>
              <a:gd name="T42" fmla="*/ 2147483647 w 274"/>
              <a:gd name="T43" fmla="*/ 2147483647 h 254"/>
              <a:gd name="T44" fmla="*/ 2147483647 w 274"/>
              <a:gd name="T45" fmla="*/ 2147483647 h 254"/>
              <a:gd name="T46" fmla="*/ 2147483647 w 274"/>
              <a:gd name="T47" fmla="*/ 2147483647 h 254"/>
              <a:gd name="T48" fmla="*/ 2147483647 w 274"/>
              <a:gd name="T49" fmla="*/ 2147483647 h 254"/>
              <a:gd name="T50" fmla="*/ 2147483647 w 274"/>
              <a:gd name="T51" fmla="*/ 2147483647 h 254"/>
              <a:gd name="T52" fmla="*/ 2147483647 w 274"/>
              <a:gd name="T53" fmla="*/ 2147483647 h 254"/>
              <a:gd name="T54" fmla="*/ 2147483647 w 274"/>
              <a:gd name="T55" fmla="*/ 2147483647 h 254"/>
              <a:gd name="T56" fmla="*/ 2147483647 w 274"/>
              <a:gd name="T57" fmla="*/ 2147483647 h 254"/>
              <a:gd name="T58" fmla="*/ 2147483647 w 274"/>
              <a:gd name="T59" fmla="*/ 2147483647 h 254"/>
              <a:gd name="T60" fmla="*/ 2147483647 w 274"/>
              <a:gd name="T61" fmla="*/ 0 h 254"/>
              <a:gd name="T62" fmla="*/ 2147483647 w 274"/>
              <a:gd name="T63" fmla="*/ 2147483647 h 254"/>
              <a:gd name="T64" fmla="*/ 2147483647 w 274"/>
              <a:gd name="T65" fmla="*/ 2147483647 h 254"/>
              <a:gd name="T66" fmla="*/ 2147483647 w 274"/>
              <a:gd name="T67" fmla="*/ 2147483647 h 254"/>
              <a:gd name="T68" fmla="*/ 2147483647 w 274"/>
              <a:gd name="T69" fmla="*/ 2147483647 h 254"/>
              <a:gd name="T70" fmla="*/ 2147483647 w 274"/>
              <a:gd name="T71" fmla="*/ 2147483647 h 254"/>
              <a:gd name="T72" fmla="*/ 2147483647 w 274"/>
              <a:gd name="T73" fmla="*/ 2147483647 h 254"/>
              <a:gd name="T74" fmla="*/ 2147483647 w 274"/>
              <a:gd name="T75" fmla="*/ 2147483647 h 254"/>
              <a:gd name="T76" fmla="*/ 2147483647 w 274"/>
              <a:gd name="T77" fmla="*/ 2147483647 h 254"/>
              <a:gd name="T78" fmla="*/ 2147483647 w 274"/>
              <a:gd name="T79" fmla="*/ 2147483647 h 254"/>
              <a:gd name="T80" fmla="*/ 0 w 274"/>
              <a:gd name="T81" fmla="*/ 2147483647 h 254"/>
              <a:gd name="T82" fmla="*/ 2147483647 w 274"/>
              <a:gd name="T83" fmla="*/ 2147483647 h 254"/>
              <a:gd name="T84" fmla="*/ 2147483647 w 274"/>
              <a:gd name="T85" fmla="*/ 2147483647 h 254"/>
              <a:gd name="T86" fmla="*/ 2147483647 w 274"/>
              <a:gd name="T87" fmla="*/ 2147483647 h 254"/>
              <a:gd name="T88" fmla="*/ 2147483647 w 274"/>
              <a:gd name="T89" fmla="*/ 2147483647 h 254"/>
              <a:gd name="T90" fmla="*/ 2147483647 w 274"/>
              <a:gd name="T91" fmla="*/ 2147483647 h 254"/>
              <a:gd name="T92" fmla="*/ 2147483647 w 274"/>
              <a:gd name="T93" fmla="*/ 2147483647 h 254"/>
              <a:gd name="T94" fmla="*/ 2147483647 w 274"/>
              <a:gd name="T95" fmla="*/ 2147483647 h 254"/>
              <a:gd name="T96" fmla="*/ 2147483647 w 274"/>
              <a:gd name="T97" fmla="*/ 2147483647 h 254"/>
              <a:gd name="T98" fmla="*/ 2147483647 w 274"/>
              <a:gd name="T99" fmla="*/ 2147483647 h 254"/>
              <a:gd name="T100" fmla="*/ 2147483647 w 274"/>
              <a:gd name="T101" fmla="*/ 2147483647 h 254"/>
              <a:gd name="T102" fmla="*/ 2147483647 w 274"/>
              <a:gd name="T103" fmla="*/ 2147483647 h 254"/>
              <a:gd name="T104" fmla="*/ 2147483647 w 274"/>
              <a:gd name="T105" fmla="*/ 2147483647 h 254"/>
              <a:gd name="T106" fmla="*/ 2147483647 w 274"/>
              <a:gd name="T107" fmla="*/ 2147483647 h 254"/>
              <a:gd name="T108" fmla="*/ 2147483647 w 274"/>
              <a:gd name="T109" fmla="*/ 2147483647 h 254"/>
              <a:gd name="T110" fmla="*/ 2147483647 w 274"/>
              <a:gd name="T111" fmla="*/ 2147483647 h 254"/>
              <a:gd name="T112" fmla="*/ 2147483647 w 274"/>
              <a:gd name="T113" fmla="*/ 2147483647 h 25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74"/>
              <a:gd name="T172" fmla="*/ 0 h 254"/>
              <a:gd name="T173" fmla="*/ 274 w 274"/>
              <a:gd name="T174" fmla="*/ 254 h 254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74" h="254">
                <a:moveTo>
                  <a:pt x="205" y="254"/>
                </a:moveTo>
                <a:lnTo>
                  <a:pt x="207" y="244"/>
                </a:lnTo>
                <a:lnTo>
                  <a:pt x="223" y="244"/>
                </a:lnTo>
                <a:lnTo>
                  <a:pt x="225" y="226"/>
                </a:lnTo>
                <a:lnTo>
                  <a:pt x="229" y="207"/>
                </a:lnTo>
                <a:lnTo>
                  <a:pt x="232" y="190"/>
                </a:lnTo>
                <a:lnTo>
                  <a:pt x="234" y="173"/>
                </a:lnTo>
                <a:lnTo>
                  <a:pt x="237" y="156"/>
                </a:lnTo>
                <a:lnTo>
                  <a:pt x="241" y="137"/>
                </a:lnTo>
                <a:lnTo>
                  <a:pt x="246" y="120"/>
                </a:lnTo>
                <a:lnTo>
                  <a:pt x="250" y="103"/>
                </a:lnTo>
                <a:lnTo>
                  <a:pt x="254" y="86"/>
                </a:lnTo>
                <a:lnTo>
                  <a:pt x="258" y="67"/>
                </a:lnTo>
                <a:lnTo>
                  <a:pt x="261" y="54"/>
                </a:lnTo>
                <a:lnTo>
                  <a:pt x="267" y="40"/>
                </a:lnTo>
                <a:lnTo>
                  <a:pt x="274" y="28"/>
                </a:lnTo>
                <a:lnTo>
                  <a:pt x="268" y="21"/>
                </a:lnTo>
                <a:lnTo>
                  <a:pt x="247" y="15"/>
                </a:lnTo>
                <a:lnTo>
                  <a:pt x="246" y="9"/>
                </a:lnTo>
                <a:lnTo>
                  <a:pt x="228" y="4"/>
                </a:lnTo>
                <a:lnTo>
                  <a:pt x="214" y="11"/>
                </a:lnTo>
                <a:lnTo>
                  <a:pt x="199" y="19"/>
                </a:lnTo>
                <a:lnTo>
                  <a:pt x="190" y="44"/>
                </a:lnTo>
                <a:lnTo>
                  <a:pt x="171" y="54"/>
                </a:lnTo>
                <a:lnTo>
                  <a:pt x="157" y="45"/>
                </a:lnTo>
                <a:lnTo>
                  <a:pt x="142" y="36"/>
                </a:lnTo>
                <a:lnTo>
                  <a:pt x="127" y="31"/>
                </a:lnTo>
                <a:lnTo>
                  <a:pt x="126" y="13"/>
                </a:lnTo>
                <a:lnTo>
                  <a:pt x="110" y="9"/>
                </a:lnTo>
                <a:lnTo>
                  <a:pt x="96" y="5"/>
                </a:lnTo>
                <a:lnTo>
                  <a:pt x="75" y="0"/>
                </a:lnTo>
                <a:lnTo>
                  <a:pt x="69" y="15"/>
                </a:lnTo>
                <a:lnTo>
                  <a:pt x="55" y="24"/>
                </a:lnTo>
                <a:lnTo>
                  <a:pt x="42" y="32"/>
                </a:lnTo>
                <a:lnTo>
                  <a:pt x="35" y="48"/>
                </a:lnTo>
                <a:lnTo>
                  <a:pt x="23" y="54"/>
                </a:lnTo>
                <a:lnTo>
                  <a:pt x="21" y="60"/>
                </a:lnTo>
                <a:lnTo>
                  <a:pt x="21" y="81"/>
                </a:lnTo>
                <a:lnTo>
                  <a:pt x="16" y="102"/>
                </a:lnTo>
                <a:lnTo>
                  <a:pt x="9" y="123"/>
                </a:lnTo>
                <a:lnTo>
                  <a:pt x="0" y="131"/>
                </a:lnTo>
                <a:lnTo>
                  <a:pt x="5" y="145"/>
                </a:lnTo>
                <a:lnTo>
                  <a:pt x="8" y="161"/>
                </a:lnTo>
                <a:lnTo>
                  <a:pt x="26" y="165"/>
                </a:lnTo>
                <a:lnTo>
                  <a:pt x="29" y="180"/>
                </a:lnTo>
                <a:lnTo>
                  <a:pt x="51" y="185"/>
                </a:lnTo>
                <a:lnTo>
                  <a:pt x="61" y="196"/>
                </a:lnTo>
                <a:lnTo>
                  <a:pt x="74" y="189"/>
                </a:lnTo>
                <a:lnTo>
                  <a:pt x="92" y="180"/>
                </a:lnTo>
                <a:lnTo>
                  <a:pt x="106" y="189"/>
                </a:lnTo>
                <a:lnTo>
                  <a:pt x="120" y="198"/>
                </a:lnTo>
                <a:lnTo>
                  <a:pt x="135" y="207"/>
                </a:lnTo>
                <a:lnTo>
                  <a:pt x="149" y="217"/>
                </a:lnTo>
                <a:lnTo>
                  <a:pt x="162" y="226"/>
                </a:lnTo>
                <a:lnTo>
                  <a:pt x="176" y="235"/>
                </a:lnTo>
                <a:lnTo>
                  <a:pt x="190" y="244"/>
                </a:lnTo>
                <a:lnTo>
                  <a:pt x="205" y="254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46" name="Freeform 86"/>
          <p:cNvSpPr>
            <a:spLocks/>
          </p:cNvSpPr>
          <p:nvPr/>
        </p:nvSpPr>
        <p:spPr bwMode="auto">
          <a:xfrm>
            <a:off x="3995738" y="2233613"/>
            <a:ext cx="434975" cy="296862"/>
          </a:xfrm>
          <a:custGeom>
            <a:avLst/>
            <a:gdLst>
              <a:gd name="T0" fmla="*/ 2147483647 w 225"/>
              <a:gd name="T1" fmla="*/ 2147483647 h 153"/>
              <a:gd name="T2" fmla="*/ 2147483647 w 225"/>
              <a:gd name="T3" fmla="*/ 2147483647 h 153"/>
              <a:gd name="T4" fmla="*/ 2147483647 w 225"/>
              <a:gd name="T5" fmla="*/ 2147483647 h 153"/>
              <a:gd name="T6" fmla="*/ 2147483647 w 225"/>
              <a:gd name="T7" fmla="*/ 2147483647 h 153"/>
              <a:gd name="T8" fmla="*/ 2147483647 w 225"/>
              <a:gd name="T9" fmla="*/ 2147483647 h 153"/>
              <a:gd name="T10" fmla="*/ 2147483647 w 225"/>
              <a:gd name="T11" fmla="*/ 2147483647 h 153"/>
              <a:gd name="T12" fmla="*/ 2147483647 w 225"/>
              <a:gd name="T13" fmla="*/ 2147483647 h 153"/>
              <a:gd name="T14" fmla="*/ 2147483647 w 225"/>
              <a:gd name="T15" fmla="*/ 2147483647 h 153"/>
              <a:gd name="T16" fmla="*/ 2147483647 w 225"/>
              <a:gd name="T17" fmla="*/ 2147483647 h 153"/>
              <a:gd name="T18" fmla="*/ 2147483647 w 225"/>
              <a:gd name="T19" fmla="*/ 2147483647 h 153"/>
              <a:gd name="T20" fmla="*/ 0 w 225"/>
              <a:gd name="T21" fmla="*/ 2147483647 h 153"/>
              <a:gd name="T22" fmla="*/ 2147483647 w 225"/>
              <a:gd name="T23" fmla="*/ 2147483647 h 153"/>
              <a:gd name="T24" fmla="*/ 2147483647 w 225"/>
              <a:gd name="T25" fmla="*/ 2147483647 h 153"/>
              <a:gd name="T26" fmla="*/ 2147483647 w 225"/>
              <a:gd name="T27" fmla="*/ 2147483647 h 153"/>
              <a:gd name="T28" fmla="*/ 2147483647 w 225"/>
              <a:gd name="T29" fmla="*/ 2147483647 h 153"/>
              <a:gd name="T30" fmla="*/ 2147483647 w 225"/>
              <a:gd name="T31" fmla="*/ 2147483647 h 153"/>
              <a:gd name="T32" fmla="*/ 2147483647 w 225"/>
              <a:gd name="T33" fmla="*/ 2147483647 h 153"/>
              <a:gd name="T34" fmla="*/ 2147483647 w 225"/>
              <a:gd name="T35" fmla="*/ 2147483647 h 153"/>
              <a:gd name="T36" fmla="*/ 2147483647 w 225"/>
              <a:gd name="T37" fmla="*/ 2147483647 h 153"/>
              <a:gd name="T38" fmla="*/ 2147483647 w 225"/>
              <a:gd name="T39" fmla="*/ 2147483647 h 153"/>
              <a:gd name="T40" fmla="*/ 2147483647 w 225"/>
              <a:gd name="T41" fmla="*/ 2147483647 h 153"/>
              <a:gd name="T42" fmla="*/ 2147483647 w 225"/>
              <a:gd name="T43" fmla="*/ 2147483647 h 153"/>
              <a:gd name="T44" fmla="*/ 2147483647 w 225"/>
              <a:gd name="T45" fmla="*/ 2147483647 h 153"/>
              <a:gd name="T46" fmla="*/ 2147483647 w 225"/>
              <a:gd name="T47" fmla="*/ 2147483647 h 153"/>
              <a:gd name="T48" fmla="*/ 2147483647 w 225"/>
              <a:gd name="T49" fmla="*/ 2147483647 h 153"/>
              <a:gd name="T50" fmla="*/ 2147483647 w 225"/>
              <a:gd name="T51" fmla="*/ 2147483647 h 153"/>
              <a:gd name="T52" fmla="*/ 2147483647 w 225"/>
              <a:gd name="T53" fmla="*/ 2147483647 h 153"/>
              <a:gd name="T54" fmla="*/ 2147483647 w 225"/>
              <a:gd name="T55" fmla="*/ 2147483647 h 153"/>
              <a:gd name="T56" fmla="*/ 2147483647 w 225"/>
              <a:gd name="T57" fmla="*/ 2147483647 h 153"/>
              <a:gd name="T58" fmla="*/ 2147483647 w 225"/>
              <a:gd name="T59" fmla="*/ 2147483647 h 153"/>
              <a:gd name="T60" fmla="*/ 2147483647 w 225"/>
              <a:gd name="T61" fmla="*/ 2147483647 h 153"/>
              <a:gd name="T62" fmla="*/ 2147483647 w 225"/>
              <a:gd name="T63" fmla="*/ 2147483647 h 153"/>
              <a:gd name="T64" fmla="*/ 2147483647 w 225"/>
              <a:gd name="T65" fmla="*/ 2147483647 h 153"/>
              <a:gd name="T66" fmla="*/ 2147483647 w 225"/>
              <a:gd name="T67" fmla="*/ 0 h 153"/>
              <a:gd name="T68" fmla="*/ 2147483647 w 225"/>
              <a:gd name="T69" fmla="*/ 2147483647 h 153"/>
              <a:gd name="T70" fmla="*/ 2147483647 w 225"/>
              <a:gd name="T71" fmla="*/ 2147483647 h 153"/>
              <a:gd name="T72" fmla="*/ 2147483647 w 225"/>
              <a:gd name="T73" fmla="*/ 2147483647 h 15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25"/>
              <a:gd name="T112" fmla="*/ 0 h 153"/>
              <a:gd name="T113" fmla="*/ 225 w 225"/>
              <a:gd name="T114" fmla="*/ 153 h 15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25" h="153">
                <a:moveTo>
                  <a:pt x="141" y="38"/>
                </a:moveTo>
                <a:lnTo>
                  <a:pt x="123" y="47"/>
                </a:lnTo>
                <a:lnTo>
                  <a:pt x="105" y="56"/>
                </a:lnTo>
                <a:lnTo>
                  <a:pt x="91" y="71"/>
                </a:lnTo>
                <a:lnTo>
                  <a:pt x="78" y="85"/>
                </a:lnTo>
                <a:lnTo>
                  <a:pt x="73" y="101"/>
                </a:lnTo>
                <a:lnTo>
                  <a:pt x="61" y="115"/>
                </a:lnTo>
                <a:lnTo>
                  <a:pt x="49" y="128"/>
                </a:lnTo>
                <a:lnTo>
                  <a:pt x="35" y="137"/>
                </a:lnTo>
                <a:lnTo>
                  <a:pt x="21" y="145"/>
                </a:lnTo>
                <a:lnTo>
                  <a:pt x="0" y="153"/>
                </a:lnTo>
                <a:lnTo>
                  <a:pt x="18" y="153"/>
                </a:lnTo>
                <a:lnTo>
                  <a:pt x="35" y="153"/>
                </a:lnTo>
                <a:lnTo>
                  <a:pt x="53" y="153"/>
                </a:lnTo>
                <a:lnTo>
                  <a:pt x="71" y="153"/>
                </a:lnTo>
                <a:lnTo>
                  <a:pt x="80" y="132"/>
                </a:lnTo>
                <a:lnTo>
                  <a:pt x="96" y="124"/>
                </a:lnTo>
                <a:lnTo>
                  <a:pt x="111" y="117"/>
                </a:lnTo>
                <a:lnTo>
                  <a:pt x="127" y="111"/>
                </a:lnTo>
                <a:lnTo>
                  <a:pt x="142" y="105"/>
                </a:lnTo>
                <a:lnTo>
                  <a:pt x="157" y="97"/>
                </a:lnTo>
                <a:lnTo>
                  <a:pt x="171" y="89"/>
                </a:lnTo>
                <a:lnTo>
                  <a:pt x="175" y="78"/>
                </a:lnTo>
                <a:lnTo>
                  <a:pt x="199" y="70"/>
                </a:lnTo>
                <a:lnTo>
                  <a:pt x="216" y="68"/>
                </a:lnTo>
                <a:lnTo>
                  <a:pt x="223" y="63"/>
                </a:lnTo>
                <a:lnTo>
                  <a:pt x="219" y="47"/>
                </a:lnTo>
                <a:lnTo>
                  <a:pt x="223" y="33"/>
                </a:lnTo>
                <a:lnTo>
                  <a:pt x="225" y="19"/>
                </a:lnTo>
                <a:lnTo>
                  <a:pt x="224" y="15"/>
                </a:lnTo>
                <a:lnTo>
                  <a:pt x="215" y="12"/>
                </a:lnTo>
                <a:lnTo>
                  <a:pt x="211" y="13"/>
                </a:lnTo>
                <a:lnTo>
                  <a:pt x="185" y="10"/>
                </a:lnTo>
                <a:lnTo>
                  <a:pt x="183" y="0"/>
                </a:lnTo>
                <a:lnTo>
                  <a:pt x="170" y="8"/>
                </a:lnTo>
                <a:lnTo>
                  <a:pt x="155" y="22"/>
                </a:lnTo>
                <a:lnTo>
                  <a:pt x="141" y="38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47" name="Freeform 87"/>
          <p:cNvSpPr>
            <a:spLocks/>
          </p:cNvSpPr>
          <p:nvPr/>
        </p:nvSpPr>
        <p:spPr bwMode="auto">
          <a:xfrm>
            <a:off x="5172075" y="3375025"/>
            <a:ext cx="173038" cy="200025"/>
          </a:xfrm>
          <a:custGeom>
            <a:avLst/>
            <a:gdLst>
              <a:gd name="T0" fmla="*/ 2147483647 w 88"/>
              <a:gd name="T1" fmla="*/ 2147483647 h 104"/>
              <a:gd name="T2" fmla="*/ 2147483647 w 88"/>
              <a:gd name="T3" fmla="*/ 0 h 104"/>
              <a:gd name="T4" fmla="*/ 2147483647 w 88"/>
              <a:gd name="T5" fmla="*/ 2147483647 h 104"/>
              <a:gd name="T6" fmla="*/ 2147483647 w 88"/>
              <a:gd name="T7" fmla="*/ 2147483647 h 104"/>
              <a:gd name="T8" fmla="*/ 2147483647 w 88"/>
              <a:gd name="T9" fmla="*/ 2147483647 h 104"/>
              <a:gd name="T10" fmla="*/ 2147483647 w 88"/>
              <a:gd name="T11" fmla="*/ 2147483647 h 104"/>
              <a:gd name="T12" fmla="*/ 2147483647 w 88"/>
              <a:gd name="T13" fmla="*/ 2147483647 h 104"/>
              <a:gd name="T14" fmla="*/ 2147483647 w 88"/>
              <a:gd name="T15" fmla="*/ 2147483647 h 104"/>
              <a:gd name="T16" fmla="*/ 2147483647 w 88"/>
              <a:gd name="T17" fmla="*/ 2147483647 h 104"/>
              <a:gd name="T18" fmla="*/ 2147483647 w 88"/>
              <a:gd name="T19" fmla="*/ 2147483647 h 104"/>
              <a:gd name="T20" fmla="*/ 2147483647 w 88"/>
              <a:gd name="T21" fmla="*/ 2147483647 h 104"/>
              <a:gd name="T22" fmla="*/ 2147483647 w 88"/>
              <a:gd name="T23" fmla="*/ 2147483647 h 104"/>
              <a:gd name="T24" fmla="*/ 2147483647 w 88"/>
              <a:gd name="T25" fmla="*/ 2147483647 h 104"/>
              <a:gd name="T26" fmla="*/ 0 w 88"/>
              <a:gd name="T27" fmla="*/ 2147483647 h 104"/>
              <a:gd name="T28" fmla="*/ 2147483647 w 88"/>
              <a:gd name="T29" fmla="*/ 2147483647 h 104"/>
              <a:gd name="T30" fmla="*/ 2147483647 w 88"/>
              <a:gd name="T31" fmla="*/ 2147483647 h 104"/>
              <a:gd name="T32" fmla="*/ 2147483647 w 88"/>
              <a:gd name="T33" fmla="*/ 2147483647 h 104"/>
              <a:gd name="T34" fmla="*/ 2147483647 w 88"/>
              <a:gd name="T35" fmla="*/ 2147483647 h 104"/>
              <a:gd name="T36" fmla="*/ 2147483647 w 88"/>
              <a:gd name="T37" fmla="*/ 2147483647 h 104"/>
              <a:gd name="T38" fmla="*/ 2147483647 w 88"/>
              <a:gd name="T39" fmla="*/ 2147483647 h 104"/>
              <a:gd name="T40" fmla="*/ 2147483647 w 88"/>
              <a:gd name="T41" fmla="*/ 2147483647 h 104"/>
              <a:gd name="T42" fmla="*/ 2147483647 w 88"/>
              <a:gd name="T43" fmla="*/ 2147483647 h 104"/>
              <a:gd name="T44" fmla="*/ 2147483647 w 88"/>
              <a:gd name="T45" fmla="*/ 2147483647 h 104"/>
              <a:gd name="T46" fmla="*/ 2147483647 w 88"/>
              <a:gd name="T47" fmla="*/ 2147483647 h 104"/>
              <a:gd name="T48" fmla="*/ 2147483647 w 88"/>
              <a:gd name="T49" fmla="*/ 2147483647 h 1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88"/>
              <a:gd name="T76" fmla="*/ 0 h 104"/>
              <a:gd name="T77" fmla="*/ 88 w 88"/>
              <a:gd name="T78" fmla="*/ 104 h 10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88" h="104">
                <a:moveTo>
                  <a:pt x="79" y="14"/>
                </a:moveTo>
                <a:lnTo>
                  <a:pt x="73" y="0"/>
                </a:lnTo>
                <a:lnTo>
                  <a:pt x="65" y="9"/>
                </a:lnTo>
                <a:lnTo>
                  <a:pt x="47" y="9"/>
                </a:lnTo>
                <a:lnTo>
                  <a:pt x="39" y="12"/>
                </a:lnTo>
                <a:lnTo>
                  <a:pt x="35" y="9"/>
                </a:lnTo>
                <a:lnTo>
                  <a:pt x="24" y="10"/>
                </a:lnTo>
                <a:lnTo>
                  <a:pt x="22" y="13"/>
                </a:lnTo>
                <a:lnTo>
                  <a:pt x="20" y="30"/>
                </a:lnTo>
                <a:lnTo>
                  <a:pt x="29" y="38"/>
                </a:lnTo>
                <a:lnTo>
                  <a:pt x="17" y="50"/>
                </a:lnTo>
                <a:lnTo>
                  <a:pt x="7" y="62"/>
                </a:lnTo>
                <a:lnTo>
                  <a:pt x="3" y="83"/>
                </a:lnTo>
                <a:lnTo>
                  <a:pt x="0" y="104"/>
                </a:lnTo>
                <a:lnTo>
                  <a:pt x="6" y="104"/>
                </a:lnTo>
                <a:lnTo>
                  <a:pt x="15" y="99"/>
                </a:lnTo>
                <a:lnTo>
                  <a:pt x="29" y="98"/>
                </a:lnTo>
                <a:lnTo>
                  <a:pt x="42" y="98"/>
                </a:lnTo>
                <a:lnTo>
                  <a:pt x="56" y="98"/>
                </a:lnTo>
                <a:lnTo>
                  <a:pt x="70" y="98"/>
                </a:lnTo>
                <a:lnTo>
                  <a:pt x="69" y="77"/>
                </a:lnTo>
                <a:lnTo>
                  <a:pt x="81" y="58"/>
                </a:lnTo>
                <a:lnTo>
                  <a:pt x="88" y="44"/>
                </a:lnTo>
                <a:lnTo>
                  <a:pt x="83" y="29"/>
                </a:lnTo>
                <a:lnTo>
                  <a:pt x="79" y="14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48" name="Freeform 88"/>
          <p:cNvSpPr>
            <a:spLocks/>
          </p:cNvSpPr>
          <p:nvPr/>
        </p:nvSpPr>
        <p:spPr bwMode="auto">
          <a:xfrm>
            <a:off x="4640263" y="3333750"/>
            <a:ext cx="588962" cy="677863"/>
          </a:xfrm>
          <a:custGeom>
            <a:avLst/>
            <a:gdLst>
              <a:gd name="T0" fmla="*/ 2147483647 w 305"/>
              <a:gd name="T1" fmla="*/ 2147483647 h 349"/>
              <a:gd name="T2" fmla="*/ 2147483647 w 305"/>
              <a:gd name="T3" fmla="*/ 2147483647 h 349"/>
              <a:gd name="T4" fmla="*/ 2147483647 w 305"/>
              <a:gd name="T5" fmla="*/ 2147483647 h 349"/>
              <a:gd name="T6" fmla="*/ 2147483647 w 305"/>
              <a:gd name="T7" fmla="*/ 2147483647 h 349"/>
              <a:gd name="T8" fmla="*/ 2147483647 w 305"/>
              <a:gd name="T9" fmla="*/ 2147483647 h 349"/>
              <a:gd name="T10" fmla="*/ 2147483647 w 305"/>
              <a:gd name="T11" fmla="*/ 2147483647 h 349"/>
              <a:gd name="T12" fmla="*/ 2147483647 w 305"/>
              <a:gd name="T13" fmla="*/ 2147483647 h 349"/>
              <a:gd name="T14" fmla="*/ 2147483647 w 305"/>
              <a:gd name="T15" fmla="*/ 2147483647 h 349"/>
              <a:gd name="T16" fmla="*/ 2147483647 w 305"/>
              <a:gd name="T17" fmla="*/ 2147483647 h 349"/>
              <a:gd name="T18" fmla="*/ 2147483647 w 305"/>
              <a:gd name="T19" fmla="*/ 2147483647 h 349"/>
              <a:gd name="T20" fmla="*/ 2147483647 w 305"/>
              <a:gd name="T21" fmla="*/ 2147483647 h 349"/>
              <a:gd name="T22" fmla="*/ 2147483647 w 305"/>
              <a:gd name="T23" fmla="*/ 2147483647 h 349"/>
              <a:gd name="T24" fmla="*/ 2147483647 w 305"/>
              <a:gd name="T25" fmla="*/ 2147483647 h 349"/>
              <a:gd name="T26" fmla="*/ 2147483647 w 305"/>
              <a:gd name="T27" fmla="*/ 2147483647 h 349"/>
              <a:gd name="T28" fmla="*/ 2147483647 w 305"/>
              <a:gd name="T29" fmla="*/ 2147483647 h 349"/>
              <a:gd name="T30" fmla="*/ 2147483647 w 305"/>
              <a:gd name="T31" fmla="*/ 2147483647 h 349"/>
              <a:gd name="T32" fmla="*/ 2147483647 w 305"/>
              <a:gd name="T33" fmla="*/ 2147483647 h 349"/>
              <a:gd name="T34" fmla="*/ 2147483647 w 305"/>
              <a:gd name="T35" fmla="*/ 2147483647 h 349"/>
              <a:gd name="T36" fmla="*/ 2147483647 w 305"/>
              <a:gd name="T37" fmla="*/ 2147483647 h 349"/>
              <a:gd name="T38" fmla="*/ 2147483647 w 305"/>
              <a:gd name="T39" fmla="*/ 2147483647 h 349"/>
              <a:gd name="T40" fmla="*/ 2147483647 w 305"/>
              <a:gd name="T41" fmla="*/ 2147483647 h 349"/>
              <a:gd name="T42" fmla="*/ 2147483647 w 305"/>
              <a:gd name="T43" fmla="*/ 2147483647 h 349"/>
              <a:gd name="T44" fmla="*/ 2147483647 w 305"/>
              <a:gd name="T45" fmla="*/ 2147483647 h 349"/>
              <a:gd name="T46" fmla="*/ 2147483647 w 305"/>
              <a:gd name="T47" fmla="*/ 2147483647 h 349"/>
              <a:gd name="T48" fmla="*/ 2147483647 w 305"/>
              <a:gd name="T49" fmla="*/ 2147483647 h 349"/>
              <a:gd name="T50" fmla="*/ 2147483647 w 305"/>
              <a:gd name="T51" fmla="*/ 2147483647 h 349"/>
              <a:gd name="T52" fmla="*/ 2147483647 w 305"/>
              <a:gd name="T53" fmla="*/ 2147483647 h 349"/>
              <a:gd name="T54" fmla="*/ 2147483647 w 305"/>
              <a:gd name="T55" fmla="*/ 2147483647 h 349"/>
              <a:gd name="T56" fmla="*/ 2147483647 w 305"/>
              <a:gd name="T57" fmla="*/ 2147483647 h 349"/>
              <a:gd name="T58" fmla="*/ 2147483647 w 305"/>
              <a:gd name="T59" fmla="*/ 2147483647 h 349"/>
              <a:gd name="T60" fmla="*/ 2147483647 w 305"/>
              <a:gd name="T61" fmla="*/ 2147483647 h 349"/>
              <a:gd name="T62" fmla="*/ 2147483647 w 305"/>
              <a:gd name="T63" fmla="*/ 2147483647 h 349"/>
              <a:gd name="T64" fmla="*/ 2147483647 w 305"/>
              <a:gd name="T65" fmla="*/ 2147483647 h 349"/>
              <a:gd name="T66" fmla="*/ 2147483647 w 305"/>
              <a:gd name="T67" fmla="*/ 2147483647 h 349"/>
              <a:gd name="T68" fmla="*/ 2147483647 w 305"/>
              <a:gd name="T69" fmla="*/ 2147483647 h 349"/>
              <a:gd name="T70" fmla="*/ 2147483647 w 305"/>
              <a:gd name="T71" fmla="*/ 2147483647 h 349"/>
              <a:gd name="T72" fmla="*/ 2147483647 w 305"/>
              <a:gd name="T73" fmla="*/ 2147483647 h 349"/>
              <a:gd name="T74" fmla="*/ 2147483647 w 305"/>
              <a:gd name="T75" fmla="*/ 2147483647 h 349"/>
              <a:gd name="T76" fmla="*/ 2147483647 w 305"/>
              <a:gd name="T77" fmla="*/ 2147483647 h 349"/>
              <a:gd name="T78" fmla="*/ 2147483647 w 305"/>
              <a:gd name="T79" fmla="*/ 2147483647 h 349"/>
              <a:gd name="T80" fmla="*/ 2147483647 w 305"/>
              <a:gd name="T81" fmla="*/ 2147483647 h 349"/>
              <a:gd name="T82" fmla="*/ 2147483647 w 305"/>
              <a:gd name="T83" fmla="*/ 2147483647 h 349"/>
              <a:gd name="T84" fmla="*/ 2147483647 w 305"/>
              <a:gd name="T85" fmla="*/ 2147483647 h 349"/>
              <a:gd name="T86" fmla="*/ 2147483647 w 305"/>
              <a:gd name="T87" fmla="*/ 2147483647 h 349"/>
              <a:gd name="T88" fmla="*/ 2147483647 w 305"/>
              <a:gd name="T89" fmla="*/ 2147483647 h 349"/>
              <a:gd name="T90" fmla="*/ 2147483647 w 305"/>
              <a:gd name="T91" fmla="*/ 2147483647 h 349"/>
              <a:gd name="T92" fmla="*/ 2147483647 w 305"/>
              <a:gd name="T93" fmla="*/ 2147483647 h 34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05"/>
              <a:gd name="T142" fmla="*/ 0 h 349"/>
              <a:gd name="T143" fmla="*/ 305 w 305"/>
              <a:gd name="T144" fmla="*/ 349 h 34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05" h="349">
                <a:moveTo>
                  <a:pt x="276" y="124"/>
                </a:moveTo>
                <a:lnTo>
                  <a:pt x="270" y="137"/>
                </a:lnTo>
                <a:lnTo>
                  <a:pt x="266" y="148"/>
                </a:lnTo>
                <a:lnTo>
                  <a:pt x="267" y="149"/>
                </a:lnTo>
                <a:lnTo>
                  <a:pt x="269" y="151"/>
                </a:lnTo>
                <a:lnTo>
                  <a:pt x="272" y="167"/>
                </a:lnTo>
                <a:lnTo>
                  <a:pt x="275" y="181"/>
                </a:lnTo>
                <a:lnTo>
                  <a:pt x="276" y="196"/>
                </a:lnTo>
                <a:lnTo>
                  <a:pt x="278" y="209"/>
                </a:lnTo>
                <a:lnTo>
                  <a:pt x="285" y="225"/>
                </a:lnTo>
                <a:lnTo>
                  <a:pt x="293" y="238"/>
                </a:lnTo>
                <a:lnTo>
                  <a:pt x="301" y="251"/>
                </a:lnTo>
                <a:lnTo>
                  <a:pt x="285" y="255"/>
                </a:lnTo>
                <a:lnTo>
                  <a:pt x="271" y="258"/>
                </a:lnTo>
                <a:lnTo>
                  <a:pt x="263" y="272"/>
                </a:lnTo>
                <a:lnTo>
                  <a:pt x="269" y="288"/>
                </a:lnTo>
                <a:lnTo>
                  <a:pt x="269" y="304"/>
                </a:lnTo>
                <a:lnTo>
                  <a:pt x="270" y="320"/>
                </a:lnTo>
                <a:lnTo>
                  <a:pt x="287" y="330"/>
                </a:lnTo>
                <a:lnTo>
                  <a:pt x="291" y="325"/>
                </a:lnTo>
                <a:lnTo>
                  <a:pt x="291" y="349"/>
                </a:lnTo>
                <a:lnTo>
                  <a:pt x="287" y="347"/>
                </a:lnTo>
                <a:lnTo>
                  <a:pt x="280" y="347"/>
                </a:lnTo>
                <a:lnTo>
                  <a:pt x="265" y="329"/>
                </a:lnTo>
                <a:lnTo>
                  <a:pt x="253" y="322"/>
                </a:lnTo>
                <a:lnTo>
                  <a:pt x="245" y="314"/>
                </a:lnTo>
                <a:lnTo>
                  <a:pt x="240" y="322"/>
                </a:lnTo>
                <a:lnTo>
                  <a:pt x="218" y="313"/>
                </a:lnTo>
                <a:lnTo>
                  <a:pt x="216" y="308"/>
                </a:lnTo>
                <a:lnTo>
                  <a:pt x="203" y="310"/>
                </a:lnTo>
                <a:lnTo>
                  <a:pt x="195" y="301"/>
                </a:lnTo>
                <a:lnTo>
                  <a:pt x="182" y="304"/>
                </a:lnTo>
                <a:lnTo>
                  <a:pt x="169" y="306"/>
                </a:lnTo>
                <a:lnTo>
                  <a:pt x="168" y="300"/>
                </a:lnTo>
                <a:lnTo>
                  <a:pt x="161" y="280"/>
                </a:lnTo>
                <a:lnTo>
                  <a:pt x="159" y="259"/>
                </a:lnTo>
                <a:lnTo>
                  <a:pt x="156" y="238"/>
                </a:lnTo>
                <a:lnTo>
                  <a:pt x="135" y="234"/>
                </a:lnTo>
                <a:lnTo>
                  <a:pt x="135" y="230"/>
                </a:lnTo>
                <a:lnTo>
                  <a:pt x="119" y="229"/>
                </a:lnTo>
                <a:lnTo>
                  <a:pt x="117" y="246"/>
                </a:lnTo>
                <a:lnTo>
                  <a:pt x="98" y="250"/>
                </a:lnTo>
                <a:lnTo>
                  <a:pt x="86" y="244"/>
                </a:lnTo>
                <a:lnTo>
                  <a:pt x="78" y="227"/>
                </a:lnTo>
                <a:lnTo>
                  <a:pt x="71" y="210"/>
                </a:lnTo>
                <a:lnTo>
                  <a:pt x="56" y="209"/>
                </a:lnTo>
                <a:lnTo>
                  <a:pt x="42" y="209"/>
                </a:lnTo>
                <a:lnTo>
                  <a:pt x="29" y="209"/>
                </a:lnTo>
                <a:lnTo>
                  <a:pt x="15" y="207"/>
                </a:lnTo>
                <a:lnTo>
                  <a:pt x="2" y="210"/>
                </a:lnTo>
                <a:lnTo>
                  <a:pt x="0" y="206"/>
                </a:lnTo>
                <a:lnTo>
                  <a:pt x="5" y="205"/>
                </a:lnTo>
                <a:lnTo>
                  <a:pt x="5" y="190"/>
                </a:lnTo>
                <a:lnTo>
                  <a:pt x="12" y="185"/>
                </a:lnTo>
                <a:lnTo>
                  <a:pt x="20" y="188"/>
                </a:lnTo>
                <a:lnTo>
                  <a:pt x="25" y="182"/>
                </a:lnTo>
                <a:lnTo>
                  <a:pt x="34" y="181"/>
                </a:lnTo>
                <a:lnTo>
                  <a:pt x="37" y="189"/>
                </a:lnTo>
                <a:lnTo>
                  <a:pt x="49" y="177"/>
                </a:lnTo>
                <a:lnTo>
                  <a:pt x="60" y="165"/>
                </a:lnTo>
                <a:lnTo>
                  <a:pt x="62" y="151"/>
                </a:lnTo>
                <a:lnTo>
                  <a:pt x="64" y="136"/>
                </a:lnTo>
                <a:lnTo>
                  <a:pt x="75" y="120"/>
                </a:lnTo>
                <a:lnTo>
                  <a:pt x="85" y="106"/>
                </a:lnTo>
                <a:lnTo>
                  <a:pt x="87" y="91"/>
                </a:lnTo>
                <a:lnTo>
                  <a:pt x="90" y="78"/>
                </a:lnTo>
                <a:lnTo>
                  <a:pt x="93" y="64"/>
                </a:lnTo>
                <a:lnTo>
                  <a:pt x="97" y="50"/>
                </a:lnTo>
                <a:lnTo>
                  <a:pt x="100" y="33"/>
                </a:lnTo>
                <a:lnTo>
                  <a:pt x="100" y="20"/>
                </a:lnTo>
                <a:lnTo>
                  <a:pt x="115" y="3"/>
                </a:lnTo>
                <a:lnTo>
                  <a:pt x="131" y="12"/>
                </a:lnTo>
                <a:lnTo>
                  <a:pt x="146" y="17"/>
                </a:lnTo>
                <a:lnTo>
                  <a:pt x="161" y="21"/>
                </a:lnTo>
                <a:lnTo>
                  <a:pt x="169" y="11"/>
                </a:lnTo>
                <a:lnTo>
                  <a:pt x="175" y="12"/>
                </a:lnTo>
                <a:lnTo>
                  <a:pt x="192" y="5"/>
                </a:lnTo>
                <a:lnTo>
                  <a:pt x="204" y="5"/>
                </a:lnTo>
                <a:lnTo>
                  <a:pt x="210" y="0"/>
                </a:lnTo>
                <a:lnTo>
                  <a:pt x="223" y="1"/>
                </a:lnTo>
                <a:lnTo>
                  <a:pt x="235" y="3"/>
                </a:lnTo>
                <a:lnTo>
                  <a:pt x="244" y="5"/>
                </a:lnTo>
                <a:lnTo>
                  <a:pt x="248" y="9"/>
                </a:lnTo>
                <a:lnTo>
                  <a:pt x="261" y="17"/>
                </a:lnTo>
                <a:lnTo>
                  <a:pt x="270" y="16"/>
                </a:lnTo>
                <a:lnTo>
                  <a:pt x="276" y="12"/>
                </a:lnTo>
                <a:lnTo>
                  <a:pt x="287" y="23"/>
                </a:lnTo>
                <a:lnTo>
                  <a:pt x="298" y="33"/>
                </a:lnTo>
                <a:lnTo>
                  <a:pt x="296" y="50"/>
                </a:lnTo>
                <a:lnTo>
                  <a:pt x="305" y="58"/>
                </a:lnTo>
                <a:lnTo>
                  <a:pt x="293" y="70"/>
                </a:lnTo>
                <a:lnTo>
                  <a:pt x="283" y="82"/>
                </a:lnTo>
                <a:lnTo>
                  <a:pt x="279" y="103"/>
                </a:lnTo>
                <a:lnTo>
                  <a:pt x="276" y="124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49" name="Freeform 89"/>
          <p:cNvSpPr>
            <a:spLocks/>
          </p:cNvSpPr>
          <p:nvPr/>
        </p:nvSpPr>
        <p:spPr bwMode="auto">
          <a:xfrm>
            <a:off x="4964113" y="3821113"/>
            <a:ext cx="349250" cy="355600"/>
          </a:xfrm>
          <a:custGeom>
            <a:avLst/>
            <a:gdLst>
              <a:gd name="T0" fmla="*/ 2147483647 w 181"/>
              <a:gd name="T1" fmla="*/ 2147483647 h 185"/>
              <a:gd name="T2" fmla="*/ 2147483647 w 181"/>
              <a:gd name="T3" fmla="*/ 2147483647 h 185"/>
              <a:gd name="T4" fmla="*/ 0 w 181"/>
              <a:gd name="T5" fmla="*/ 2147483647 h 185"/>
              <a:gd name="T6" fmla="*/ 2147483647 w 181"/>
              <a:gd name="T7" fmla="*/ 2147483647 h 185"/>
              <a:gd name="T8" fmla="*/ 2147483647 w 181"/>
              <a:gd name="T9" fmla="*/ 2147483647 h 185"/>
              <a:gd name="T10" fmla="*/ 2147483647 w 181"/>
              <a:gd name="T11" fmla="*/ 2147483647 h 185"/>
              <a:gd name="T12" fmla="*/ 2147483647 w 181"/>
              <a:gd name="T13" fmla="*/ 2147483647 h 185"/>
              <a:gd name="T14" fmla="*/ 2147483647 w 181"/>
              <a:gd name="T15" fmla="*/ 2147483647 h 185"/>
              <a:gd name="T16" fmla="*/ 2147483647 w 181"/>
              <a:gd name="T17" fmla="*/ 2147483647 h 185"/>
              <a:gd name="T18" fmla="*/ 2147483647 w 181"/>
              <a:gd name="T19" fmla="*/ 2147483647 h 185"/>
              <a:gd name="T20" fmla="*/ 2147483647 w 181"/>
              <a:gd name="T21" fmla="*/ 2147483647 h 185"/>
              <a:gd name="T22" fmla="*/ 2147483647 w 181"/>
              <a:gd name="T23" fmla="*/ 2147483647 h 185"/>
              <a:gd name="T24" fmla="*/ 2147483647 w 181"/>
              <a:gd name="T25" fmla="*/ 2147483647 h 185"/>
              <a:gd name="T26" fmla="*/ 2147483647 w 181"/>
              <a:gd name="T27" fmla="*/ 2147483647 h 185"/>
              <a:gd name="T28" fmla="*/ 2147483647 w 181"/>
              <a:gd name="T29" fmla="*/ 2147483647 h 185"/>
              <a:gd name="T30" fmla="*/ 2147483647 w 181"/>
              <a:gd name="T31" fmla="*/ 2147483647 h 185"/>
              <a:gd name="T32" fmla="*/ 2147483647 w 181"/>
              <a:gd name="T33" fmla="*/ 2147483647 h 185"/>
              <a:gd name="T34" fmla="*/ 2147483647 w 181"/>
              <a:gd name="T35" fmla="*/ 2147483647 h 185"/>
              <a:gd name="T36" fmla="*/ 2147483647 w 181"/>
              <a:gd name="T37" fmla="*/ 2147483647 h 185"/>
              <a:gd name="T38" fmla="*/ 2147483647 w 181"/>
              <a:gd name="T39" fmla="*/ 2147483647 h 185"/>
              <a:gd name="T40" fmla="*/ 2147483647 w 181"/>
              <a:gd name="T41" fmla="*/ 2147483647 h 185"/>
              <a:gd name="T42" fmla="*/ 2147483647 w 181"/>
              <a:gd name="T43" fmla="*/ 2147483647 h 185"/>
              <a:gd name="T44" fmla="*/ 2147483647 w 181"/>
              <a:gd name="T45" fmla="*/ 2147483647 h 185"/>
              <a:gd name="T46" fmla="*/ 2147483647 w 181"/>
              <a:gd name="T47" fmla="*/ 2147483647 h 185"/>
              <a:gd name="T48" fmla="*/ 2147483647 w 181"/>
              <a:gd name="T49" fmla="*/ 2147483647 h 185"/>
              <a:gd name="T50" fmla="*/ 2147483647 w 181"/>
              <a:gd name="T51" fmla="*/ 2147483647 h 185"/>
              <a:gd name="T52" fmla="*/ 2147483647 w 181"/>
              <a:gd name="T53" fmla="*/ 2147483647 h 185"/>
              <a:gd name="T54" fmla="*/ 2147483647 w 181"/>
              <a:gd name="T55" fmla="*/ 2147483647 h 185"/>
              <a:gd name="T56" fmla="*/ 2147483647 w 181"/>
              <a:gd name="T57" fmla="*/ 2147483647 h 185"/>
              <a:gd name="T58" fmla="*/ 2147483647 w 181"/>
              <a:gd name="T59" fmla="*/ 2147483647 h 185"/>
              <a:gd name="T60" fmla="*/ 2147483647 w 181"/>
              <a:gd name="T61" fmla="*/ 2147483647 h 185"/>
              <a:gd name="T62" fmla="*/ 2147483647 w 181"/>
              <a:gd name="T63" fmla="*/ 2147483647 h 185"/>
              <a:gd name="T64" fmla="*/ 2147483647 w 181"/>
              <a:gd name="T65" fmla="*/ 0 h 185"/>
              <a:gd name="T66" fmla="*/ 2147483647 w 181"/>
              <a:gd name="T67" fmla="*/ 2147483647 h 185"/>
              <a:gd name="T68" fmla="*/ 2147483647 w 181"/>
              <a:gd name="T69" fmla="*/ 2147483647 h 185"/>
              <a:gd name="T70" fmla="*/ 2147483647 w 181"/>
              <a:gd name="T71" fmla="*/ 2147483647 h 185"/>
              <a:gd name="T72" fmla="*/ 2147483647 w 181"/>
              <a:gd name="T73" fmla="*/ 2147483647 h 185"/>
              <a:gd name="T74" fmla="*/ 2147483647 w 181"/>
              <a:gd name="T75" fmla="*/ 2147483647 h 185"/>
              <a:gd name="T76" fmla="*/ 2147483647 w 181"/>
              <a:gd name="T77" fmla="*/ 2147483647 h 185"/>
              <a:gd name="T78" fmla="*/ 2147483647 w 181"/>
              <a:gd name="T79" fmla="*/ 2147483647 h 185"/>
              <a:gd name="T80" fmla="*/ 2147483647 w 181"/>
              <a:gd name="T81" fmla="*/ 2147483647 h 185"/>
              <a:gd name="T82" fmla="*/ 2147483647 w 181"/>
              <a:gd name="T83" fmla="*/ 2147483647 h 185"/>
              <a:gd name="T84" fmla="*/ 2147483647 w 181"/>
              <a:gd name="T85" fmla="*/ 2147483647 h 185"/>
              <a:gd name="T86" fmla="*/ 2147483647 w 181"/>
              <a:gd name="T87" fmla="*/ 2147483647 h 185"/>
              <a:gd name="T88" fmla="*/ 2147483647 w 181"/>
              <a:gd name="T89" fmla="*/ 2147483647 h 185"/>
              <a:gd name="T90" fmla="*/ 2147483647 w 181"/>
              <a:gd name="T91" fmla="*/ 2147483647 h 185"/>
              <a:gd name="T92" fmla="*/ 2147483647 w 181"/>
              <a:gd name="T93" fmla="*/ 2147483647 h 185"/>
              <a:gd name="T94" fmla="*/ 2147483647 w 181"/>
              <a:gd name="T95" fmla="*/ 2147483647 h 185"/>
              <a:gd name="T96" fmla="*/ 2147483647 w 181"/>
              <a:gd name="T97" fmla="*/ 2147483647 h 185"/>
              <a:gd name="T98" fmla="*/ 2147483647 w 181"/>
              <a:gd name="T99" fmla="*/ 2147483647 h 185"/>
              <a:gd name="T100" fmla="*/ 2147483647 w 181"/>
              <a:gd name="T101" fmla="*/ 2147483647 h 185"/>
              <a:gd name="T102" fmla="*/ 2147483647 w 181"/>
              <a:gd name="T103" fmla="*/ 2147483647 h 185"/>
              <a:gd name="T104" fmla="*/ 2147483647 w 181"/>
              <a:gd name="T105" fmla="*/ 2147483647 h 185"/>
              <a:gd name="T106" fmla="*/ 2147483647 w 181"/>
              <a:gd name="T107" fmla="*/ 2147483647 h 18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81"/>
              <a:gd name="T163" fmla="*/ 0 h 185"/>
              <a:gd name="T164" fmla="*/ 181 w 181"/>
              <a:gd name="T165" fmla="*/ 185 h 18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81" h="185">
                <a:moveTo>
                  <a:pt x="32" y="89"/>
                </a:moveTo>
                <a:lnTo>
                  <a:pt x="15" y="89"/>
                </a:lnTo>
                <a:lnTo>
                  <a:pt x="0" y="90"/>
                </a:lnTo>
                <a:lnTo>
                  <a:pt x="1" y="104"/>
                </a:lnTo>
                <a:lnTo>
                  <a:pt x="2" y="119"/>
                </a:lnTo>
                <a:lnTo>
                  <a:pt x="5" y="133"/>
                </a:lnTo>
                <a:lnTo>
                  <a:pt x="7" y="149"/>
                </a:lnTo>
                <a:lnTo>
                  <a:pt x="20" y="162"/>
                </a:lnTo>
                <a:lnTo>
                  <a:pt x="35" y="176"/>
                </a:lnTo>
                <a:lnTo>
                  <a:pt x="45" y="173"/>
                </a:lnTo>
                <a:lnTo>
                  <a:pt x="63" y="180"/>
                </a:lnTo>
                <a:lnTo>
                  <a:pt x="88" y="185"/>
                </a:lnTo>
                <a:lnTo>
                  <a:pt x="99" y="170"/>
                </a:lnTo>
                <a:lnTo>
                  <a:pt x="114" y="156"/>
                </a:lnTo>
                <a:lnTo>
                  <a:pt x="117" y="145"/>
                </a:lnTo>
                <a:lnTo>
                  <a:pt x="128" y="141"/>
                </a:lnTo>
                <a:lnTo>
                  <a:pt x="139" y="139"/>
                </a:lnTo>
                <a:lnTo>
                  <a:pt x="135" y="128"/>
                </a:lnTo>
                <a:lnTo>
                  <a:pt x="146" y="124"/>
                </a:lnTo>
                <a:lnTo>
                  <a:pt x="157" y="119"/>
                </a:lnTo>
                <a:lnTo>
                  <a:pt x="169" y="114"/>
                </a:lnTo>
                <a:lnTo>
                  <a:pt x="181" y="108"/>
                </a:lnTo>
                <a:lnTo>
                  <a:pt x="173" y="100"/>
                </a:lnTo>
                <a:lnTo>
                  <a:pt x="178" y="82"/>
                </a:lnTo>
                <a:lnTo>
                  <a:pt x="181" y="78"/>
                </a:lnTo>
                <a:lnTo>
                  <a:pt x="179" y="63"/>
                </a:lnTo>
                <a:lnTo>
                  <a:pt x="178" y="49"/>
                </a:lnTo>
                <a:lnTo>
                  <a:pt x="181" y="42"/>
                </a:lnTo>
                <a:lnTo>
                  <a:pt x="170" y="26"/>
                </a:lnTo>
                <a:lnTo>
                  <a:pt x="169" y="22"/>
                </a:lnTo>
                <a:lnTo>
                  <a:pt x="151" y="13"/>
                </a:lnTo>
                <a:lnTo>
                  <a:pt x="134" y="3"/>
                </a:lnTo>
                <a:lnTo>
                  <a:pt x="133" y="0"/>
                </a:lnTo>
                <a:lnTo>
                  <a:pt x="117" y="4"/>
                </a:lnTo>
                <a:lnTo>
                  <a:pt x="103" y="7"/>
                </a:lnTo>
                <a:lnTo>
                  <a:pt x="95" y="21"/>
                </a:lnTo>
                <a:lnTo>
                  <a:pt x="101" y="37"/>
                </a:lnTo>
                <a:lnTo>
                  <a:pt x="101" y="53"/>
                </a:lnTo>
                <a:lnTo>
                  <a:pt x="102" y="69"/>
                </a:lnTo>
                <a:lnTo>
                  <a:pt x="119" y="79"/>
                </a:lnTo>
                <a:lnTo>
                  <a:pt x="123" y="74"/>
                </a:lnTo>
                <a:lnTo>
                  <a:pt x="123" y="98"/>
                </a:lnTo>
                <a:lnTo>
                  <a:pt x="119" y="96"/>
                </a:lnTo>
                <a:lnTo>
                  <a:pt x="112" y="96"/>
                </a:lnTo>
                <a:lnTo>
                  <a:pt x="97" y="78"/>
                </a:lnTo>
                <a:lnTo>
                  <a:pt x="85" y="71"/>
                </a:lnTo>
                <a:lnTo>
                  <a:pt x="77" y="63"/>
                </a:lnTo>
                <a:lnTo>
                  <a:pt x="72" y="71"/>
                </a:lnTo>
                <a:lnTo>
                  <a:pt x="50" y="62"/>
                </a:lnTo>
                <a:lnTo>
                  <a:pt x="48" y="57"/>
                </a:lnTo>
                <a:lnTo>
                  <a:pt x="35" y="59"/>
                </a:lnTo>
                <a:lnTo>
                  <a:pt x="27" y="50"/>
                </a:lnTo>
                <a:lnTo>
                  <a:pt x="29" y="69"/>
                </a:lnTo>
                <a:lnTo>
                  <a:pt x="32" y="89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50" name="Freeform 90"/>
          <p:cNvSpPr>
            <a:spLocks/>
          </p:cNvSpPr>
          <p:nvPr/>
        </p:nvSpPr>
        <p:spPr bwMode="auto">
          <a:xfrm>
            <a:off x="4692650" y="2185988"/>
            <a:ext cx="155575" cy="252412"/>
          </a:xfrm>
          <a:custGeom>
            <a:avLst/>
            <a:gdLst>
              <a:gd name="T0" fmla="*/ 2147483647 w 79"/>
              <a:gd name="T1" fmla="*/ 2147483647 h 130"/>
              <a:gd name="T2" fmla="*/ 2147483647 w 79"/>
              <a:gd name="T3" fmla="*/ 2147483647 h 130"/>
              <a:gd name="T4" fmla="*/ 2147483647 w 79"/>
              <a:gd name="T5" fmla="*/ 2147483647 h 130"/>
              <a:gd name="T6" fmla="*/ 2147483647 w 79"/>
              <a:gd name="T7" fmla="*/ 2147483647 h 130"/>
              <a:gd name="T8" fmla="*/ 2147483647 w 79"/>
              <a:gd name="T9" fmla="*/ 2147483647 h 130"/>
              <a:gd name="T10" fmla="*/ 0 w 79"/>
              <a:gd name="T11" fmla="*/ 2147483647 h 130"/>
              <a:gd name="T12" fmla="*/ 2147483647 w 79"/>
              <a:gd name="T13" fmla="*/ 2147483647 h 130"/>
              <a:gd name="T14" fmla="*/ 2147483647 w 79"/>
              <a:gd name="T15" fmla="*/ 2147483647 h 130"/>
              <a:gd name="T16" fmla="*/ 2147483647 w 79"/>
              <a:gd name="T17" fmla="*/ 2147483647 h 130"/>
              <a:gd name="T18" fmla="*/ 2147483647 w 79"/>
              <a:gd name="T19" fmla="*/ 2147483647 h 130"/>
              <a:gd name="T20" fmla="*/ 2147483647 w 79"/>
              <a:gd name="T21" fmla="*/ 0 h 130"/>
              <a:gd name="T22" fmla="*/ 2147483647 w 79"/>
              <a:gd name="T23" fmla="*/ 2147483647 h 130"/>
              <a:gd name="T24" fmla="*/ 2147483647 w 79"/>
              <a:gd name="T25" fmla="*/ 2147483647 h 130"/>
              <a:gd name="T26" fmla="*/ 2147483647 w 79"/>
              <a:gd name="T27" fmla="*/ 2147483647 h 130"/>
              <a:gd name="T28" fmla="*/ 2147483647 w 79"/>
              <a:gd name="T29" fmla="*/ 2147483647 h 130"/>
              <a:gd name="T30" fmla="*/ 2147483647 w 79"/>
              <a:gd name="T31" fmla="*/ 2147483647 h 130"/>
              <a:gd name="T32" fmla="*/ 2147483647 w 79"/>
              <a:gd name="T33" fmla="*/ 2147483647 h 130"/>
              <a:gd name="T34" fmla="*/ 2147483647 w 79"/>
              <a:gd name="T35" fmla="*/ 2147483647 h 130"/>
              <a:gd name="T36" fmla="*/ 2147483647 w 79"/>
              <a:gd name="T37" fmla="*/ 2147483647 h 130"/>
              <a:gd name="T38" fmla="*/ 2147483647 w 79"/>
              <a:gd name="T39" fmla="*/ 2147483647 h 130"/>
              <a:gd name="T40" fmla="*/ 2147483647 w 79"/>
              <a:gd name="T41" fmla="*/ 2147483647 h 130"/>
              <a:gd name="T42" fmla="*/ 2147483647 w 79"/>
              <a:gd name="T43" fmla="*/ 2147483647 h 130"/>
              <a:gd name="T44" fmla="*/ 2147483647 w 79"/>
              <a:gd name="T45" fmla="*/ 2147483647 h 130"/>
              <a:gd name="T46" fmla="*/ 2147483647 w 79"/>
              <a:gd name="T47" fmla="*/ 2147483647 h 13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9"/>
              <a:gd name="T73" fmla="*/ 0 h 130"/>
              <a:gd name="T74" fmla="*/ 79 w 79"/>
              <a:gd name="T75" fmla="*/ 130 h 13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9" h="130">
                <a:moveTo>
                  <a:pt x="17" y="124"/>
                </a:moveTo>
                <a:lnTo>
                  <a:pt x="5" y="130"/>
                </a:lnTo>
                <a:lnTo>
                  <a:pt x="9" y="113"/>
                </a:lnTo>
                <a:lnTo>
                  <a:pt x="12" y="96"/>
                </a:lnTo>
                <a:lnTo>
                  <a:pt x="5" y="81"/>
                </a:lnTo>
                <a:lnTo>
                  <a:pt x="0" y="64"/>
                </a:lnTo>
                <a:lnTo>
                  <a:pt x="12" y="51"/>
                </a:lnTo>
                <a:lnTo>
                  <a:pt x="25" y="37"/>
                </a:lnTo>
                <a:lnTo>
                  <a:pt x="37" y="11"/>
                </a:lnTo>
                <a:lnTo>
                  <a:pt x="42" y="6"/>
                </a:lnTo>
                <a:lnTo>
                  <a:pt x="62" y="0"/>
                </a:lnTo>
                <a:lnTo>
                  <a:pt x="66" y="3"/>
                </a:lnTo>
                <a:lnTo>
                  <a:pt x="68" y="10"/>
                </a:lnTo>
                <a:lnTo>
                  <a:pt x="79" y="3"/>
                </a:lnTo>
                <a:lnTo>
                  <a:pt x="62" y="23"/>
                </a:lnTo>
                <a:lnTo>
                  <a:pt x="65" y="38"/>
                </a:lnTo>
                <a:lnTo>
                  <a:pt x="52" y="48"/>
                </a:lnTo>
                <a:lnTo>
                  <a:pt x="40" y="60"/>
                </a:lnTo>
                <a:lnTo>
                  <a:pt x="51" y="68"/>
                </a:lnTo>
                <a:lnTo>
                  <a:pt x="57" y="76"/>
                </a:lnTo>
                <a:lnTo>
                  <a:pt x="51" y="91"/>
                </a:lnTo>
                <a:lnTo>
                  <a:pt x="37" y="100"/>
                </a:lnTo>
                <a:lnTo>
                  <a:pt x="24" y="108"/>
                </a:lnTo>
                <a:lnTo>
                  <a:pt x="17" y="124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51" name="Freeform 91"/>
          <p:cNvSpPr>
            <a:spLocks/>
          </p:cNvSpPr>
          <p:nvPr/>
        </p:nvSpPr>
        <p:spPr bwMode="auto">
          <a:xfrm>
            <a:off x="5568950" y="3073400"/>
            <a:ext cx="47625" cy="55563"/>
          </a:xfrm>
          <a:custGeom>
            <a:avLst/>
            <a:gdLst>
              <a:gd name="T0" fmla="*/ 0 w 24"/>
              <a:gd name="T1" fmla="*/ 2147483647 h 29"/>
              <a:gd name="T2" fmla="*/ 2147483647 w 24"/>
              <a:gd name="T3" fmla="*/ 2147483647 h 29"/>
              <a:gd name="T4" fmla="*/ 2147483647 w 24"/>
              <a:gd name="T5" fmla="*/ 2147483647 h 29"/>
              <a:gd name="T6" fmla="*/ 2147483647 w 24"/>
              <a:gd name="T7" fmla="*/ 0 h 29"/>
              <a:gd name="T8" fmla="*/ 2147483647 w 24"/>
              <a:gd name="T9" fmla="*/ 2147483647 h 29"/>
              <a:gd name="T10" fmla="*/ 0 w 24"/>
              <a:gd name="T11" fmla="*/ 2147483647 h 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"/>
              <a:gd name="T19" fmla="*/ 0 h 29"/>
              <a:gd name="T20" fmla="*/ 24 w 24"/>
              <a:gd name="T21" fmla="*/ 29 h 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" h="29">
                <a:moveTo>
                  <a:pt x="0" y="29"/>
                </a:moveTo>
                <a:lnTo>
                  <a:pt x="19" y="29"/>
                </a:lnTo>
                <a:lnTo>
                  <a:pt x="24" y="21"/>
                </a:lnTo>
                <a:lnTo>
                  <a:pt x="20" y="0"/>
                </a:lnTo>
                <a:lnTo>
                  <a:pt x="14" y="1"/>
                </a:lnTo>
                <a:lnTo>
                  <a:pt x="0" y="29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52" name="Freeform 92"/>
          <p:cNvSpPr>
            <a:spLocks/>
          </p:cNvSpPr>
          <p:nvPr/>
        </p:nvSpPr>
        <p:spPr bwMode="auto">
          <a:xfrm>
            <a:off x="5291138" y="3003550"/>
            <a:ext cx="463550" cy="395288"/>
          </a:xfrm>
          <a:custGeom>
            <a:avLst/>
            <a:gdLst>
              <a:gd name="T0" fmla="*/ 2147483647 w 239"/>
              <a:gd name="T1" fmla="*/ 2147483647 h 205"/>
              <a:gd name="T2" fmla="*/ 2147483647 w 239"/>
              <a:gd name="T3" fmla="*/ 2147483647 h 205"/>
              <a:gd name="T4" fmla="*/ 2147483647 w 239"/>
              <a:gd name="T5" fmla="*/ 2147483647 h 205"/>
              <a:gd name="T6" fmla="*/ 2147483647 w 239"/>
              <a:gd name="T7" fmla="*/ 2147483647 h 205"/>
              <a:gd name="T8" fmla="*/ 2147483647 w 239"/>
              <a:gd name="T9" fmla="*/ 2147483647 h 205"/>
              <a:gd name="T10" fmla="*/ 2147483647 w 239"/>
              <a:gd name="T11" fmla="*/ 2147483647 h 205"/>
              <a:gd name="T12" fmla="*/ 2147483647 w 239"/>
              <a:gd name="T13" fmla="*/ 2147483647 h 205"/>
              <a:gd name="T14" fmla="*/ 2147483647 w 239"/>
              <a:gd name="T15" fmla="*/ 2147483647 h 205"/>
              <a:gd name="T16" fmla="*/ 0 w 239"/>
              <a:gd name="T17" fmla="*/ 2147483647 h 205"/>
              <a:gd name="T18" fmla="*/ 2147483647 w 239"/>
              <a:gd name="T19" fmla="*/ 2147483647 h 205"/>
              <a:gd name="T20" fmla="*/ 2147483647 w 239"/>
              <a:gd name="T21" fmla="*/ 2147483647 h 205"/>
              <a:gd name="T22" fmla="*/ 2147483647 w 239"/>
              <a:gd name="T23" fmla="*/ 2147483647 h 205"/>
              <a:gd name="T24" fmla="*/ 2147483647 w 239"/>
              <a:gd name="T25" fmla="*/ 2147483647 h 205"/>
              <a:gd name="T26" fmla="*/ 2147483647 w 239"/>
              <a:gd name="T27" fmla="*/ 2147483647 h 205"/>
              <a:gd name="T28" fmla="*/ 2147483647 w 239"/>
              <a:gd name="T29" fmla="*/ 2147483647 h 205"/>
              <a:gd name="T30" fmla="*/ 2147483647 w 239"/>
              <a:gd name="T31" fmla="*/ 2147483647 h 205"/>
              <a:gd name="T32" fmla="*/ 2147483647 w 239"/>
              <a:gd name="T33" fmla="*/ 2147483647 h 205"/>
              <a:gd name="T34" fmla="*/ 2147483647 w 239"/>
              <a:gd name="T35" fmla="*/ 2147483647 h 205"/>
              <a:gd name="T36" fmla="*/ 2147483647 w 239"/>
              <a:gd name="T37" fmla="*/ 2147483647 h 205"/>
              <a:gd name="T38" fmla="*/ 2147483647 w 239"/>
              <a:gd name="T39" fmla="*/ 0 h 205"/>
              <a:gd name="T40" fmla="*/ 2147483647 w 239"/>
              <a:gd name="T41" fmla="*/ 2147483647 h 205"/>
              <a:gd name="T42" fmla="*/ 2147483647 w 239"/>
              <a:gd name="T43" fmla="*/ 2147483647 h 205"/>
              <a:gd name="T44" fmla="*/ 2147483647 w 239"/>
              <a:gd name="T45" fmla="*/ 2147483647 h 205"/>
              <a:gd name="T46" fmla="*/ 2147483647 w 239"/>
              <a:gd name="T47" fmla="*/ 2147483647 h 205"/>
              <a:gd name="T48" fmla="*/ 2147483647 w 239"/>
              <a:gd name="T49" fmla="*/ 2147483647 h 205"/>
              <a:gd name="T50" fmla="*/ 2147483647 w 239"/>
              <a:gd name="T51" fmla="*/ 2147483647 h 205"/>
              <a:gd name="T52" fmla="*/ 2147483647 w 239"/>
              <a:gd name="T53" fmla="*/ 2147483647 h 205"/>
              <a:gd name="T54" fmla="*/ 2147483647 w 239"/>
              <a:gd name="T55" fmla="*/ 2147483647 h 205"/>
              <a:gd name="T56" fmla="*/ 2147483647 w 239"/>
              <a:gd name="T57" fmla="*/ 2147483647 h 205"/>
              <a:gd name="T58" fmla="*/ 2147483647 w 239"/>
              <a:gd name="T59" fmla="*/ 2147483647 h 205"/>
              <a:gd name="T60" fmla="*/ 2147483647 w 239"/>
              <a:gd name="T61" fmla="*/ 2147483647 h 205"/>
              <a:gd name="T62" fmla="*/ 2147483647 w 239"/>
              <a:gd name="T63" fmla="*/ 2147483647 h 205"/>
              <a:gd name="T64" fmla="*/ 2147483647 w 239"/>
              <a:gd name="T65" fmla="*/ 2147483647 h 205"/>
              <a:gd name="T66" fmla="*/ 2147483647 w 239"/>
              <a:gd name="T67" fmla="*/ 2147483647 h 205"/>
              <a:gd name="T68" fmla="*/ 2147483647 w 239"/>
              <a:gd name="T69" fmla="*/ 2147483647 h 205"/>
              <a:gd name="T70" fmla="*/ 2147483647 w 239"/>
              <a:gd name="T71" fmla="*/ 2147483647 h 205"/>
              <a:gd name="T72" fmla="*/ 2147483647 w 239"/>
              <a:gd name="T73" fmla="*/ 2147483647 h 205"/>
              <a:gd name="T74" fmla="*/ 2147483647 w 239"/>
              <a:gd name="T75" fmla="*/ 2147483647 h 205"/>
              <a:gd name="T76" fmla="*/ 2147483647 w 239"/>
              <a:gd name="T77" fmla="*/ 2147483647 h 205"/>
              <a:gd name="T78" fmla="*/ 2147483647 w 239"/>
              <a:gd name="T79" fmla="*/ 2147483647 h 205"/>
              <a:gd name="T80" fmla="*/ 2147483647 w 239"/>
              <a:gd name="T81" fmla="*/ 2147483647 h 205"/>
              <a:gd name="T82" fmla="*/ 2147483647 w 239"/>
              <a:gd name="T83" fmla="*/ 2147483647 h 205"/>
              <a:gd name="T84" fmla="*/ 2147483647 w 239"/>
              <a:gd name="T85" fmla="*/ 2147483647 h 205"/>
              <a:gd name="T86" fmla="*/ 2147483647 w 239"/>
              <a:gd name="T87" fmla="*/ 2147483647 h 205"/>
              <a:gd name="T88" fmla="*/ 2147483647 w 239"/>
              <a:gd name="T89" fmla="*/ 2147483647 h 205"/>
              <a:gd name="T90" fmla="*/ 2147483647 w 239"/>
              <a:gd name="T91" fmla="*/ 2147483647 h 205"/>
              <a:gd name="T92" fmla="*/ 2147483647 w 239"/>
              <a:gd name="T93" fmla="*/ 2147483647 h 205"/>
              <a:gd name="T94" fmla="*/ 2147483647 w 239"/>
              <a:gd name="T95" fmla="*/ 2147483647 h 205"/>
              <a:gd name="T96" fmla="*/ 2147483647 w 239"/>
              <a:gd name="T97" fmla="*/ 2147483647 h 205"/>
              <a:gd name="T98" fmla="*/ 2147483647 w 239"/>
              <a:gd name="T99" fmla="*/ 2147483647 h 205"/>
              <a:gd name="T100" fmla="*/ 2147483647 w 239"/>
              <a:gd name="T101" fmla="*/ 2147483647 h 20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39"/>
              <a:gd name="T154" fmla="*/ 0 h 205"/>
              <a:gd name="T155" fmla="*/ 239 w 239"/>
              <a:gd name="T156" fmla="*/ 205 h 20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39" h="205">
                <a:moveTo>
                  <a:pt x="76" y="201"/>
                </a:moveTo>
                <a:lnTo>
                  <a:pt x="57" y="187"/>
                </a:lnTo>
                <a:lnTo>
                  <a:pt x="43" y="184"/>
                </a:lnTo>
                <a:lnTo>
                  <a:pt x="40" y="171"/>
                </a:lnTo>
                <a:lnTo>
                  <a:pt x="31" y="166"/>
                </a:lnTo>
                <a:lnTo>
                  <a:pt x="25" y="154"/>
                </a:lnTo>
                <a:lnTo>
                  <a:pt x="20" y="140"/>
                </a:lnTo>
                <a:lnTo>
                  <a:pt x="5" y="126"/>
                </a:lnTo>
                <a:lnTo>
                  <a:pt x="0" y="122"/>
                </a:lnTo>
                <a:lnTo>
                  <a:pt x="7" y="113"/>
                </a:lnTo>
                <a:lnTo>
                  <a:pt x="18" y="110"/>
                </a:lnTo>
                <a:lnTo>
                  <a:pt x="22" y="90"/>
                </a:lnTo>
                <a:lnTo>
                  <a:pt x="26" y="69"/>
                </a:lnTo>
                <a:lnTo>
                  <a:pt x="35" y="68"/>
                </a:lnTo>
                <a:lnTo>
                  <a:pt x="42" y="47"/>
                </a:lnTo>
                <a:lnTo>
                  <a:pt x="61" y="16"/>
                </a:lnTo>
                <a:lnTo>
                  <a:pt x="69" y="18"/>
                </a:lnTo>
                <a:lnTo>
                  <a:pt x="78" y="10"/>
                </a:lnTo>
                <a:lnTo>
                  <a:pt x="84" y="16"/>
                </a:lnTo>
                <a:lnTo>
                  <a:pt x="88" y="0"/>
                </a:lnTo>
                <a:lnTo>
                  <a:pt x="95" y="10"/>
                </a:lnTo>
                <a:lnTo>
                  <a:pt x="105" y="7"/>
                </a:lnTo>
                <a:lnTo>
                  <a:pt x="114" y="10"/>
                </a:lnTo>
                <a:lnTo>
                  <a:pt x="123" y="15"/>
                </a:lnTo>
                <a:lnTo>
                  <a:pt x="128" y="22"/>
                </a:lnTo>
                <a:lnTo>
                  <a:pt x="136" y="32"/>
                </a:lnTo>
                <a:lnTo>
                  <a:pt x="149" y="37"/>
                </a:lnTo>
                <a:lnTo>
                  <a:pt x="150" y="41"/>
                </a:lnTo>
                <a:lnTo>
                  <a:pt x="158" y="37"/>
                </a:lnTo>
                <a:lnTo>
                  <a:pt x="144" y="65"/>
                </a:lnTo>
                <a:lnTo>
                  <a:pt x="163" y="65"/>
                </a:lnTo>
                <a:lnTo>
                  <a:pt x="159" y="76"/>
                </a:lnTo>
                <a:lnTo>
                  <a:pt x="168" y="89"/>
                </a:lnTo>
                <a:lnTo>
                  <a:pt x="177" y="103"/>
                </a:lnTo>
                <a:lnTo>
                  <a:pt x="189" y="107"/>
                </a:lnTo>
                <a:lnTo>
                  <a:pt x="201" y="113"/>
                </a:lnTo>
                <a:lnTo>
                  <a:pt x="212" y="117"/>
                </a:lnTo>
                <a:lnTo>
                  <a:pt x="224" y="122"/>
                </a:lnTo>
                <a:lnTo>
                  <a:pt x="239" y="122"/>
                </a:lnTo>
                <a:lnTo>
                  <a:pt x="226" y="136"/>
                </a:lnTo>
                <a:lnTo>
                  <a:pt x="214" y="151"/>
                </a:lnTo>
                <a:lnTo>
                  <a:pt x="201" y="164"/>
                </a:lnTo>
                <a:lnTo>
                  <a:pt x="189" y="179"/>
                </a:lnTo>
                <a:lnTo>
                  <a:pt x="176" y="180"/>
                </a:lnTo>
                <a:lnTo>
                  <a:pt x="163" y="181"/>
                </a:lnTo>
                <a:lnTo>
                  <a:pt x="146" y="192"/>
                </a:lnTo>
                <a:lnTo>
                  <a:pt x="139" y="197"/>
                </a:lnTo>
                <a:lnTo>
                  <a:pt x="123" y="193"/>
                </a:lnTo>
                <a:lnTo>
                  <a:pt x="106" y="199"/>
                </a:lnTo>
                <a:lnTo>
                  <a:pt x="98" y="205"/>
                </a:lnTo>
                <a:lnTo>
                  <a:pt x="76" y="201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53" name="Freeform 93"/>
          <p:cNvSpPr>
            <a:spLocks/>
          </p:cNvSpPr>
          <p:nvPr/>
        </p:nvSpPr>
        <p:spPr bwMode="auto">
          <a:xfrm>
            <a:off x="3765550" y="3030538"/>
            <a:ext cx="90488" cy="23812"/>
          </a:xfrm>
          <a:custGeom>
            <a:avLst/>
            <a:gdLst>
              <a:gd name="T0" fmla="*/ 2147483647 w 47"/>
              <a:gd name="T1" fmla="*/ 2147483647 h 13"/>
              <a:gd name="T2" fmla="*/ 0 w 47"/>
              <a:gd name="T3" fmla="*/ 2147483647 h 13"/>
              <a:gd name="T4" fmla="*/ 2147483647 w 47"/>
              <a:gd name="T5" fmla="*/ 2147483647 h 13"/>
              <a:gd name="T6" fmla="*/ 2147483647 w 47"/>
              <a:gd name="T7" fmla="*/ 2147483647 h 13"/>
              <a:gd name="T8" fmla="*/ 2147483647 w 47"/>
              <a:gd name="T9" fmla="*/ 2147483647 h 13"/>
              <a:gd name="T10" fmla="*/ 2147483647 w 47"/>
              <a:gd name="T11" fmla="*/ 2147483647 h 13"/>
              <a:gd name="T12" fmla="*/ 2147483647 w 47"/>
              <a:gd name="T13" fmla="*/ 0 h 13"/>
              <a:gd name="T14" fmla="*/ 2147483647 w 47"/>
              <a:gd name="T15" fmla="*/ 2147483647 h 13"/>
              <a:gd name="T16" fmla="*/ 2147483647 w 47"/>
              <a:gd name="T17" fmla="*/ 2147483647 h 13"/>
              <a:gd name="T18" fmla="*/ 2147483647 w 47"/>
              <a:gd name="T19" fmla="*/ 2147483647 h 13"/>
              <a:gd name="T20" fmla="*/ 2147483647 w 47"/>
              <a:gd name="T21" fmla="*/ 2147483647 h 13"/>
              <a:gd name="T22" fmla="*/ 2147483647 w 47"/>
              <a:gd name="T23" fmla="*/ 2147483647 h 13"/>
              <a:gd name="T24" fmla="*/ 2147483647 w 47"/>
              <a:gd name="T25" fmla="*/ 2147483647 h 1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7"/>
              <a:gd name="T40" fmla="*/ 0 h 13"/>
              <a:gd name="T41" fmla="*/ 47 w 47"/>
              <a:gd name="T42" fmla="*/ 13 h 1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7" h="13">
                <a:moveTo>
                  <a:pt x="3" y="5"/>
                </a:moveTo>
                <a:lnTo>
                  <a:pt x="0" y="13"/>
                </a:lnTo>
                <a:lnTo>
                  <a:pt x="13" y="9"/>
                </a:lnTo>
                <a:lnTo>
                  <a:pt x="26" y="5"/>
                </a:lnTo>
                <a:lnTo>
                  <a:pt x="47" y="9"/>
                </a:lnTo>
                <a:lnTo>
                  <a:pt x="44" y="5"/>
                </a:lnTo>
                <a:lnTo>
                  <a:pt x="25" y="0"/>
                </a:lnTo>
                <a:lnTo>
                  <a:pt x="22" y="4"/>
                </a:lnTo>
                <a:lnTo>
                  <a:pt x="4" y="4"/>
                </a:lnTo>
                <a:lnTo>
                  <a:pt x="4" y="5"/>
                </a:lnTo>
                <a:lnTo>
                  <a:pt x="20" y="5"/>
                </a:lnTo>
                <a:lnTo>
                  <a:pt x="10" y="9"/>
                </a:lnTo>
                <a:lnTo>
                  <a:pt x="3" y="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54" name="Freeform 94"/>
          <p:cNvSpPr>
            <a:spLocks/>
          </p:cNvSpPr>
          <p:nvPr/>
        </p:nvSpPr>
        <p:spPr bwMode="auto">
          <a:xfrm>
            <a:off x="4159250" y="3125788"/>
            <a:ext cx="136525" cy="227012"/>
          </a:xfrm>
          <a:custGeom>
            <a:avLst/>
            <a:gdLst>
              <a:gd name="T0" fmla="*/ 2147483647 w 69"/>
              <a:gd name="T1" fmla="*/ 2147483647 h 118"/>
              <a:gd name="T2" fmla="*/ 2147483647 w 69"/>
              <a:gd name="T3" fmla="*/ 2147483647 h 118"/>
              <a:gd name="T4" fmla="*/ 2147483647 w 69"/>
              <a:gd name="T5" fmla="*/ 2147483647 h 118"/>
              <a:gd name="T6" fmla="*/ 2147483647 w 69"/>
              <a:gd name="T7" fmla="*/ 2147483647 h 118"/>
              <a:gd name="T8" fmla="*/ 2147483647 w 69"/>
              <a:gd name="T9" fmla="*/ 2147483647 h 118"/>
              <a:gd name="T10" fmla="*/ 0 w 69"/>
              <a:gd name="T11" fmla="*/ 2147483647 h 118"/>
              <a:gd name="T12" fmla="*/ 2147483647 w 69"/>
              <a:gd name="T13" fmla="*/ 2147483647 h 118"/>
              <a:gd name="T14" fmla="*/ 2147483647 w 69"/>
              <a:gd name="T15" fmla="*/ 2147483647 h 118"/>
              <a:gd name="T16" fmla="*/ 0 w 69"/>
              <a:gd name="T17" fmla="*/ 2147483647 h 118"/>
              <a:gd name="T18" fmla="*/ 2147483647 w 69"/>
              <a:gd name="T19" fmla="*/ 2147483647 h 118"/>
              <a:gd name="T20" fmla="*/ 2147483647 w 69"/>
              <a:gd name="T21" fmla="*/ 2147483647 h 118"/>
              <a:gd name="T22" fmla="*/ 2147483647 w 69"/>
              <a:gd name="T23" fmla="*/ 2147483647 h 118"/>
              <a:gd name="T24" fmla="*/ 2147483647 w 69"/>
              <a:gd name="T25" fmla="*/ 2147483647 h 118"/>
              <a:gd name="T26" fmla="*/ 2147483647 w 69"/>
              <a:gd name="T27" fmla="*/ 2147483647 h 118"/>
              <a:gd name="T28" fmla="*/ 2147483647 w 69"/>
              <a:gd name="T29" fmla="*/ 2147483647 h 118"/>
              <a:gd name="T30" fmla="*/ 2147483647 w 69"/>
              <a:gd name="T31" fmla="*/ 2147483647 h 118"/>
              <a:gd name="T32" fmla="*/ 2147483647 w 69"/>
              <a:gd name="T33" fmla="*/ 0 h 118"/>
              <a:gd name="T34" fmla="*/ 2147483647 w 69"/>
              <a:gd name="T35" fmla="*/ 2147483647 h 118"/>
              <a:gd name="T36" fmla="*/ 2147483647 w 69"/>
              <a:gd name="T37" fmla="*/ 2147483647 h 118"/>
              <a:gd name="T38" fmla="*/ 2147483647 w 69"/>
              <a:gd name="T39" fmla="*/ 2147483647 h 118"/>
              <a:gd name="T40" fmla="*/ 2147483647 w 69"/>
              <a:gd name="T41" fmla="*/ 2147483647 h 118"/>
              <a:gd name="T42" fmla="*/ 2147483647 w 69"/>
              <a:gd name="T43" fmla="*/ 2147483647 h 118"/>
              <a:gd name="T44" fmla="*/ 2147483647 w 69"/>
              <a:gd name="T45" fmla="*/ 2147483647 h 118"/>
              <a:gd name="T46" fmla="*/ 2147483647 w 69"/>
              <a:gd name="T47" fmla="*/ 2147483647 h 118"/>
              <a:gd name="T48" fmla="*/ 2147483647 w 69"/>
              <a:gd name="T49" fmla="*/ 2147483647 h 118"/>
              <a:gd name="T50" fmla="*/ 2147483647 w 69"/>
              <a:gd name="T51" fmla="*/ 2147483647 h 118"/>
              <a:gd name="T52" fmla="*/ 2147483647 w 69"/>
              <a:gd name="T53" fmla="*/ 2147483647 h 118"/>
              <a:gd name="T54" fmla="*/ 2147483647 w 69"/>
              <a:gd name="T55" fmla="*/ 2147483647 h 11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69"/>
              <a:gd name="T85" fmla="*/ 0 h 118"/>
              <a:gd name="T86" fmla="*/ 69 w 69"/>
              <a:gd name="T87" fmla="*/ 118 h 11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69" h="118">
                <a:moveTo>
                  <a:pt x="60" y="100"/>
                </a:moveTo>
                <a:lnTo>
                  <a:pt x="49" y="105"/>
                </a:lnTo>
                <a:lnTo>
                  <a:pt x="37" y="109"/>
                </a:lnTo>
                <a:lnTo>
                  <a:pt x="25" y="113"/>
                </a:lnTo>
                <a:lnTo>
                  <a:pt x="14" y="118"/>
                </a:lnTo>
                <a:lnTo>
                  <a:pt x="0" y="113"/>
                </a:lnTo>
                <a:lnTo>
                  <a:pt x="5" y="109"/>
                </a:lnTo>
                <a:lnTo>
                  <a:pt x="2" y="95"/>
                </a:lnTo>
                <a:lnTo>
                  <a:pt x="0" y="80"/>
                </a:lnTo>
                <a:lnTo>
                  <a:pt x="7" y="68"/>
                </a:lnTo>
                <a:lnTo>
                  <a:pt x="14" y="55"/>
                </a:lnTo>
                <a:lnTo>
                  <a:pt x="12" y="31"/>
                </a:lnTo>
                <a:lnTo>
                  <a:pt x="12" y="17"/>
                </a:lnTo>
                <a:lnTo>
                  <a:pt x="12" y="2"/>
                </a:lnTo>
                <a:lnTo>
                  <a:pt x="32" y="2"/>
                </a:lnTo>
                <a:lnTo>
                  <a:pt x="51" y="1"/>
                </a:lnTo>
                <a:lnTo>
                  <a:pt x="56" y="0"/>
                </a:lnTo>
                <a:lnTo>
                  <a:pt x="58" y="6"/>
                </a:lnTo>
                <a:lnTo>
                  <a:pt x="62" y="22"/>
                </a:lnTo>
                <a:lnTo>
                  <a:pt x="62" y="31"/>
                </a:lnTo>
                <a:lnTo>
                  <a:pt x="62" y="43"/>
                </a:lnTo>
                <a:lnTo>
                  <a:pt x="63" y="56"/>
                </a:lnTo>
                <a:lnTo>
                  <a:pt x="63" y="71"/>
                </a:lnTo>
                <a:lnTo>
                  <a:pt x="62" y="85"/>
                </a:lnTo>
                <a:lnTo>
                  <a:pt x="69" y="93"/>
                </a:lnTo>
                <a:lnTo>
                  <a:pt x="62" y="100"/>
                </a:lnTo>
                <a:lnTo>
                  <a:pt x="55" y="95"/>
                </a:lnTo>
                <a:lnTo>
                  <a:pt x="60" y="10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55" name="Freeform 95"/>
          <p:cNvSpPr>
            <a:spLocks/>
          </p:cNvSpPr>
          <p:nvPr/>
        </p:nvSpPr>
        <p:spPr bwMode="auto">
          <a:xfrm>
            <a:off x="3762375" y="3071813"/>
            <a:ext cx="93663" cy="58737"/>
          </a:xfrm>
          <a:custGeom>
            <a:avLst/>
            <a:gdLst>
              <a:gd name="T0" fmla="*/ 2147483647 w 49"/>
              <a:gd name="T1" fmla="*/ 2147483647 h 31"/>
              <a:gd name="T2" fmla="*/ 2147483647 w 49"/>
              <a:gd name="T3" fmla="*/ 2147483647 h 31"/>
              <a:gd name="T4" fmla="*/ 2147483647 w 49"/>
              <a:gd name="T5" fmla="*/ 2147483647 h 31"/>
              <a:gd name="T6" fmla="*/ 2147483647 w 49"/>
              <a:gd name="T7" fmla="*/ 2147483647 h 31"/>
              <a:gd name="T8" fmla="*/ 2147483647 w 49"/>
              <a:gd name="T9" fmla="*/ 2147483647 h 31"/>
              <a:gd name="T10" fmla="*/ 2147483647 w 49"/>
              <a:gd name="T11" fmla="*/ 2147483647 h 31"/>
              <a:gd name="T12" fmla="*/ 2147483647 w 49"/>
              <a:gd name="T13" fmla="*/ 2147483647 h 31"/>
              <a:gd name="T14" fmla="*/ 2147483647 w 49"/>
              <a:gd name="T15" fmla="*/ 0 h 31"/>
              <a:gd name="T16" fmla="*/ 2147483647 w 49"/>
              <a:gd name="T17" fmla="*/ 2147483647 h 31"/>
              <a:gd name="T18" fmla="*/ 2147483647 w 49"/>
              <a:gd name="T19" fmla="*/ 2147483647 h 31"/>
              <a:gd name="T20" fmla="*/ 0 w 49"/>
              <a:gd name="T21" fmla="*/ 2147483647 h 31"/>
              <a:gd name="T22" fmla="*/ 2147483647 w 49"/>
              <a:gd name="T23" fmla="*/ 2147483647 h 31"/>
              <a:gd name="T24" fmla="*/ 2147483647 w 49"/>
              <a:gd name="T25" fmla="*/ 2147483647 h 31"/>
              <a:gd name="T26" fmla="*/ 2147483647 w 49"/>
              <a:gd name="T27" fmla="*/ 2147483647 h 31"/>
              <a:gd name="T28" fmla="*/ 2147483647 w 49"/>
              <a:gd name="T29" fmla="*/ 2147483647 h 31"/>
              <a:gd name="T30" fmla="*/ 2147483647 w 49"/>
              <a:gd name="T31" fmla="*/ 2147483647 h 31"/>
              <a:gd name="T32" fmla="*/ 2147483647 w 49"/>
              <a:gd name="T33" fmla="*/ 2147483647 h 31"/>
              <a:gd name="T34" fmla="*/ 2147483647 w 49"/>
              <a:gd name="T35" fmla="*/ 2147483647 h 31"/>
              <a:gd name="T36" fmla="*/ 2147483647 w 49"/>
              <a:gd name="T37" fmla="*/ 2147483647 h 3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9"/>
              <a:gd name="T58" fmla="*/ 0 h 31"/>
              <a:gd name="T59" fmla="*/ 49 w 49"/>
              <a:gd name="T60" fmla="*/ 31 h 3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9" h="31">
                <a:moveTo>
                  <a:pt x="23" y="18"/>
                </a:moveTo>
                <a:lnTo>
                  <a:pt x="19" y="24"/>
                </a:lnTo>
                <a:lnTo>
                  <a:pt x="22" y="29"/>
                </a:lnTo>
                <a:lnTo>
                  <a:pt x="23" y="31"/>
                </a:lnTo>
                <a:lnTo>
                  <a:pt x="28" y="24"/>
                </a:lnTo>
                <a:lnTo>
                  <a:pt x="44" y="18"/>
                </a:lnTo>
                <a:lnTo>
                  <a:pt x="45" y="8"/>
                </a:lnTo>
                <a:lnTo>
                  <a:pt x="49" y="0"/>
                </a:lnTo>
                <a:lnTo>
                  <a:pt x="35" y="1"/>
                </a:lnTo>
                <a:lnTo>
                  <a:pt x="22" y="1"/>
                </a:lnTo>
                <a:lnTo>
                  <a:pt x="0" y="6"/>
                </a:lnTo>
                <a:lnTo>
                  <a:pt x="8" y="6"/>
                </a:lnTo>
                <a:lnTo>
                  <a:pt x="5" y="10"/>
                </a:lnTo>
                <a:lnTo>
                  <a:pt x="13" y="12"/>
                </a:lnTo>
                <a:lnTo>
                  <a:pt x="11" y="14"/>
                </a:lnTo>
                <a:lnTo>
                  <a:pt x="23" y="14"/>
                </a:lnTo>
                <a:lnTo>
                  <a:pt x="26" y="16"/>
                </a:lnTo>
                <a:lnTo>
                  <a:pt x="17" y="17"/>
                </a:lnTo>
                <a:lnTo>
                  <a:pt x="23" y="18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56" name="Freeform 96"/>
          <p:cNvSpPr>
            <a:spLocks/>
          </p:cNvSpPr>
          <p:nvPr/>
        </p:nvSpPr>
        <p:spPr bwMode="auto">
          <a:xfrm>
            <a:off x="3995738" y="3141663"/>
            <a:ext cx="192087" cy="227012"/>
          </a:xfrm>
          <a:custGeom>
            <a:avLst/>
            <a:gdLst>
              <a:gd name="T0" fmla="*/ 2147483647 w 99"/>
              <a:gd name="T1" fmla="*/ 2147483647 h 117"/>
              <a:gd name="T2" fmla="*/ 2147483647 w 99"/>
              <a:gd name="T3" fmla="*/ 2147483647 h 117"/>
              <a:gd name="T4" fmla="*/ 2147483647 w 99"/>
              <a:gd name="T5" fmla="*/ 2147483647 h 117"/>
              <a:gd name="T6" fmla="*/ 2147483647 w 99"/>
              <a:gd name="T7" fmla="*/ 0 h 117"/>
              <a:gd name="T8" fmla="*/ 2147483647 w 99"/>
              <a:gd name="T9" fmla="*/ 2147483647 h 117"/>
              <a:gd name="T10" fmla="*/ 2147483647 w 99"/>
              <a:gd name="T11" fmla="*/ 2147483647 h 117"/>
              <a:gd name="T12" fmla="*/ 2147483647 w 99"/>
              <a:gd name="T13" fmla="*/ 2147483647 h 117"/>
              <a:gd name="T14" fmla="*/ 2147483647 w 99"/>
              <a:gd name="T15" fmla="*/ 2147483647 h 117"/>
              <a:gd name="T16" fmla="*/ 2147483647 w 99"/>
              <a:gd name="T17" fmla="*/ 2147483647 h 117"/>
              <a:gd name="T18" fmla="*/ 2147483647 w 99"/>
              <a:gd name="T19" fmla="*/ 2147483647 h 117"/>
              <a:gd name="T20" fmla="*/ 2147483647 w 99"/>
              <a:gd name="T21" fmla="*/ 2147483647 h 117"/>
              <a:gd name="T22" fmla="*/ 2147483647 w 99"/>
              <a:gd name="T23" fmla="*/ 2147483647 h 117"/>
              <a:gd name="T24" fmla="*/ 2147483647 w 99"/>
              <a:gd name="T25" fmla="*/ 2147483647 h 117"/>
              <a:gd name="T26" fmla="*/ 2147483647 w 99"/>
              <a:gd name="T27" fmla="*/ 2147483647 h 117"/>
              <a:gd name="T28" fmla="*/ 2147483647 w 99"/>
              <a:gd name="T29" fmla="*/ 2147483647 h 117"/>
              <a:gd name="T30" fmla="*/ 2147483647 w 99"/>
              <a:gd name="T31" fmla="*/ 2147483647 h 117"/>
              <a:gd name="T32" fmla="*/ 2147483647 w 99"/>
              <a:gd name="T33" fmla="*/ 2147483647 h 117"/>
              <a:gd name="T34" fmla="*/ 0 w 99"/>
              <a:gd name="T35" fmla="*/ 2147483647 h 117"/>
              <a:gd name="T36" fmla="*/ 0 w 99"/>
              <a:gd name="T37" fmla="*/ 2147483647 h 117"/>
              <a:gd name="T38" fmla="*/ 2147483647 w 99"/>
              <a:gd name="T39" fmla="*/ 2147483647 h 117"/>
              <a:gd name="T40" fmla="*/ 2147483647 w 99"/>
              <a:gd name="T41" fmla="*/ 2147483647 h 117"/>
              <a:gd name="T42" fmla="*/ 2147483647 w 99"/>
              <a:gd name="T43" fmla="*/ 2147483647 h 117"/>
              <a:gd name="T44" fmla="*/ 2147483647 w 99"/>
              <a:gd name="T45" fmla="*/ 2147483647 h 117"/>
              <a:gd name="T46" fmla="*/ 2147483647 w 99"/>
              <a:gd name="T47" fmla="*/ 2147483647 h 117"/>
              <a:gd name="T48" fmla="*/ 2147483647 w 99"/>
              <a:gd name="T49" fmla="*/ 2147483647 h 117"/>
              <a:gd name="T50" fmla="*/ 2147483647 w 99"/>
              <a:gd name="T51" fmla="*/ 2147483647 h 117"/>
              <a:gd name="T52" fmla="*/ 2147483647 w 99"/>
              <a:gd name="T53" fmla="*/ 2147483647 h 117"/>
              <a:gd name="T54" fmla="*/ 2147483647 w 99"/>
              <a:gd name="T55" fmla="*/ 2147483647 h 117"/>
              <a:gd name="T56" fmla="*/ 2147483647 w 99"/>
              <a:gd name="T57" fmla="*/ 2147483647 h 117"/>
              <a:gd name="T58" fmla="*/ 2147483647 w 99"/>
              <a:gd name="T59" fmla="*/ 2147483647 h 117"/>
              <a:gd name="T60" fmla="*/ 2147483647 w 99"/>
              <a:gd name="T61" fmla="*/ 2147483647 h 117"/>
              <a:gd name="T62" fmla="*/ 2147483647 w 99"/>
              <a:gd name="T63" fmla="*/ 2147483647 h 117"/>
              <a:gd name="T64" fmla="*/ 2147483647 w 99"/>
              <a:gd name="T65" fmla="*/ 2147483647 h 117"/>
              <a:gd name="T66" fmla="*/ 2147483647 w 99"/>
              <a:gd name="T67" fmla="*/ 2147483647 h 117"/>
              <a:gd name="T68" fmla="*/ 2147483647 w 99"/>
              <a:gd name="T69" fmla="*/ 2147483647 h 117"/>
              <a:gd name="T70" fmla="*/ 2147483647 w 99"/>
              <a:gd name="T71" fmla="*/ 2147483647 h 117"/>
              <a:gd name="T72" fmla="*/ 2147483647 w 99"/>
              <a:gd name="T73" fmla="*/ 2147483647 h 117"/>
              <a:gd name="T74" fmla="*/ 2147483647 w 99"/>
              <a:gd name="T75" fmla="*/ 2147483647 h 117"/>
              <a:gd name="T76" fmla="*/ 2147483647 w 99"/>
              <a:gd name="T77" fmla="*/ 2147483647 h 11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99"/>
              <a:gd name="T118" fmla="*/ 0 h 117"/>
              <a:gd name="T119" fmla="*/ 99 w 99"/>
              <a:gd name="T120" fmla="*/ 117 h 117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99" h="117">
                <a:moveTo>
                  <a:pt x="60" y="8"/>
                </a:moveTo>
                <a:lnTo>
                  <a:pt x="53" y="4"/>
                </a:lnTo>
                <a:lnTo>
                  <a:pt x="43" y="6"/>
                </a:lnTo>
                <a:lnTo>
                  <a:pt x="42" y="0"/>
                </a:lnTo>
                <a:lnTo>
                  <a:pt x="35" y="4"/>
                </a:lnTo>
                <a:lnTo>
                  <a:pt x="28" y="8"/>
                </a:lnTo>
                <a:lnTo>
                  <a:pt x="17" y="6"/>
                </a:lnTo>
                <a:lnTo>
                  <a:pt x="13" y="9"/>
                </a:lnTo>
                <a:lnTo>
                  <a:pt x="11" y="24"/>
                </a:lnTo>
                <a:lnTo>
                  <a:pt x="13" y="26"/>
                </a:lnTo>
                <a:lnTo>
                  <a:pt x="13" y="30"/>
                </a:lnTo>
                <a:lnTo>
                  <a:pt x="15" y="37"/>
                </a:lnTo>
                <a:lnTo>
                  <a:pt x="13" y="41"/>
                </a:lnTo>
                <a:lnTo>
                  <a:pt x="7" y="42"/>
                </a:lnTo>
                <a:lnTo>
                  <a:pt x="8" y="50"/>
                </a:lnTo>
                <a:lnTo>
                  <a:pt x="3" y="57"/>
                </a:lnTo>
                <a:lnTo>
                  <a:pt x="2" y="58"/>
                </a:lnTo>
                <a:lnTo>
                  <a:pt x="0" y="75"/>
                </a:lnTo>
                <a:lnTo>
                  <a:pt x="0" y="78"/>
                </a:lnTo>
                <a:lnTo>
                  <a:pt x="11" y="87"/>
                </a:lnTo>
                <a:lnTo>
                  <a:pt x="16" y="95"/>
                </a:lnTo>
                <a:lnTo>
                  <a:pt x="12" y="117"/>
                </a:lnTo>
                <a:lnTo>
                  <a:pt x="33" y="111"/>
                </a:lnTo>
                <a:lnTo>
                  <a:pt x="53" y="103"/>
                </a:lnTo>
                <a:lnTo>
                  <a:pt x="50" y="103"/>
                </a:lnTo>
                <a:lnTo>
                  <a:pt x="70" y="101"/>
                </a:lnTo>
                <a:lnTo>
                  <a:pt x="59" y="101"/>
                </a:lnTo>
                <a:lnTo>
                  <a:pt x="73" y="100"/>
                </a:lnTo>
                <a:lnTo>
                  <a:pt x="82" y="101"/>
                </a:lnTo>
                <a:lnTo>
                  <a:pt x="85" y="104"/>
                </a:lnTo>
                <a:lnTo>
                  <a:pt x="90" y="100"/>
                </a:lnTo>
                <a:lnTo>
                  <a:pt x="87" y="86"/>
                </a:lnTo>
                <a:lnTo>
                  <a:pt x="85" y="71"/>
                </a:lnTo>
                <a:lnTo>
                  <a:pt x="92" y="59"/>
                </a:lnTo>
                <a:lnTo>
                  <a:pt x="99" y="46"/>
                </a:lnTo>
                <a:lnTo>
                  <a:pt x="97" y="22"/>
                </a:lnTo>
                <a:lnTo>
                  <a:pt x="83" y="13"/>
                </a:lnTo>
                <a:lnTo>
                  <a:pt x="68" y="18"/>
                </a:lnTo>
                <a:lnTo>
                  <a:pt x="60" y="8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57" name="Freeform 97"/>
          <p:cNvSpPr>
            <a:spLocks/>
          </p:cNvSpPr>
          <p:nvPr/>
        </p:nvSpPr>
        <p:spPr bwMode="auto">
          <a:xfrm>
            <a:off x="3905250" y="3221038"/>
            <a:ext cx="122238" cy="147637"/>
          </a:xfrm>
          <a:custGeom>
            <a:avLst/>
            <a:gdLst>
              <a:gd name="T0" fmla="*/ 2147483647 w 63"/>
              <a:gd name="T1" fmla="*/ 2147483647 h 76"/>
              <a:gd name="T2" fmla="*/ 2147483647 w 63"/>
              <a:gd name="T3" fmla="*/ 2147483647 h 76"/>
              <a:gd name="T4" fmla="*/ 2147483647 w 63"/>
              <a:gd name="T5" fmla="*/ 2147483647 h 76"/>
              <a:gd name="T6" fmla="*/ 2147483647 w 63"/>
              <a:gd name="T7" fmla="*/ 2147483647 h 76"/>
              <a:gd name="T8" fmla="*/ 0 w 63"/>
              <a:gd name="T9" fmla="*/ 2147483647 h 76"/>
              <a:gd name="T10" fmla="*/ 2147483647 w 63"/>
              <a:gd name="T11" fmla="*/ 2147483647 h 76"/>
              <a:gd name="T12" fmla="*/ 2147483647 w 63"/>
              <a:gd name="T13" fmla="*/ 2147483647 h 76"/>
              <a:gd name="T14" fmla="*/ 2147483647 w 63"/>
              <a:gd name="T15" fmla="*/ 0 h 76"/>
              <a:gd name="T16" fmla="*/ 2147483647 w 63"/>
              <a:gd name="T17" fmla="*/ 0 h 76"/>
              <a:gd name="T18" fmla="*/ 2147483647 w 63"/>
              <a:gd name="T19" fmla="*/ 2147483647 h 76"/>
              <a:gd name="T20" fmla="*/ 2147483647 w 63"/>
              <a:gd name="T21" fmla="*/ 2147483647 h 76"/>
              <a:gd name="T22" fmla="*/ 2147483647 w 63"/>
              <a:gd name="T23" fmla="*/ 2147483647 h 76"/>
              <a:gd name="T24" fmla="*/ 2147483647 w 63"/>
              <a:gd name="T25" fmla="*/ 2147483647 h 76"/>
              <a:gd name="T26" fmla="*/ 2147483647 w 63"/>
              <a:gd name="T27" fmla="*/ 2147483647 h 76"/>
              <a:gd name="T28" fmla="*/ 2147483647 w 63"/>
              <a:gd name="T29" fmla="*/ 2147483647 h 76"/>
              <a:gd name="T30" fmla="*/ 2147483647 w 63"/>
              <a:gd name="T31" fmla="*/ 2147483647 h 76"/>
              <a:gd name="T32" fmla="*/ 2147483647 w 63"/>
              <a:gd name="T33" fmla="*/ 2147483647 h 76"/>
              <a:gd name="T34" fmla="*/ 2147483647 w 63"/>
              <a:gd name="T35" fmla="*/ 2147483647 h 7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3"/>
              <a:gd name="T55" fmla="*/ 0 h 76"/>
              <a:gd name="T56" fmla="*/ 63 w 63"/>
              <a:gd name="T57" fmla="*/ 76 h 7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3" h="76">
                <a:moveTo>
                  <a:pt x="59" y="76"/>
                </a:moveTo>
                <a:lnTo>
                  <a:pt x="44" y="66"/>
                </a:lnTo>
                <a:lnTo>
                  <a:pt x="27" y="55"/>
                </a:lnTo>
                <a:lnTo>
                  <a:pt x="13" y="42"/>
                </a:lnTo>
                <a:lnTo>
                  <a:pt x="0" y="29"/>
                </a:lnTo>
                <a:lnTo>
                  <a:pt x="5" y="22"/>
                </a:lnTo>
                <a:lnTo>
                  <a:pt x="13" y="12"/>
                </a:lnTo>
                <a:lnTo>
                  <a:pt x="22" y="0"/>
                </a:lnTo>
                <a:lnTo>
                  <a:pt x="31" y="0"/>
                </a:lnTo>
                <a:lnTo>
                  <a:pt x="33" y="18"/>
                </a:lnTo>
                <a:lnTo>
                  <a:pt x="37" y="22"/>
                </a:lnTo>
                <a:lnTo>
                  <a:pt x="45" y="17"/>
                </a:lnTo>
                <a:lnTo>
                  <a:pt x="49" y="17"/>
                </a:lnTo>
                <a:lnTo>
                  <a:pt x="47" y="34"/>
                </a:lnTo>
                <a:lnTo>
                  <a:pt x="47" y="37"/>
                </a:lnTo>
                <a:lnTo>
                  <a:pt x="58" y="46"/>
                </a:lnTo>
                <a:lnTo>
                  <a:pt x="63" y="54"/>
                </a:lnTo>
                <a:lnTo>
                  <a:pt x="59" y="76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58" name="Freeform 98"/>
          <p:cNvSpPr>
            <a:spLocks/>
          </p:cNvSpPr>
          <p:nvPr/>
        </p:nvSpPr>
        <p:spPr bwMode="auto">
          <a:xfrm>
            <a:off x="4344988" y="3033713"/>
            <a:ext cx="387350" cy="334962"/>
          </a:xfrm>
          <a:custGeom>
            <a:avLst/>
            <a:gdLst>
              <a:gd name="T0" fmla="*/ 2147483647 w 202"/>
              <a:gd name="T1" fmla="*/ 2147483647 h 174"/>
              <a:gd name="T2" fmla="*/ 2147483647 w 202"/>
              <a:gd name="T3" fmla="*/ 2147483647 h 174"/>
              <a:gd name="T4" fmla="*/ 2147483647 w 202"/>
              <a:gd name="T5" fmla="*/ 2147483647 h 174"/>
              <a:gd name="T6" fmla="*/ 2147483647 w 202"/>
              <a:gd name="T7" fmla="*/ 2147483647 h 174"/>
              <a:gd name="T8" fmla="*/ 2147483647 w 202"/>
              <a:gd name="T9" fmla="*/ 2147483647 h 174"/>
              <a:gd name="T10" fmla="*/ 2147483647 w 202"/>
              <a:gd name="T11" fmla="*/ 2147483647 h 174"/>
              <a:gd name="T12" fmla="*/ 2147483647 w 202"/>
              <a:gd name="T13" fmla="*/ 2147483647 h 174"/>
              <a:gd name="T14" fmla="*/ 2147483647 w 202"/>
              <a:gd name="T15" fmla="*/ 2147483647 h 174"/>
              <a:gd name="T16" fmla="*/ 2147483647 w 202"/>
              <a:gd name="T17" fmla="*/ 2147483647 h 174"/>
              <a:gd name="T18" fmla="*/ 2147483647 w 202"/>
              <a:gd name="T19" fmla="*/ 2147483647 h 174"/>
              <a:gd name="T20" fmla="*/ 2147483647 w 202"/>
              <a:gd name="T21" fmla="*/ 2147483647 h 174"/>
              <a:gd name="T22" fmla="*/ 2147483647 w 202"/>
              <a:gd name="T23" fmla="*/ 2147483647 h 174"/>
              <a:gd name="T24" fmla="*/ 2147483647 w 202"/>
              <a:gd name="T25" fmla="*/ 2147483647 h 174"/>
              <a:gd name="T26" fmla="*/ 2147483647 w 202"/>
              <a:gd name="T27" fmla="*/ 2147483647 h 174"/>
              <a:gd name="T28" fmla="*/ 2147483647 w 202"/>
              <a:gd name="T29" fmla="*/ 2147483647 h 174"/>
              <a:gd name="T30" fmla="*/ 2147483647 w 202"/>
              <a:gd name="T31" fmla="*/ 2147483647 h 174"/>
              <a:gd name="T32" fmla="*/ 2147483647 w 202"/>
              <a:gd name="T33" fmla="*/ 2147483647 h 174"/>
              <a:gd name="T34" fmla="*/ 2147483647 w 202"/>
              <a:gd name="T35" fmla="*/ 2147483647 h 174"/>
              <a:gd name="T36" fmla="*/ 2147483647 w 202"/>
              <a:gd name="T37" fmla="*/ 2147483647 h 174"/>
              <a:gd name="T38" fmla="*/ 2147483647 w 202"/>
              <a:gd name="T39" fmla="*/ 2147483647 h 174"/>
              <a:gd name="T40" fmla="*/ 2147483647 w 202"/>
              <a:gd name="T41" fmla="*/ 2147483647 h 174"/>
              <a:gd name="T42" fmla="*/ 2147483647 w 202"/>
              <a:gd name="T43" fmla="*/ 2147483647 h 174"/>
              <a:gd name="T44" fmla="*/ 2147483647 w 202"/>
              <a:gd name="T45" fmla="*/ 2147483647 h 174"/>
              <a:gd name="T46" fmla="*/ 2147483647 w 202"/>
              <a:gd name="T47" fmla="*/ 2147483647 h 174"/>
              <a:gd name="T48" fmla="*/ 2147483647 w 202"/>
              <a:gd name="T49" fmla="*/ 2147483647 h 174"/>
              <a:gd name="T50" fmla="*/ 0 w 202"/>
              <a:gd name="T51" fmla="*/ 2147483647 h 174"/>
              <a:gd name="T52" fmla="*/ 2147483647 w 202"/>
              <a:gd name="T53" fmla="*/ 2147483647 h 174"/>
              <a:gd name="T54" fmla="*/ 2147483647 w 202"/>
              <a:gd name="T55" fmla="*/ 2147483647 h 174"/>
              <a:gd name="T56" fmla="*/ 2147483647 w 202"/>
              <a:gd name="T57" fmla="*/ 2147483647 h 174"/>
              <a:gd name="T58" fmla="*/ 2147483647 w 202"/>
              <a:gd name="T59" fmla="*/ 2147483647 h 174"/>
              <a:gd name="T60" fmla="*/ 2147483647 w 202"/>
              <a:gd name="T61" fmla="*/ 2147483647 h 174"/>
              <a:gd name="T62" fmla="*/ 2147483647 w 202"/>
              <a:gd name="T63" fmla="*/ 2147483647 h 174"/>
              <a:gd name="T64" fmla="*/ 2147483647 w 202"/>
              <a:gd name="T65" fmla="*/ 2147483647 h 174"/>
              <a:gd name="T66" fmla="*/ 2147483647 w 202"/>
              <a:gd name="T67" fmla="*/ 2147483647 h 174"/>
              <a:gd name="T68" fmla="*/ 2147483647 w 202"/>
              <a:gd name="T69" fmla="*/ 0 h 174"/>
              <a:gd name="T70" fmla="*/ 2147483647 w 202"/>
              <a:gd name="T71" fmla="*/ 2147483647 h 174"/>
              <a:gd name="T72" fmla="*/ 2147483647 w 202"/>
              <a:gd name="T73" fmla="*/ 2147483647 h 174"/>
              <a:gd name="T74" fmla="*/ 2147483647 w 202"/>
              <a:gd name="T75" fmla="*/ 2147483647 h 174"/>
              <a:gd name="T76" fmla="*/ 2147483647 w 202"/>
              <a:gd name="T77" fmla="*/ 2147483647 h 174"/>
              <a:gd name="T78" fmla="*/ 2147483647 w 202"/>
              <a:gd name="T79" fmla="*/ 2147483647 h 174"/>
              <a:gd name="T80" fmla="*/ 2147483647 w 202"/>
              <a:gd name="T81" fmla="*/ 2147483647 h 174"/>
              <a:gd name="T82" fmla="*/ 2147483647 w 202"/>
              <a:gd name="T83" fmla="*/ 2147483647 h 174"/>
              <a:gd name="T84" fmla="*/ 2147483647 w 202"/>
              <a:gd name="T85" fmla="*/ 2147483647 h 174"/>
              <a:gd name="T86" fmla="*/ 2147483647 w 202"/>
              <a:gd name="T87" fmla="*/ 0 h 174"/>
              <a:gd name="T88" fmla="*/ 2147483647 w 202"/>
              <a:gd name="T89" fmla="*/ 2147483647 h 174"/>
              <a:gd name="T90" fmla="*/ 2147483647 w 202"/>
              <a:gd name="T91" fmla="*/ 2147483647 h 174"/>
              <a:gd name="T92" fmla="*/ 2147483647 w 202"/>
              <a:gd name="T93" fmla="*/ 2147483647 h 174"/>
              <a:gd name="T94" fmla="*/ 2147483647 w 202"/>
              <a:gd name="T95" fmla="*/ 2147483647 h 174"/>
              <a:gd name="T96" fmla="*/ 2147483647 w 202"/>
              <a:gd name="T97" fmla="*/ 2147483647 h 174"/>
              <a:gd name="T98" fmla="*/ 2147483647 w 202"/>
              <a:gd name="T99" fmla="*/ 2147483647 h 174"/>
              <a:gd name="T100" fmla="*/ 2147483647 w 202"/>
              <a:gd name="T101" fmla="*/ 2147483647 h 174"/>
              <a:gd name="T102" fmla="*/ 2147483647 w 202"/>
              <a:gd name="T103" fmla="*/ 2147483647 h 174"/>
              <a:gd name="T104" fmla="*/ 2147483647 w 202"/>
              <a:gd name="T105" fmla="*/ 2147483647 h 174"/>
              <a:gd name="T106" fmla="*/ 2147483647 w 202"/>
              <a:gd name="T107" fmla="*/ 2147483647 h 174"/>
              <a:gd name="T108" fmla="*/ 2147483647 w 202"/>
              <a:gd name="T109" fmla="*/ 2147483647 h 174"/>
              <a:gd name="T110" fmla="*/ 2147483647 w 202"/>
              <a:gd name="T111" fmla="*/ 2147483647 h 17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02"/>
              <a:gd name="T169" fmla="*/ 0 h 174"/>
              <a:gd name="T170" fmla="*/ 202 w 202"/>
              <a:gd name="T171" fmla="*/ 174 h 17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02" h="174">
                <a:moveTo>
                  <a:pt x="128" y="125"/>
                </a:moveTo>
                <a:lnTo>
                  <a:pt x="115" y="129"/>
                </a:lnTo>
                <a:lnTo>
                  <a:pt x="107" y="140"/>
                </a:lnTo>
                <a:lnTo>
                  <a:pt x="100" y="151"/>
                </a:lnTo>
                <a:lnTo>
                  <a:pt x="93" y="166"/>
                </a:lnTo>
                <a:lnTo>
                  <a:pt x="88" y="165"/>
                </a:lnTo>
                <a:lnTo>
                  <a:pt x="88" y="170"/>
                </a:lnTo>
                <a:lnTo>
                  <a:pt x="72" y="172"/>
                </a:lnTo>
                <a:lnTo>
                  <a:pt x="70" y="169"/>
                </a:lnTo>
                <a:lnTo>
                  <a:pt x="67" y="170"/>
                </a:lnTo>
                <a:lnTo>
                  <a:pt x="65" y="173"/>
                </a:lnTo>
                <a:lnTo>
                  <a:pt x="63" y="166"/>
                </a:lnTo>
                <a:lnTo>
                  <a:pt x="63" y="174"/>
                </a:lnTo>
                <a:lnTo>
                  <a:pt x="62" y="172"/>
                </a:lnTo>
                <a:lnTo>
                  <a:pt x="61" y="173"/>
                </a:lnTo>
                <a:lnTo>
                  <a:pt x="56" y="173"/>
                </a:lnTo>
                <a:lnTo>
                  <a:pt x="49" y="173"/>
                </a:lnTo>
                <a:lnTo>
                  <a:pt x="43" y="156"/>
                </a:lnTo>
                <a:lnTo>
                  <a:pt x="44" y="154"/>
                </a:lnTo>
                <a:lnTo>
                  <a:pt x="41" y="152"/>
                </a:lnTo>
                <a:lnTo>
                  <a:pt x="43" y="152"/>
                </a:lnTo>
                <a:lnTo>
                  <a:pt x="39" y="147"/>
                </a:lnTo>
                <a:lnTo>
                  <a:pt x="23" y="136"/>
                </a:lnTo>
                <a:lnTo>
                  <a:pt x="14" y="136"/>
                </a:lnTo>
                <a:lnTo>
                  <a:pt x="17" y="132"/>
                </a:lnTo>
                <a:lnTo>
                  <a:pt x="0" y="137"/>
                </a:lnTo>
                <a:lnTo>
                  <a:pt x="4" y="112"/>
                </a:lnTo>
                <a:lnTo>
                  <a:pt x="8" y="86"/>
                </a:lnTo>
                <a:lnTo>
                  <a:pt x="21" y="66"/>
                </a:lnTo>
                <a:lnTo>
                  <a:pt x="24" y="49"/>
                </a:lnTo>
                <a:lnTo>
                  <a:pt x="23" y="38"/>
                </a:lnTo>
                <a:lnTo>
                  <a:pt x="24" y="30"/>
                </a:lnTo>
                <a:lnTo>
                  <a:pt x="31" y="18"/>
                </a:lnTo>
                <a:lnTo>
                  <a:pt x="36" y="4"/>
                </a:lnTo>
                <a:lnTo>
                  <a:pt x="53" y="0"/>
                </a:lnTo>
                <a:lnTo>
                  <a:pt x="68" y="1"/>
                </a:lnTo>
                <a:lnTo>
                  <a:pt x="78" y="12"/>
                </a:lnTo>
                <a:lnTo>
                  <a:pt x="94" y="7"/>
                </a:lnTo>
                <a:lnTo>
                  <a:pt x="106" y="12"/>
                </a:lnTo>
                <a:lnTo>
                  <a:pt x="118" y="17"/>
                </a:lnTo>
                <a:lnTo>
                  <a:pt x="137" y="8"/>
                </a:lnTo>
                <a:lnTo>
                  <a:pt x="153" y="9"/>
                </a:lnTo>
                <a:lnTo>
                  <a:pt x="169" y="11"/>
                </a:lnTo>
                <a:lnTo>
                  <a:pt x="189" y="0"/>
                </a:lnTo>
                <a:lnTo>
                  <a:pt x="194" y="12"/>
                </a:lnTo>
                <a:lnTo>
                  <a:pt x="195" y="25"/>
                </a:lnTo>
                <a:lnTo>
                  <a:pt x="202" y="33"/>
                </a:lnTo>
                <a:lnTo>
                  <a:pt x="197" y="44"/>
                </a:lnTo>
                <a:lnTo>
                  <a:pt x="184" y="53"/>
                </a:lnTo>
                <a:lnTo>
                  <a:pt x="176" y="67"/>
                </a:lnTo>
                <a:lnTo>
                  <a:pt x="169" y="81"/>
                </a:lnTo>
                <a:lnTo>
                  <a:pt x="162" y="95"/>
                </a:lnTo>
                <a:lnTo>
                  <a:pt x="155" y="104"/>
                </a:lnTo>
                <a:lnTo>
                  <a:pt x="147" y="121"/>
                </a:lnTo>
                <a:lnTo>
                  <a:pt x="137" y="136"/>
                </a:lnTo>
                <a:lnTo>
                  <a:pt x="128" y="12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59" name="Freeform 99"/>
          <p:cNvSpPr>
            <a:spLocks/>
          </p:cNvSpPr>
          <p:nvPr/>
        </p:nvSpPr>
        <p:spPr bwMode="auto">
          <a:xfrm>
            <a:off x="3856038" y="3167063"/>
            <a:ext cx="92075" cy="109537"/>
          </a:xfrm>
          <a:custGeom>
            <a:avLst/>
            <a:gdLst>
              <a:gd name="T0" fmla="*/ 2147483647 w 48"/>
              <a:gd name="T1" fmla="*/ 2147483647 h 58"/>
              <a:gd name="T2" fmla="*/ 2147483647 w 48"/>
              <a:gd name="T3" fmla="*/ 2147483647 h 58"/>
              <a:gd name="T4" fmla="*/ 2147483647 w 48"/>
              <a:gd name="T5" fmla="*/ 2147483647 h 58"/>
              <a:gd name="T6" fmla="*/ 2147483647 w 48"/>
              <a:gd name="T7" fmla="*/ 2147483647 h 58"/>
              <a:gd name="T8" fmla="*/ 2147483647 w 48"/>
              <a:gd name="T9" fmla="*/ 2147483647 h 58"/>
              <a:gd name="T10" fmla="*/ 2147483647 w 48"/>
              <a:gd name="T11" fmla="*/ 2147483647 h 58"/>
              <a:gd name="T12" fmla="*/ 2147483647 w 48"/>
              <a:gd name="T13" fmla="*/ 2147483647 h 58"/>
              <a:gd name="T14" fmla="*/ 0 w 48"/>
              <a:gd name="T15" fmla="*/ 2147483647 h 58"/>
              <a:gd name="T16" fmla="*/ 2147483647 w 48"/>
              <a:gd name="T17" fmla="*/ 2147483647 h 58"/>
              <a:gd name="T18" fmla="*/ 0 w 48"/>
              <a:gd name="T19" fmla="*/ 2147483647 h 58"/>
              <a:gd name="T20" fmla="*/ 2147483647 w 48"/>
              <a:gd name="T21" fmla="*/ 2147483647 h 58"/>
              <a:gd name="T22" fmla="*/ 0 w 48"/>
              <a:gd name="T23" fmla="*/ 2147483647 h 58"/>
              <a:gd name="T24" fmla="*/ 2147483647 w 48"/>
              <a:gd name="T25" fmla="*/ 2147483647 h 58"/>
              <a:gd name="T26" fmla="*/ 2147483647 w 48"/>
              <a:gd name="T27" fmla="*/ 0 h 58"/>
              <a:gd name="T28" fmla="*/ 2147483647 w 48"/>
              <a:gd name="T29" fmla="*/ 2147483647 h 58"/>
              <a:gd name="T30" fmla="*/ 2147483647 w 48"/>
              <a:gd name="T31" fmla="*/ 2147483647 h 58"/>
              <a:gd name="T32" fmla="*/ 2147483647 w 48"/>
              <a:gd name="T33" fmla="*/ 2147483647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8"/>
              <a:gd name="T52" fmla="*/ 0 h 58"/>
              <a:gd name="T53" fmla="*/ 48 w 48"/>
              <a:gd name="T54" fmla="*/ 58 h 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8" h="58">
                <a:moveTo>
                  <a:pt x="48" y="29"/>
                </a:moveTo>
                <a:lnTo>
                  <a:pt x="39" y="41"/>
                </a:lnTo>
                <a:lnTo>
                  <a:pt x="31" y="51"/>
                </a:lnTo>
                <a:lnTo>
                  <a:pt x="26" y="58"/>
                </a:lnTo>
                <a:lnTo>
                  <a:pt x="9" y="49"/>
                </a:lnTo>
                <a:lnTo>
                  <a:pt x="13" y="46"/>
                </a:lnTo>
                <a:lnTo>
                  <a:pt x="9" y="43"/>
                </a:lnTo>
                <a:lnTo>
                  <a:pt x="0" y="31"/>
                </a:lnTo>
                <a:lnTo>
                  <a:pt x="5" y="27"/>
                </a:lnTo>
                <a:lnTo>
                  <a:pt x="0" y="25"/>
                </a:lnTo>
                <a:lnTo>
                  <a:pt x="4" y="22"/>
                </a:lnTo>
                <a:lnTo>
                  <a:pt x="0" y="18"/>
                </a:lnTo>
                <a:lnTo>
                  <a:pt x="11" y="6"/>
                </a:lnTo>
                <a:lnTo>
                  <a:pt x="33" y="0"/>
                </a:lnTo>
                <a:lnTo>
                  <a:pt x="42" y="18"/>
                </a:lnTo>
                <a:lnTo>
                  <a:pt x="41" y="30"/>
                </a:lnTo>
                <a:lnTo>
                  <a:pt x="48" y="29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60" name="Freeform 100"/>
          <p:cNvSpPr>
            <a:spLocks/>
          </p:cNvSpPr>
          <p:nvPr/>
        </p:nvSpPr>
        <p:spPr bwMode="auto">
          <a:xfrm>
            <a:off x="4298950" y="3081338"/>
            <a:ext cx="90488" cy="220662"/>
          </a:xfrm>
          <a:custGeom>
            <a:avLst/>
            <a:gdLst>
              <a:gd name="T0" fmla="*/ 2147483647 w 47"/>
              <a:gd name="T1" fmla="*/ 2147483647 h 115"/>
              <a:gd name="T2" fmla="*/ 0 w 47"/>
              <a:gd name="T3" fmla="*/ 2147483647 h 115"/>
              <a:gd name="T4" fmla="*/ 2147483647 w 47"/>
              <a:gd name="T5" fmla="*/ 2147483647 h 115"/>
              <a:gd name="T6" fmla="*/ 2147483647 w 47"/>
              <a:gd name="T7" fmla="*/ 2147483647 h 115"/>
              <a:gd name="T8" fmla="*/ 2147483647 w 47"/>
              <a:gd name="T9" fmla="*/ 2147483647 h 115"/>
              <a:gd name="T10" fmla="*/ 2147483647 w 47"/>
              <a:gd name="T11" fmla="*/ 2147483647 h 115"/>
              <a:gd name="T12" fmla="*/ 2147483647 w 47"/>
              <a:gd name="T13" fmla="*/ 2147483647 h 115"/>
              <a:gd name="T14" fmla="*/ 2147483647 w 47"/>
              <a:gd name="T15" fmla="*/ 2147483647 h 115"/>
              <a:gd name="T16" fmla="*/ 2147483647 w 47"/>
              <a:gd name="T17" fmla="*/ 2147483647 h 115"/>
              <a:gd name="T18" fmla="*/ 2147483647 w 47"/>
              <a:gd name="T19" fmla="*/ 2147483647 h 115"/>
              <a:gd name="T20" fmla="*/ 2147483647 w 47"/>
              <a:gd name="T21" fmla="*/ 2147483647 h 115"/>
              <a:gd name="T22" fmla="*/ 2147483647 w 47"/>
              <a:gd name="T23" fmla="*/ 2147483647 h 115"/>
              <a:gd name="T24" fmla="*/ 2147483647 w 47"/>
              <a:gd name="T25" fmla="*/ 2147483647 h 115"/>
              <a:gd name="T26" fmla="*/ 2147483647 w 47"/>
              <a:gd name="T27" fmla="*/ 2147483647 h 115"/>
              <a:gd name="T28" fmla="*/ 2147483647 w 47"/>
              <a:gd name="T29" fmla="*/ 0 h 115"/>
              <a:gd name="T30" fmla="*/ 2147483647 w 47"/>
              <a:gd name="T31" fmla="*/ 2147483647 h 115"/>
              <a:gd name="T32" fmla="*/ 2147483647 w 47"/>
              <a:gd name="T33" fmla="*/ 2147483647 h 115"/>
              <a:gd name="T34" fmla="*/ 2147483647 w 47"/>
              <a:gd name="T35" fmla="*/ 2147483647 h 115"/>
              <a:gd name="T36" fmla="*/ 2147483647 w 47"/>
              <a:gd name="T37" fmla="*/ 2147483647 h 115"/>
              <a:gd name="T38" fmla="*/ 2147483647 w 47"/>
              <a:gd name="T39" fmla="*/ 2147483647 h 11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7"/>
              <a:gd name="T61" fmla="*/ 0 h 115"/>
              <a:gd name="T62" fmla="*/ 47 w 47"/>
              <a:gd name="T63" fmla="*/ 115 h 11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7" h="115">
                <a:moveTo>
                  <a:pt x="2" y="25"/>
                </a:moveTo>
                <a:lnTo>
                  <a:pt x="0" y="33"/>
                </a:lnTo>
                <a:lnTo>
                  <a:pt x="6" y="44"/>
                </a:lnTo>
                <a:lnTo>
                  <a:pt x="7" y="59"/>
                </a:lnTo>
                <a:lnTo>
                  <a:pt x="7" y="73"/>
                </a:lnTo>
                <a:lnTo>
                  <a:pt x="7" y="87"/>
                </a:lnTo>
                <a:lnTo>
                  <a:pt x="6" y="100"/>
                </a:lnTo>
                <a:lnTo>
                  <a:pt x="6" y="115"/>
                </a:lnTo>
                <a:lnTo>
                  <a:pt x="23" y="112"/>
                </a:lnTo>
                <a:lnTo>
                  <a:pt x="27" y="87"/>
                </a:lnTo>
                <a:lnTo>
                  <a:pt x="31" y="61"/>
                </a:lnTo>
                <a:lnTo>
                  <a:pt x="44" y="41"/>
                </a:lnTo>
                <a:lnTo>
                  <a:pt x="47" y="24"/>
                </a:lnTo>
                <a:lnTo>
                  <a:pt x="46" y="13"/>
                </a:lnTo>
                <a:lnTo>
                  <a:pt x="35" y="0"/>
                </a:lnTo>
                <a:lnTo>
                  <a:pt x="28" y="7"/>
                </a:lnTo>
                <a:lnTo>
                  <a:pt x="28" y="9"/>
                </a:lnTo>
                <a:lnTo>
                  <a:pt x="27" y="11"/>
                </a:lnTo>
                <a:lnTo>
                  <a:pt x="14" y="19"/>
                </a:lnTo>
                <a:lnTo>
                  <a:pt x="2" y="2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61" name="Freeform 101"/>
          <p:cNvSpPr>
            <a:spLocks/>
          </p:cNvSpPr>
          <p:nvPr/>
        </p:nvSpPr>
        <p:spPr bwMode="auto">
          <a:xfrm>
            <a:off x="4522788" y="3054350"/>
            <a:ext cx="236537" cy="409575"/>
          </a:xfrm>
          <a:custGeom>
            <a:avLst/>
            <a:gdLst>
              <a:gd name="T0" fmla="*/ 2147483647 w 123"/>
              <a:gd name="T1" fmla="*/ 2147483647 h 211"/>
              <a:gd name="T2" fmla="*/ 2147483647 w 123"/>
              <a:gd name="T3" fmla="*/ 2147483647 h 211"/>
              <a:gd name="T4" fmla="*/ 2147483647 w 123"/>
              <a:gd name="T5" fmla="*/ 2147483647 h 211"/>
              <a:gd name="T6" fmla="*/ 2147483647 w 123"/>
              <a:gd name="T7" fmla="*/ 2147483647 h 211"/>
              <a:gd name="T8" fmla="*/ 2147483647 w 123"/>
              <a:gd name="T9" fmla="*/ 2147483647 h 211"/>
              <a:gd name="T10" fmla="*/ 2147483647 w 123"/>
              <a:gd name="T11" fmla="*/ 2147483647 h 211"/>
              <a:gd name="T12" fmla="*/ 2147483647 w 123"/>
              <a:gd name="T13" fmla="*/ 2147483647 h 211"/>
              <a:gd name="T14" fmla="*/ 2147483647 w 123"/>
              <a:gd name="T15" fmla="*/ 2147483647 h 211"/>
              <a:gd name="T16" fmla="*/ 2147483647 w 123"/>
              <a:gd name="T17" fmla="*/ 2147483647 h 211"/>
              <a:gd name="T18" fmla="*/ 2147483647 w 123"/>
              <a:gd name="T19" fmla="*/ 2147483647 h 211"/>
              <a:gd name="T20" fmla="*/ 2147483647 w 123"/>
              <a:gd name="T21" fmla="*/ 2147483647 h 211"/>
              <a:gd name="T22" fmla="*/ 2147483647 w 123"/>
              <a:gd name="T23" fmla="*/ 2147483647 h 211"/>
              <a:gd name="T24" fmla="*/ 2147483647 w 123"/>
              <a:gd name="T25" fmla="*/ 2147483647 h 211"/>
              <a:gd name="T26" fmla="*/ 2147483647 w 123"/>
              <a:gd name="T27" fmla="*/ 2147483647 h 211"/>
              <a:gd name="T28" fmla="*/ 2147483647 w 123"/>
              <a:gd name="T29" fmla="*/ 2147483647 h 211"/>
              <a:gd name="T30" fmla="*/ 2147483647 w 123"/>
              <a:gd name="T31" fmla="*/ 2147483647 h 211"/>
              <a:gd name="T32" fmla="*/ 2147483647 w 123"/>
              <a:gd name="T33" fmla="*/ 2147483647 h 211"/>
              <a:gd name="T34" fmla="*/ 2147483647 w 123"/>
              <a:gd name="T35" fmla="*/ 2147483647 h 211"/>
              <a:gd name="T36" fmla="*/ 2147483647 w 123"/>
              <a:gd name="T37" fmla="*/ 2147483647 h 211"/>
              <a:gd name="T38" fmla="*/ 2147483647 w 123"/>
              <a:gd name="T39" fmla="*/ 2147483647 h 211"/>
              <a:gd name="T40" fmla="*/ 2147483647 w 123"/>
              <a:gd name="T41" fmla="*/ 2147483647 h 211"/>
              <a:gd name="T42" fmla="*/ 2147483647 w 123"/>
              <a:gd name="T43" fmla="*/ 2147483647 h 211"/>
              <a:gd name="T44" fmla="*/ 2147483647 w 123"/>
              <a:gd name="T45" fmla="*/ 2147483647 h 211"/>
              <a:gd name="T46" fmla="*/ 2147483647 w 123"/>
              <a:gd name="T47" fmla="*/ 2147483647 h 211"/>
              <a:gd name="T48" fmla="*/ 0 w 123"/>
              <a:gd name="T49" fmla="*/ 2147483647 h 211"/>
              <a:gd name="T50" fmla="*/ 2147483647 w 123"/>
              <a:gd name="T51" fmla="*/ 2147483647 h 211"/>
              <a:gd name="T52" fmla="*/ 2147483647 w 123"/>
              <a:gd name="T53" fmla="*/ 2147483647 h 211"/>
              <a:gd name="T54" fmla="*/ 2147483647 w 123"/>
              <a:gd name="T55" fmla="*/ 2147483647 h 211"/>
              <a:gd name="T56" fmla="*/ 2147483647 w 123"/>
              <a:gd name="T57" fmla="*/ 2147483647 h 211"/>
              <a:gd name="T58" fmla="*/ 2147483647 w 123"/>
              <a:gd name="T59" fmla="*/ 2147483647 h 211"/>
              <a:gd name="T60" fmla="*/ 2147483647 w 123"/>
              <a:gd name="T61" fmla="*/ 2147483647 h 211"/>
              <a:gd name="T62" fmla="*/ 2147483647 w 123"/>
              <a:gd name="T63" fmla="*/ 2147483647 h 211"/>
              <a:gd name="T64" fmla="*/ 2147483647 w 123"/>
              <a:gd name="T65" fmla="*/ 2147483647 h 211"/>
              <a:gd name="T66" fmla="*/ 2147483647 w 123"/>
              <a:gd name="T67" fmla="*/ 2147483647 h 211"/>
              <a:gd name="T68" fmla="*/ 2147483647 w 123"/>
              <a:gd name="T69" fmla="*/ 2147483647 h 211"/>
              <a:gd name="T70" fmla="*/ 2147483647 w 123"/>
              <a:gd name="T71" fmla="*/ 2147483647 h 211"/>
              <a:gd name="T72" fmla="*/ 2147483647 w 123"/>
              <a:gd name="T73" fmla="*/ 2147483647 h 211"/>
              <a:gd name="T74" fmla="*/ 2147483647 w 123"/>
              <a:gd name="T75" fmla="*/ 2147483647 h 211"/>
              <a:gd name="T76" fmla="*/ 2147483647 w 123"/>
              <a:gd name="T77" fmla="*/ 2147483647 h 211"/>
              <a:gd name="T78" fmla="*/ 2147483647 w 123"/>
              <a:gd name="T79" fmla="*/ 2147483647 h 211"/>
              <a:gd name="T80" fmla="*/ 2147483647 w 123"/>
              <a:gd name="T81" fmla="*/ 0 h 211"/>
              <a:gd name="T82" fmla="*/ 2147483647 w 123"/>
              <a:gd name="T83" fmla="*/ 0 h 211"/>
              <a:gd name="T84" fmla="*/ 2147483647 w 123"/>
              <a:gd name="T85" fmla="*/ 2147483647 h 211"/>
              <a:gd name="T86" fmla="*/ 2147483647 w 123"/>
              <a:gd name="T87" fmla="*/ 2147483647 h 211"/>
              <a:gd name="T88" fmla="*/ 2147483647 w 123"/>
              <a:gd name="T89" fmla="*/ 2147483647 h 21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3"/>
              <a:gd name="T136" fmla="*/ 0 h 211"/>
              <a:gd name="T137" fmla="*/ 123 w 123"/>
              <a:gd name="T138" fmla="*/ 211 h 21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3" h="211">
                <a:moveTo>
                  <a:pt x="121" y="58"/>
                </a:moveTo>
                <a:lnTo>
                  <a:pt x="103" y="58"/>
                </a:lnTo>
                <a:lnTo>
                  <a:pt x="94" y="62"/>
                </a:lnTo>
                <a:lnTo>
                  <a:pt x="107" y="79"/>
                </a:lnTo>
                <a:lnTo>
                  <a:pt x="116" y="103"/>
                </a:lnTo>
                <a:lnTo>
                  <a:pt x="106" y="119"/>
                </a:lnTo>
                <a:lnTo>
                  <a:pt x="97" y="133"/>
                </a:lnTo>
                <a:lnTo>
                  <a:pt x="101" y="160"/>
                </a:lnTo>
                <a:lnTo>
                  <a:pt x="110" y="173"/>
                </a:lnTo>
                <a:lnTo>
                  <a:pt x="117" y="186"/>
                </a:lnTo>
                <a:lnTo>
                  <a:pt x="123" y="202"/>
                </a:lnTo>
                <a:lnTo>
                  <a:pt x="119" y="211"/>
                </a:lnTo>
                <a:lnTo>
                  <a:pt x="105" y="207"/>
                </a:lnTo>
                <a:lnTo>
                  <a:pt x="92" y="203"/>
                </a:lnTo>
                <a:lnTo>
                  <a:pt x="76" y="203"/>
                </a:lnTo>
                <a:lnTo>
                  <a:pt x="59" y="203"/>
                </a:lnTo>
                <a:lnTo>
                  <a:pt x="44" y="203"/>
                </a:lnTo>
                <a:lnTo>
                  <a:pt x="32" y="202"/>
                </a:lnTo>
                <a:lnTo>
                  <a:pt x="19" y="199"/>
                </a:lnTo>
                <a:lnTo>
                  <a:pt x="20" y="181"/>
                </a:lnTo>
                <a:lnTo>
                  <a:pt x="18" y="172"/>
                </a:lnTo>
                <a:lnTo>
                  <a:pt x="18" y="169"/>
                </a:lnTo>
                <a:lnTo>
                  <a:pt x="6" y="168"/>
                </a:lnTo>
                <a:lnTo>
                  <a:pt x="2" y="157"/>
                </a:lnTo>
                <a:lnTo>
                  <a:pt x="0" y="157"/>
                </a:lnTo>
                <a:lnTo>
                  <a:pt x="1" y="154"/>
                </a:lnTo>
                <a:lnTo>
                  <a:pt x="8" y="139"/>
                </a:lnTo>
                <a:lnTo>
                  <a:pt x="15" y="128"/>
                </a:lnTo>
                <a:lnTo>
                  <a:pt x="23" y="117"/>
                </a:lnTo>
                <a:lnTo>
                  <a:pt x="36" y="113"/>
                </a:lnTo>
                <a:lnTo>
                  <a:pt x="45" y="124"/>
                </a:lnTo>
                <a:lnTo>
                  <a:pt x="55" y="109"/>
                </a:lnTo>
                <a:lnTo>
                  <a:pt x="63" y="92"/>
                </a:lnTo>
                <a:lnTo>
                  <a:pt x="70" y="83"/>
                </a:lnTo>
                <a:lnTo>
                  <a:pt x="77" y="69"/>
                </a:lnTo>
                <a:lnTo>
                  <a:pt x="84" y="55"/>
                </a:lnTo>
                <a:lnTo>
                  <a:pt x="92" y="41"/>
                </a:lnTo>
                <a:lnTo>
                  <a:pt x="105" y="32"/>
                </a:lnTo>
                <a:lnTo>
                  <a:pt x="110" y="21"/>
                </a:lnTo>
                <a:lnTo>
                  <a:pt x="103" y="13"/>
                </a:lnTo>
                <a:lnTo>
                  <a:pt x="102" y="0"/>
                </a:lnTo>
                <a:lnTo>
                  <a:pt x="108" y="0"/>
                </a:lnTo>
                <a:lnTo>
                  <a:pt x="114" y="18"/>
                </a:lnTo>
                <a:lnTo>
                  <a:pt x="114" y="39"/>
                </a:lnTo>
                <a:lnTo>
                  <a:pt x="121" y="58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62" name="Freeform 102"/>
          <p:cNvSpPr>
            <a:spLocks/>
          </p:cNvSpPr>
          <p:nvPr/>
        </p:nvSpPr>
        <p:spPr bwMode="auto">
          <a:xfrm>
            <a:off x="4711700" y="3135313"/>
            <a:ext cx="398463" cy="309562"/>
          </a:xfrm>
          <a:custGeom>
            <a:avLst/>
            <a:gdLst>
              <a:gd name="T0" fmla="*/ 2147483647 w 208"/>
              <a:gd name="T1" fmla="*/ 2147483647 h 161"/>
              <a:gd name="T2" fmla="*/ 2147483647 w 208"/>
              <a:gd name="T3" fmla="*/ 2147483647 h 161"/>
              <a:gd name="T4" fmla="*/ 2147483647 w 208"/>
              <a:gd name="T5" fmla="*/ 2147483647 h 161"/>
              <a:gd name="T6" fmla="*/ 2147483647 w 208"/>
              <a:gd name="T7" fmla="*/ 2147483647 h 161"/>
              <a:gd name="T8" fmla="*/ 2147483647 w 208"/>
              <a:gd name="T9" fmla="*/ 2147483647 h 161"/>
              <a:gd name="T10" fmla="*/ 2147483647 w 208"/>
              <a:gd name="T11" fmla="*/ 0 h 161"/>
              <a:gd name="T12" fmla="*/ 2147483647 w 208"/>
              <a:gd name="T13" fmla="*/ 2147483647 h 161"/>
              <a:gd name="T14" fmla="*/ 2147483647 w 208"/>
              <a:gd name="T15" fmla="*/ 2147483647 h 161"/>
              <a:gd name="T16" fmla="*/ 2147483647 w 208"/>
              <a:gd name="T17" fmla="*/ 2147483647 h 161"/>
              <a:gd name="T18" fmla="*/ 2147483647 w 208"/>
              <a:gd name="T19" fmla="*/ 2147483647 h 161"/>
              <a:gd name="T20" fmla="*/ 2147483647 w 208"/>
              <a:gd name="T21" fmla="*/ 2147483647 h 161"/>
              <a:gd name="T22" fmla="*/ 2147483647 w 208"/>
              <a:gd name="T23" fmla="*/ 2147483647 h 161"/>
              <a:gd name="T24" fmla="*/ 2147483647 w 208"/>
              <a:gd name="T25" fmla="*/ 2147483647 h 161"/>
              <a:gd name="T26" fmla="*/ 2147483647 w 208"/>
              <a:gd name="T27" fmla="*/ 2147483647 h 161"/>
              <a:gd name="T28" fmla="*/ 2147483647 w 208"/>
              <a:gd name="T29" fmla="*/ 2147483647 h 161"/>
              <a:gd name="T30" fmla="*/ 2147483647 w 208"/>
              <a:gd name="T31" fmla="*/ 2147483647 h 161"/>
              <a:gd name="T32" fmla="*/ 2147483647 w 208"/>
              <a:gd name="T33" fmla="*/ 2147483647 h 161"/>
              <a:gd name="T34" fmla="*/ 2147483647 w 208"/>
              <a:gd name="T35" fmla="*/ 2147483647 h 161"/>
              <a:gd name="T36" fmla="*/ 2147483647 w 208"/>
              <a:gd name="T37" fmla="*/ 2147483647 h 161"/>
              <a:gd name="T38" fmla="*/ 2147483647 w 208"/>
              <a:gd name="T39" fmla="*/ 2147483647 h 161"/>
              <a:gd name="T40" fmla="*/ 2147483647 w 208"/>
              <a:gd name="T41" fmla="*/ 2147483647 h 161"/>
              <a:gd name="T42" fmla="*/ 2147483647 w 208"/>
              <a:gd name="T43" fmla="*/ 2147483647 h 161"/>
              <a:gd name="T44" fmla="*/ 2147483647 w 208"/>
              <a:gd name="T45" fmla="*/ 2147483647 h 161"/>
              <a:gd name="T46" fmla="*/ 2147483647 w 208"/>
              <a:gd name="T47" fmla="*/ 2147483647 h 161"/>
              <a:gd name="T48" fmla="*/ 2147483647 w 208"/>
              <a:gd name="T49" fmla="*/ 2147483647 h 161"/>
              <a:gd name="T50" fmla="*/ 2147483647 w 208"/>
              <a:gd name="T51" fmla="*/ 2147483647 h 161"/>
              <a:gd name="T52" fmla="*/ 2147483647 w 208"/>
              <a:gd name="T53" fmla="*/ 2147483647 h 161"/>
              <a:gd name="T54" fmla="*/ 2147483647 w 208"/>
              <a:gd name="T55" fmla="*/ 2147483647 h 161"/>
              <a:gd name="T56" fmla="*/ 2147483647 w 208"/>
              <a:gd name="T57" fmla="*/ 2147483647 h 161"/>
              <a:gd name="T58" fmla="*/ 2147483647 w 208"/>
              <a:gd name="T59" fmla="*/ 2147483647 h 161"/>
              <a:gd name="T60" fmla="*/ 2147483647 w 208"/>
              <a:gd name="T61" fmla="*/ 2147483647 h 161"/>
              <a:gd name="T62" fmla="*/ 2147483647 w 208"/>
              <a:gd name="T63" fmla="*/ 2147483647 h 161"/>
              <a:gd name="T64" fmla="*/ 2147483647 w 208"/>
              <a:gd name="T65" fmla="*/ 2147483647 h 161"/>
              <a:gd name="T66" fmla="*/ 2147483647 w 208"/>
              <a:gd name="T67" fmla="*/ 2147483647 h 161"/>
              <a:gd name="T68" fmla="*/ 2147483647 w 208"/>
              <a:gd name="T69" fmla="*/ 2147483647 h 161"/>
              <a:gd name="T70" fmla="*/ 2147483647 w 208"/>
              <a:gd name="T71" fmla="*/ 2147483647 h 161"/>
              <a:gd name="T72" fmla="*/ 2147483647 w 208"/>
              <a:gd name="T73" fmla="*/ 2147483647 h 161"/>
              <a:gd name="T74" fmla="*/ 0 w 208"/>
              <a:gd name="T75" fmla="*/ 2147483647 h 161"/>
              <a:gd name="T76" fmla="*/ 2147483647 w 208"/>
              <a:gd name="T77" fmla="*/ 2147483647 h 161"/>
              <a:gd name="T78" fmla="*/ 2147483647 w 208"/>
              <a:gd name="T79" fmla="*/ 2147483647 h 161"/>
              <a:gd name="T80" fmla="*/ 2147483647 w 208"/>
              <a:gd name="T81" fmla="*/ 2147483647 h 161"/>
              <a:gd name="T82" fmla="*/ 2147483647 w 208"/>
              <a:gd name="T83" fmla="*/ 2147483647 h 161"/>
              <a:gd name="T84" fmla="*/ 2147483647 w 208"/>
              <a:gd name="T85" fmla="*/ 2147483647 h 161"/>
              <a:gd name="T86" fmla="*/ 2147483647 w 208"/>
              <a:gd name="T87" fmla="*/ 2147483647 h 161"/>
              <a:gd name="T88" fmla="*/ 2147483647 w 208"/>
              <a:gd name="T89" fmla="*/ 2147483647 h 16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08"/>
              <a:gd name="T136" fmla="*/ 0 h 161"/>
              <a:gd name="T137" fmla="*/ 208 w 208"/>
              <a:gd name="T138" fmla="*/ 161 h 16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08" h="161">
                <a:moveTo>
                  <a:pt x="77" y="43"/>
                </a:moveTo>
                <a:lnTo>
                  <a:pt x="75" y="38"/>
                </a:lnTo>
                <a:lnTo>
                  <a:pt x="98" y="33"/>
                </a:lnTo>
                <a:lnTo>
                  <a:pt x="111" y="18"/>
                </a:lnTo>
                <a:lnTo>
                  <a:pt x="125" y="2"/>
                </a:lnTo>
                <a:lnTo>
                  <a:pt x="142" y="0"/>
                </a:lnTo>
                <a:lnTo>
                  <a:pt x="147" y="10"/>
                </a:lnTo>
                <a:lnTo>
                  <a:pt x="152" y="22"/>
                </a:lnTo>
                <a:lnTo>
                  <a:pt x="149" y="41"/>
                </a:lnTo>
                <a:lnTo>
                  <a:pt x="160" y="43"/>
                </a:lnTo>
                <a:lnTo>
                  <a:pt x="163" y="49"/>
                </a:lnTo>
                <a:lnTo>
                  <a:pt x="176" y="59"/>
                </a:lnTo>
                <a:lnTo>
                  <a:pt x="178" y="67"/>
                </a:lnTo>
                <a:lnTo>
                  <a:pt x="192" y="82"/>
                </a:lnTo>
                <a:lnTo>
                  <a:pt x="198" y="91"/>
                </a:lnTo>
                <a:lnTo>
                  <a:pt x="205" y="103"/>
                </a:lnTo>
                <a:lnTo>
                  <a:pt x="208" y="109"/>
                </a:lnTo>
                <a:lnTo>
                  <a:pt x="199" y="107"/>
                </a:lnTo>
                <a:lnTo>
                  <a:pt x="187" y="105"/>
                </a:lnTo>
                <a:lnTo>
                  <a:pt x="174" y="104"/>
                </a:lnTo>
                <a:lnTo>
                  <a:pt x="168" y="109"/>
                </a:lnTo>
                <a:lnTo>
                  <a:pt x="156" y="109"/>
                </a:lnTo>
                <a:lnTo>
                  <a:pt x="139" y="116"/>
                </a:lnTo>
                <a:lnTo>
                  <a:pt x="133" y="115"/>
                </a:lnTo>
                <a:lnTo>
                  <a:pt x="125" y="125"/>
                </a:lnTo>
                <a:lnTo>
                  <a:pt x="110" y="121"/>
                </a:lnTo>
                <a:lnTo>
                  <a:pt x="95" y="116"/>
                </a:lnTo>
                <a:lnTo>
                  <a:pt x="79" y="107"/>
                </a:lnTo>
                <a:lnTo>
                  <a:pt x="64" y="124"/>
                </a:lnTo>
                <a:lnTo>
                  <a:pt x="64" y="137"/>
                </a:lnTo>
                <a:lnTo>
                  <a:pt x="53" y="137"/>
                </a:lnTo>
                <a:lnTo>
                  <a:pt x="40" y="136"/>
                </a:lnTo>
                <a:lnTo>
                  <a:pt x="31" y="141"/>
                </a:lnTo>
                <a:lnTo>
                  <a:pt x="26" y="161"/>
                </a:lnTo>
                <a:lnTo>
                  <a:pt x="20" y="145"/>
                </a:lnTo>
                <a:lnTo>
                  <a:pt x="13" y="132"/>
                </a:lnTo>
                <a:lnTo>
                  <a:pt x="4" y="119"/>
                </a:lnTo>
                <a:lnTo>
                  <a:pt x="0" y="92"/>
                </a:lnTo>
                <a:lnTo>
                  <a:pt x="9" y="78"/>
                </a:lnTo>
                <a:lnTo>
                  <a:pt x="19" y="62"/>
                </a:lnTo>
                <a:lnTo>
                  <a:pt x="33" y="57"/>
                </a:lnTo>
                <a:lnTo>
                  <a:pt x="37" y="59"/>
                </a:lnTo>
                <a:lnTo>
                  <a:pt x="46" y="58"/>
                </a:lnTo>
                <a:lnTo>
                  <a:pt x="68" y="53"/>
                </a:lnTo>
                <a:lnTo>
                  <a:pt x="77" y="43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63" name="Freeform 103"/>
          <p:cNvSpPr>
            <a:spLocks/>
          </p:cNvSpPr>
          <p:nvPr/>
        </p:nvSpPr>
        <p:spPr bwMode="auto">
          <a:xfrm>
            <a:off x="3911600" y="2627313"/>
            <a:ext cx="539750" cy="531812"/>
          </a:xfrm>
          <a:custGeom>
            <a:avLst/>
            <a:gdLst>
              <a:gd name="T0" fmla="*/ 2147483647 w 279"/>
              <a:gd name="T1" fmla="*/ 2147483647 h 276"/>
              <a:gd name="T2" fmla="*/ 2147483647 w 279"/>
              <a:gd name="T3" fmla="*/ 2147483647 h 276"/>
              <a:gd name="T4" fmla="*/ 2147483647 w 279"/>
              <a:gd name="T5" fmla="*/ 2147483647 h 276"/>
              <a:gd name="T6" fmla="*/ 2147483647 w 279"/>
              <a:gd name="T7" fmla="*/ 2147483647 h 276"/>
              <a:gd name="T8" fmla="*/ 2147483647 w 279"/>
              <a:gd name="T9" fmla="*/ 2147483647 h 276"/>
              <a:gd name="T10" fmla="*/ 2147483647 w 279"/>
              <a:gd name="T11" fmla="*/ 2147483647 h 276"/>
              <a:gd name="T12" fmla="*/ 2147483647 w 279"/>
              <a:gd name="T13" fmla="*/ 2147483647 h 276"/>
              <a:gd name="T14" fmla="*/ 2147483647 w 279"/>
              <a:gd name="T15" fmla="*/ 2147483647 h 276"/>
              <a:gd name="T16" fmla="*/ 2147483647 w 279"/>
              <a:gd name="T17" fmla="*/ 2147483647 h 276"/>
              <a:gd name="T18" fmla="*/ 2147483647 w 279"/>
              <a:gd name="T19" fmla="*/ 2147483647 h 276"/>
              <a:gd name="T20" fmla="*/ 2147483647 w 279"/>
              <a:gd name="T21" fmla="*/ 2147483647 h 276"/>
              <a:gd name="T22" fmla="*/ 2147483647 w 279"/>
              <a:gd name="T23" fmla="*/ 2147483647 h 276"/>
              <a:gd name="T24" fmla="*/ 2147483647 w 279"/>
              <a:gd name="T25" fmla="*/ 2147483647 h 276"/>
              <a:gd name="T26" fmla="*/ 2147483647 w 279"/>
              <a:gd name="T27" fmla="*/ 2147483647 h 276"/>
              <a:gd name="T28" fmla="*/ 2147483647 w 279"/>
              <a:gd name="T29" fmla="*/ 2147483647 h 276"/>
              <a:gd name="T30" fmla="*/ 2147483647 w 279"/>
              <a:gd name="T31" fmla="*/ 2147483647 h 276"/>
              <a:gd name="T32" fmla="*/ 2147483647 w 279"/>
              <a:gd name="T33" fmla="*/ 2147483647 h 276"/>
              <a:gd name="T34" fmla="*/ 2147483647 w 279"/>
              <a:gd name="T35" fmla="*/ 2147483647 h 276"/>
              <a:gd name="T36" fmla="*/ 2147483647 w 279"/>
              <a:gd name="T37" fmla="*/ 2147483647 h 276"/>
              <a:gd name="T38" fmla="*/ 2147483647 w 279"/>
              <a:gd name="T39" fmla="*/ 2147483647 h 276"/>
              <a:gd name="T40" fmla="*/ 2147483647 w 279"/>
              <a:gd name="T41" fmla="*/ 2147483647 h 276"/>
              <a:gd name="T42" fmla="*/ 2147483647 w 279"/>
              <a:gd name="T43" fmla="*/ 2147483647 h 276"/>
              <a:gd name="T44" fmla="*/ 2147483647 w 279"/>
              <a:gd name="T45" fmla="*/ 0 h 276"/>
              <a:gd name="T46" fmla="*/ 2147483647 w 279"/>
              <a:gd name="T47" fmla="*/ 2147483647 h 276"/>
              <a:gd name="T48" fmla="*/ 2147483647 w 279"/>
              <a:gd name="T49" fmla="*/ 2147483647 h 276"/>
              <a:gd name="T50" fmla="*/ 2147483647 w 279"/>
              <a:gd name="T51" fmla="*/ 2147483647 h 276"/>
              <a:gd name="T52" fmla="*/ 2147483647 w 279"/>
              <a:gd name="T53" fmla="*/ 2147483647 h 276"/>
              <a:gd name="T54" fmla="*/ 2147483647 w 279"/>
              <a:gd name="T55" fmla="*/ 2147483647 h 276"/>
              <a:gd name="T56" fmla="*/ 2147483647 w 279"/>
              <a:gd name="T57" fmla="*/ 2147483647 h 276"/>
              <a:gd name="T58" fmla="*/ 2147483647 w 279"/>
              <a:gd name="T59" fmla="*/ 2147483647 h 276"/>
              <a:gd name="T60" fmla="*/ 2147483647 w 279"/>
              <a:gd name="T61" fmla="*/ 2147483647 h 276"/>
              <a:gd name="T62" fmla="*/ 2147483647 w 279"/>
              <a:gd name="T63" fmla="*/ 2147483647 h 276"/>
              <a:gd name="T64" fmla="*/ 2147483647 w 279"/>
              <a:gd name="T65" fmla="*/ 2147483647 h 276"/>
              <a:gd name="T66" fmla="*/ 2147483647 w 279"/>
              <a:gd name="T67" fmla="*/ 2147483647 h 276"/>
              <a:gd name="T68" fmla="*/ 2147483647 w 279"/>
              <a:gd name="T69" fmla="*/ 2147483647 h 276"/>
              <a:gd name="T70" fmla="*/ 2147483647 w 279"/>
              <a:gd name="T71" fmla="*/ 2147483647 h 276"/>
              <a:gd name="T72" fmla="*/ 2147483647 w 279"/>
              <a:gd name="T73" fmla="*/ 2147483647 h 276"/>
              <a:gd name="T74" fmla="*/ 2147483647 w 279"/>
              <a:gd name="T75" fmla="*/ 2147483647 h 276"/>
              <a:gd name="T76" fmla="*/ 2147483647 w 279"/>
              <a:gd name="T77" fmla="*/ 2147483647 h 27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79"/>
              <a:gd name="T118" fmla="*/ 0 h 276"/>
              <a:gd name="T119" fmla="*/ 279 w 279"/>
              <a:gd name="T120" fmla="*/ 276 h 27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79" h="276">
                <a:moveTo>
                  <a:pt x="52" y="252"/>
                </a:moveTo>
                <a:lnTo>
                  <a:pt x="50" y="259"/>
                </a:lnTo>
                <a:lnTo>
                  <a:pt x="51" y="259"/>
                </a:lnTo>
                <a:lnTo>
                  <a:pt x="57" y="276"/>
                </a:lnTo>
                <a:lnTo>
                  <a:pt x="61" y="273"/>
                </a:lnTo>
                <a:lnTo>
                  <a:pt x="72" y="275"/>
                </a:lnTo>
                <a:lnTo>
                  <a:pt x="79" y="271"/>
                </a:lnTo>
                <a:lnTo>
                  <a:pt x="86" y="267"/>
                </a:lnTo>
                <a:lnTo>
                  <a:pt x="87" y="273"/>
                </a:lnTo>
                <a:lnTo>
                  <a:pt x="97" y="271"/>
                </a:lnTo>
                <a:lnTo>
                  <a:pt x="105" y="247"/>
                </a:lnTo>
                <a:lnTo>
                  <a:pt x="110" y="242"/>
                </a:lnTo>
                <a:lnTo>
                  <a:pt x="119" y="234"/>
                </a:lnTo>
                <a:lnTo>
                  <a:pt x="125" y="226"/>
                </a:lnTo>
                <a:lnTo>
                  <a:pt x="127" y="215"/>
                </a:lnTo>
                <a:lnTo>
                  <a:pt x="138" y="221"/>
                </a:lnTo>
                <a:lnTo>
                  <a:pt x="141" y="213"/>
                </a:lnTo>
                <a:lnTo>
                  <a:pt x="144" y="211"/>
                </a:lnTo>
                <a:lnTo>
                  <a:pt x="152" y="202"/>
                </a:lnTo>
                <a:lnTo>
                  <a:pt x="161" y="202"/>
                </a:lnTo>
                <a:lnTo>
                  <a:pt x="165" y="195"/>
                </a:lnTo>
                <a:lnTo>
                  <a:pt x="185" y="185"/>
                </a:lnTo>
                <a:lnTo>
                  <a:pt x="201" y="186"/>
                </a:lnTo>
                <a:lnTo>
                  <a:pt x="204" y="186"/>
                </a:lnTo>
                <a:lnTo>
                  <a:pt x="219" y="181"/>
                </a:lnTo>
                <a:lnTo>
                  <a:pt x="236" y="180"/>
                </a:lnTo>
                <a:lnTo>
                  <a:pt x="254" y="180"/>
                </a:lnTo>
                <a:lnTo>
                  <a:pt x="266" y="164"/>
                </a:lnTo>
                <a:lnTo>
                  <a:pt x="268" y="149"/>
                </a:lnTo>
                <a:lnTo>
                  <a:pt x="272" y="136"/>
                </a:lnTo>
                <a:lnTo>
                  <a:pt x="275" y="123"/>
                </a:lnTo>
                <a:lnTo>
                  <a:pt x="279" y="108"/>
                </a:lnTo>
                <a:lnTo>
                  <a:pt x="260" y="108"/>
                </a:lnTo>
                <a:lnTo>
                  <a:pt x="262" y="95"/>
                </a:lnTo>
                <a:lnTo>
                  <a:pt x="242" y="86"/>
                </a:lnTo>
                <a:lnTo>
                  <a:pt x="236" y="78"/>
                </a:lnTo>
                <a:lnTo>
                  <a:pt x="236" y="73"/>
                </a:lnTo>
                <a:lnTo>
                  <a:pt x="227" y="63"/>
                </a:lnTo>
                <a:lnTo>
                  <a:pt x="216" y="54"/>
                </a:lnTo>
                <a:lnTo>
                  <a:pt x="207" y="45"/>
                </a:lnTo>
                <a:lnTo>
                  <a:pt x="197" y="36"/>
                </a:lnTo>
                <a:lnTo>
                  <a:pt x="188" y="28"/>
                </a:lnTo>
                <a:lnTo>
                  <a:pt x="178" y="18"/>
                </a:lnTo>
                <a:lnTo>
                  <a:pt x="169" y="9"/>
                </a:lnTo>
                <a:lnTo>
                  <a:pt x="158" y="0"/>
                </a:lnTo>
                <a:lnTo>
                  <a:pt x="144" y="0"/>
                </a:lnTo>
                <a:lnTo>
                  <a:pt x="130" y="0"/>
                </a:lnTo>
                <a:lnTo>
                  <a:pt x="129" y="20"/>
                </a:lnTo>
                <a:lnTo>
                  <a:pt x="126" y="40"/>
                </a:lnTo>
                <a:lnTo>
                  <a:pt x="123" y="59"/>
                </a:lnTo>
                <a:lnTo>
                  <a:pt x="121" y="79"/>
                </a:lnTo>
                <a:lnTo>
                  <a:pt x="118" y="99"/>
                </a:lnTo>
                <a:lnTo>
                  <a:pt x="117" y="119"/>
                </a:lnTo>
                <a:lnTo>
                  <a:pt x="114" y="139"/>
                </a:lnTo>
                <a:lnTo>
                  <a:pt x="113" y="158"/>
                </a:lnTo>
                <a:lnTo>
                  <a:pt x="117" y="161"/>
                </a:lnTo>
                <a:lnTo>
                  <a:pt x="110" y="177"/>
                </a:lnTo>
                <a:lnTo>
                  <a:pt x="95" y="177"/>
                </a:lnTo>
                <a:lnTo>
                  <a:pt x="81" y="177"/>
                </a:lnTo>
                <a:lnTo>
                  <a:pt x="65" y="177"/>
                </a:lnTo>
                <a:lnTo>
                  <a:pt x="50" y="177"/>
                </a:lnTo>
                <a:lnTo>
                  <a:pt x="48" y="174"/>
                </a:lnTo>
                <a:lnTo>
                  <a:pt x="25" y="181"/>
                </a:lnTo>
                <a:lnTo>
                  <a:pt x="22" y="181"/>
                </a:lnTo>
                <a:lnTo>
                  <a:pt x="13" y="176"/>
                </a:lnTo>
                <a:lnTo>
                  <a:pt x="3" y="191"/>
                </a:lnTo>
                <a:lnTo>
                  <a:pt x="0" y="190"/>
                </a:lnTo>
                <a:lnTo>
                  <a:pt x="3" y="209"/>
                </a:lnTo>
                <a:lnTo>
                  <a:pt x="6" y="217"/>
                </a:lnTo>
                <a:lnTo>
                  <a:pt x="8" y="235"/>
                </a:lnTo>
                <a:lnTo>
                  <a:pt x="6" y="239"/>
                </a:lnTo>
                <a:lnTo>
                  <a:pt x="16" y="239"/>
                </a:lnTo>
                <a:lnTo>
                  <a:pt x="21" y="242"/>
                </a:lnTo>
                <a:lnTo>
                  <a:pt x="30" y="240"/>
                </a:lnTo>
                <a:lnTo>
                  <a:pt x="42" y="236"/>
                </a:lnTo>
                <a:lnTo>
                  <a:pt x="44" y="232"/>
                </a:lnTo>
                <a:lnTo>
                  <a:pt x="47" y="248"/>
                </a:lnTo>
                <a:lnTo>
                  <a:pt x="52" y="25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64" name="Freeform 104"/>
          <p:cNvSpPr>
            <a:spLocks/>
          </p:cNvSpPr>
          <p:nvPr/>
        </p:nvSpPr>
        <p:spPr bwMode="auto">
          <a:xfrm>
            <a:off x="4703763" y="2681288"/>
            <a:ext cx="357187" cy="573087"/>
          </a:xfrm>
          <a:custGeom>
            <a:avLst/>
            <a:gdLst>
              <a:gd name="T0" fmla="*/ 2147483647 w 183"/>
              <a:gd name="T1" fmla="*/ 2147483647 h 297"/>
              <a:gd name="T2" fmla="*/ 2147483647 w 183"/>
              <a:gd name="T3" fmla="*/ 2147483647 h 297"/>
              <a:gd name="T4" fmla="*/ 2147483647 w 183"/>
              <a:gd name="T5" fmla="*/ 2147483647 h 297"/>
              <a:gd name="T6" fmla="*/ 2147483647 w 183"/>
              <a:gd name="T7" fmla="*/ 2147483647 h 297"/>
              <a:gd name="T8" fmla="*/ 2147483647 w 183"/>
              <a:gd name="T9" fmla="*/ 2147483647 h 297"/>
              <a:gd name="T10" fmla="*/ 2147483647 w 183"/>
              <a:gd name="T11" fmla="*/ 2147483647 h 297"/>
              <a:gd name="T12" fmla="*/ 2147483647 w 183"/>
              <a:gd name="T13" fmla="*/ 2147483647 h 297"/>
              <a:gd name="T14" fmla="*/ 2147483647 w 183"/>
              <a:gd name="T15" fmla="*/ 2147483647 h 297"/>
              <a:gd name="T16" fmla="*/ 2147483647 w 183"/>
              <a:gd name="T17" fmla="*/ 0 h 297"/>
              <a:gd name="T18" fmla="*/ 2147483647 w 183"/>
              <a:gd name="T19" fmla="*/ 2147483647 h 297"/>
              <a:gd name="T20" fmla="*/ 2147483647 w 183"/>
              <a:gd name="T21" fmla="*/ 2147483647 h 297"/>
              <a:gd name="T22" fmla="*/ 2147483647 w 183"/>
              <a:gd name="T23" fmla="*/ 2147483647 h 297"/>
              <a:gd name="T24" fmla="*/ 2147483647 w 183"/>
              <a:gd name="T25" fmla="*/ 2147483647 h 297"/>
              <a:gd name="T26" fmla="*/ 2147483647 w 183"/>
              <a:gd name="T27" fmla="*/ 2147483647 h 297"/>
              <a:gd name="T28" fmla="*/ 2147483647 w 183"/>
              <a:gd name="T29" fmla="*/ 2147483647 h 297"/>
              <a:gd name="T30" fmla="*/ 2147483647 w 183"/>
              <a:gd name="T31" fmla="*/ 2147483647 h 297"/>
              <a:gd name="T32" fmla="*/ 2147483647 w 183"/>
              <a:gd name="T33" fmla="*/ 2147483647 h 297"/>
              <a:gd name="T34" fmla="*/ 2147483647 w 183"/>
              <a:gd name="T35" fmla="*/ 2147483647 h 297"/>
              <a:gd name="T36" fmla="*/ 2147483647 w 183"/>
              <a:gd name="T37" fmla="*/ 2147483647 h 297"/>
              <a:gd name="T38" fmla="*/ 2147483647 w 183"/>
              <a:gd name="T39" fmla="*/ 2147483647 h 297"/>
              <a:gd name="T40" fmla="*/ 2147483647 w 183"/>
              <a:gd name="T41" fmla="*/ 2147483647 h 297"/>
              <a:gd name="T42" fmla="*/ 2147483647 w 183"/>
              <a:gd name="T43" fmla="*/ 2147483647 h 297"/>
              <a:gd name="T44" fmla="*/ 2147483647 w 183"/>
              <a:gd name="T45" fmla="*/ 2147483647 h 297"/>
              <a:gd name="T46" fmla="*/ 2147483647 w 183"/>
              <a:gd name="T47" fmla="*/ 2147483647 h 297"/>
              <a:gd name="T48" fmla="*/ 2147483647 w 183"/>
              <a:gd name="T49" fmla="*/ 2147483647 h 297"/>
              <a:gd name="T50" fmla="*/ 2147483647 w 183"/>
              <a:gd name="T51" fmla="*/ 2147483647 h 297"/>
              <a:gd name="T52" fmla="*/ 2147483647 w 183"/>
              <a:gd name="T53" fmla="*/ 2147483647 h 297"/>
              <a:gd name="T54" fmla="*/ 2147483647 w 183"/>
              <a:gd name="T55" fmla="*/ 2147483647 h 297"/>
              <a:gd name="T56" fmla="*/ 2147483647 w 183"/>
              <a:gd name="T57" fmla="*/ 2147483647 h 297"/>
              <a:gd name="T58" fmla="*/ 0 w 183"/>
              <a:gd name="T59" fmla="*/ 2147483647 h 297"/>
              <a:gd name="T60" fmla="*/ 2147483647 w 183"/>
              <a:gd name="T61" fmla="*/ 2147483647 h 297"/>
              <a:gd name="T62" fmla="*/ 2147483647 w 183"/>
              <a:gd name="T63" fmla="*/ 2147483647 h 297"/>
              <a:gd name="T64" fmla="*/ 2147483647 w 183"/>
              <a:gd name="T65" fmla="*/ 2147483647 h 297"/>
              <a:gd name="T66" fmla="*/ 2147483647 w 183"/>
              <a:gd name="T67" fmla="*/ 2147483647 h 297"/>
              <a:gd name="T68" fmla="*/ 2147483647 w 183"/>
              <a:gd name="T69" fmla="*/ 2147483647 h 297"/>
              <a:gd name="T70" fmla="*/ 2147483647 w 183"/>
              <a:gd name="T71" fmla="*/ 2147483647 h 297"/>
              <a:gd name="T72" fmla="*/ 2147483647 w 183"/>
              <a:gd name="T73" fmla="*/ 2147483647 h 297"/>
              <a:gd name="T74" fmla="*/ 2147483647 w 183"/>
              <a:gd name="T75" fmla="*/ 2147483647 h 297"/>
              <a:gd name="T76" fmla="*/ 2147483647 w 183"/>
              <a:gd name="T77" fmla="*/ 2147483647 h 297"/>
              <a:gd name="T78" fmla="*/ 2147483647 w 183"/>
              <a:gd name="T79" fmla="*/ 2147483647 h 297"/>
              <a:gd name="T80" fmla="*/ 2147483647 w 183"/>
              <a:gd name="T81" fmla="*/ 2147483647 h 297"/>
              <a:gd name="T82" fmla="*/ 2147483647 w 183"/>
              <a:gd name="T83" fmla="*/ 2147483647 h 297"/>
              <a:gd name="T84" fmla="*/ 2147483647 w 183"/>
              <a:gd name="T85" fmla="*/ 2147483647 h 297"/>
              <a:gd name="T86" fmla="*/ 2147483647 w 183"/>
              <a:gd name="T87" fmla="*/ 2147483647 h 297"/>
              <a:gd name="T88" fmla="*/ 2147483647 w 183"/>
              <a:gd name="T89" fmla="*/ 2147483647 h 297"/>
              <a:gd name="T90" fmla="*/ 2147483647 w 183"/>
              <a:gd name="T91" fmla="*/ 2147483647 h 297"/>
              <a:gd name="T92" fmla="*/ 2147483647 w 183"/>
              <a:gd name="T93" fmla="*/ 2147483647 h 297"/>
              <a:gd name="T94" fmla="*/ 2147483647 w 183"/>
              <a:gd name="T95" fmla="*/ 2147483647 h 297"/>
              <a:gd name="T96" fmla="*/ 2147483647 w 183"/>
              <a:gd name="T97" fmla="*/ 2147483647 h 297"/>
              <a:gd name="T98" fmla="*/ 2147483647 w 183"/>
              <a:gd name="T99" fmla="*/ 2147483647 h 297"/>
              <a:gd name="T100" fmla="*/ 2147483647 w 183"/>
              <a:gd name="T101" fmla="*/ 2147483647 h 297"/>
              <a:gd name="T102" fmla="*/ 2147483647 w 183"/>
              <a:gd name="T103" fmla="*/ 2147483647 h 297"/>
              <a:gd name="T104" fmla="*/ 2147483647 w 183"/>
              <a:gd name="T105" fmla="*/ 2147483647 h 297"/>
              <a:gd name="T106" fmla="*/ 2147483647 w 183"/>
              <a:gd name="T107" fmla="*/ 2147483647 h 297"/>
              <a:gd name="T108" fmla="*/ 2147483647 w 183"/>
              <a:gd name="T109" fmla="*/ 2147483647 h 297"/>
              <a:gd name="T110" fmla="*/ 2147483647 w 183"/>
              <a:gd name="T111" fmla="*/ 2147483647 h 297"/>
              <a:gd name="T112" fmla="*/ 2147483647 w 183"/>
              <a:gd name="T113" fmla="*/ 2147483647 h 29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83"/>
              <a:gd name="T172" fmla="*/ 0 h 297"/>
              <a:gd name="T173" fmla="*/ 183 w 183"/>
              <a:gd name="T174" fmla="*/ 297 h 29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83" h="297">
                <a:moveTo>
                  <a:pt x="183" y="74"/>
                </a:moveTo>
                <a:lnTo>
                  <a:pt x="168" y="64"/>
                </a:lnTo>
                <a:lnTo>
                  <a:pt x="154" y="55"/>
                </a:lnTo>
                <a:lnTo>
                  <a:pt x="140" y="46"/>
                </a:lnTo>
                <a:lnTo>
                  <a:pt x="127" y="37"/>
                </a:lnTo>
                <a:lnTo>
                  <a:pt x="113" y="27"/>
                </a:lnTo>
                <a:lnTo>
                  <a:pt x="98" y="18"/>
                </a:lnTo>
                <a:lnTo>
                  <a:pt x="84" y="9"/>
                </a:lnTo>
                <a:lnTo>
                  <a:pt x="70" y="0"/>
                </a:lnTo>
                <a:lnTo>
                  <a:pt x="53" y="9"/>
                </a:lnTo>
                <a:lnTo>
                  <a:pt x="52" y="24"/>
                </a:lnTo>
                <a:lnTo>
                  <a:pt x="51" y="37"/>
                </a:lnTo>
                <a:lnTo>
                  <a:pt x="60" y="58"/>
                </a:lnTo>
                <a:lnTo>
                  <a:pt x="53" y="66"/>
                </a:lnTo>
                <a:lnTo>
                  <a:pt x="51" y="80"/>
                </a:lnTo>
                <a:lnTo>
                  <a:pt x="47" y="95"/>
                </a:lnTo>
                <a:lnTo>
                  <a:pt x="44" y="108"/>
                </a:lnTo>
                <a:lnTo>
                  <a:pt x="40" y="123"/>
                </a:lnTo>
                <a:lnTo>
                  <a:pt x="31" y="134"/>
                </a:lnTo>
                <a:lnTo>
                  <a:pt x="22" y="145"/>
                </a:lnTo>
                <a:lnTo>
                  <a:pt x="13" y="156"/>
                </a:lnTo>
                <a:lnTo>
                  <a:pt x="4" y="167"/>
                </a:lnTo>
                <a:lnTo>
                  <a:pt x="3" y="182"/>
                </a:lnTo>
                <a:lnTo>
                  <a:pt x="8" y="194"/>
                </a:lnTo>
                <a:lnTo>
                  <a:pt x="14" y="194"/>
                </a:lnTo>
                <a:lnTo>
                  <a:pt x="20" y="212"/>
                </a:lnTo>
                <a:lnTo>
                  <a:pt x="20" y="233"/>
                </a:lnTo>
                <a:lnTo>
                  <a:pt x="27" y="252"/>
                </a:lnTo>
                <a:lnTo>
                  <a:pt x="9" y="252"/>
                </a:lnTo>
                <a:lnTo>
                  <a:pt x="0" y="256"/>
                </a:lnTo>
                <a:lnTo>
                  <a:pt x="13" y="273"/>
                </a:lnTo>
                <a:lnTo>
                  <a:pt x="22" y="297"/>
                </a:lnTo>
                <a:lnTo>
                  <a:pt x="36" y="292"/>
                </a:lnTo>
                <a:lnTo>
                  <a:pt x="40" y="294"/>
                </a:lnTo>
                <a:lnTo>
                  <a:pt x="49" y="293"/>
                </a:lnTo>
                <a:lnTo>
                  <a:pt x="71" y="288"/>
                </a:lnTo>
                <a:lnTo>
                  <a:pt x="80" y="278"/>
                </a:lnTo>
                <a:lnTo>
                  <a:pt x="78" y="273"/>
                </a:lnTo>
                <a:lnTo>
                  <a:pt x="101" y="268"/>
                </a:lnTo>
                <a:lnTo>
                  <a:pt x="114" y="253"/>
                </a:lnTo>
                <a:lnTo>
                  <a:pt x="128" y="237"/>
                </a:lnTo>
                <a:lnTo>
                  <a:pt x="145" y="235"/>
                </a:lnTo>
                <a:lnTo>
                  <a:pt x="144" y="224"/>
                </a:lnTo>
                <a:lnTo>
                  <a:pt x="142" y="214"/>
                </a:lnTo>
                <a:lnTo>
                  <a:pt x="137" y="200"/>
                </a:lnTo>
                <a:lnTo>
                  <a:pt x="132" y="199"/>
                </a:lnTo>
                <a:lnTo>
                  <a:pt x="140" y="185"/>
                </a:lnTo>
                <a:lnTo>
                  <a:pt x="142" y="177"/>
                </a:lnTo>
                <a:lnTo>
                  <a:pt x="145" y="171"/>
                </a:lnTo>
                <a:lnTo>
                  <a:pt x="145" y="165"/>
                </a:lnTo>
                <a:lnTo>
                  <a:pt x="155" y="150"/>
                </a:lnTo>
                <a:lnTo>
                  <a:pt x="162" y="145"/>
                </a:lnTo>
                <a:lnTo>
                  <a:pt x="172" y="145"/>
                </a:lnTo>
                <a:lnTo>
                  <a:pt x="175" y="128"/>
                </a:lnTo>
                <a:lnTo>
                  <a:pt x="177" y="109"/>
                </a:lnTo>
                <a:lnTo>
                  <a:pt x="180" y="92"/>
                </a:lnTo>
                <a:lnTo>
                  <a:pt x="183" y="74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65" name="Freeform 105"/>
          <p:cNvSpPr>
            <a:spLocks/>
          </p:cNvSpPr>
          <p:nvPr/>
        </p:nvSpPr>
        <p:spPr bwMode="auto">
          <a:xfrm>
            <a:off x="5408613" y="2879725"/>
            <a:ext cx="206375" cy="203200"/>
          </a:xfrm>
          <a:custGeom>
            <a:avLst/>
            <a:gdLst>
              <a:gd name="T0" fmla="*/ 0 w 105"/>
              <a:gd name="T1" fmla="*/ 2147483647 h 105"/>
              <a:gd name="T2" fmla="*/ 2147483647 w 105"/>
              <a:gd name="T3" fmla="*/ 2147483647 h 105"/>
              <a:gd name="T4" fmla="*/ 2147483647 w 105"/>
              <a:gd name="T5" fmla="*/ 2147483647 h 105"/>
              <a:gd name="T6" fmla="*/ 2147483647 w 105"/>
              <a:gd name="T7" fmla="*/ 2147483647 h 105"/>
              <a:gd name="T8" fmla="*/ 2147483647 w 105"/>
              <a:gd name="T9" fmla="*/ 2147483647 h 105"/>
              <a:gd name="T10" fmla="*/ 2147483647 w 105"/>
              <a:gd name="T11" fmla="*/ 2147483647 h 105"/>
              <a:gd name="T12" fmla="*/ 2147483647 w 105"/>
              <a:gd name="T13" fmla="*/ 0 h 105"/>
              <a:gd name="T14" fmla="*/ 2147483647 w 105"/>
              <a:gd name="T15" fmla="*/ 2147483647 h 105"/>
              <a:gd name="T16" fmla="*/ 2147483647 w 105"/>
              <a:gd name="T17" fmla="*/ 2147483647 h 105"/>
              <a:gd name="T18" fmla="*/ 2147483647 w 105"/>
              <a:gd name="T19" fmla="*/ 2147483647 h 105"/>
              <a:gd name="T20" fmla="*/ 2147483647 w 105"/>
              <a:gd name="T21" fmla="*/ 2147483647 h 105"/>
              <a:gd name="T22" fmla="*/ 2147483647 w 105"/>
              <a:gd name="T23" fmla="*/ 2147483647 h 105"/>
              <a:gd name="T24" fmla="*/ 2147483647 w 105"/>
              <a:gd name="T25" fmla="*/ 2147483647 h 105"/>
              <a:gd name="T26" fmla="*/ 2147483647 w 105"/>
              <a:gd name="T27" fmla="*/ 2147483647 h 105"/>
              <a:gd name="T28" fmla="*/ 2147483647 w 105"/>
              <a:gd name="T29" fmla="*/ 2147483647 h 105"/>
              <a:gd name="T30" fmla="*/ 2147483647 w 105"/>
              <a:gd name="T31" fmla="*/ 2147483647 h 105"/>
              <a:gd name="T32" fmla="*/ 2147483647 w 105"/>
              <a:gd name="T33" fmla="*/ 2147483647 h 105"/>
              <a:gd name="T34" fmla="*/ 2147483647 w 105"/>
              <a:gd name="T35" fmla="*/ 2147483647 h 105"/>
              <a:gd name="T36" fmla="*/ 2147483647 w 105"/>
              <a:gd name="T37" fmla="*/ 2147483647 h 105"/>
              <a:gd name="T38" fmla="*/ 2147483647 w 105"/>
              <a:gd name="T39" fmla="*/ 2147483647 h 105"/>
              <a:gd name="T40" fmla="*/ 2147483647 w 105"/>
              <a:gd name="T41" fmla="*/ 2147483647 h 105"/>
              <a:gd name="T42" fmla="*/ 2147483647 w 105"/>
              <a:gd name="T43" fmla="*/ 2147483647 h 105"/>
              <a:gd name="T44" fmla="*/ 2147483647 w 105"/>
              <a:gd name="T45" fmla="*/ 2147483647 h 105"/>
              <a:gd name="T46" fmla="*/ 2147483647 w 105"/>
              <a:gd name="T47" fmla="*/ 2147483647 h 105"/>
              <a:gd name="T48" fmla="*/ 2147483647 w 105"/>
              <a:gd name="T49" fmla="*/ 2147483647 h 105"/>
              <a:gd name="T50" fmla="*/ 2147483647 w 105"/>
              <a:gd name="T51" fmla="*/ 2147483647 h 105"/>
              <a:gd name="T52" fmla="*/ 2147483647 w 105"/>
              <a:gd name="T53" fmla="*/ 2147483647 h 105"/>
              <a:gd name="T54" fmla="*/ 2147483647 w 105"/>
              <a:gd name="T55" fmla="*/ 2147483647 h 105"/>
              <a:gd name="T56" fmla="*/ 2147483647 w 105"/>
              <a:gd name="T57" fmla="*/ 2147483647 h 105"/>
              <a:gd name="T58" fmla="*/ 2147483647 w 105"/>
              <a:gd name="T59" fmla="*/ 2147483647 h 105"/>
              <a:gd name="T60" fmla="*/ 2147483647 w 105"/>
              <a:gd name="T61" fmla="*/ 2147483647 h 105"/>
              <a:gd name="T62" fmla="*/ 0 w 105"/>
              <a:gd name="T63" fmla="*/ 2147483647 h 10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05"/>
              <a:gd name="T97" fmla="*/ 0 h 105"/>
              <a:gd name="T98" fmla="*/ 105 w 105"/>
              <a:gd name="T99" fmla="*/ 105 h 10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05" h="105">
                <a:moveTo>
                  <a:pt x="0" y="80"/>
                </a:moveTo>
                <a:lnTo>
                  <a:pt x="4" y="67"/>
                </a:lnTo>
                <a:lnTo>
                  <a:pt x="10" y="41"/>
                </a:lnTo>
                <a:lnTo>
                  <a:pt x="21" y="17"/>
                </a:lnTo>
                <a:lnTo>
                  <a:pt x="32" y="9"/>
                </a:lnTo>
                <a:lnTo>
                  <a:pt x="44" y="1"/>
                </a:lnTo>
                <a:lnTo>
                  <a:pt x="46" y="0"/>
                </a:lnTo>
                <a:lnTo>
                  <a:pt x="49" y="13"/>
                </a:lnTo>
                <a:lnTo>
                  <a:pt x="52" y="26"/>
                </a:lnTo>
                <a:lnTo>
                  <a:pt x="54" y="39"/>
                </a:lnTo>
                <a:lnTo>
                  <a:pt x="57" y="53"/>
                </a:lnTo>
                <a:lnTo>
                  <a:pt x="58" y="49"/>
                </a:lnTo>
                <a:lnTo>
                  <a:pt x="62" y="51"/>
                </a:lnTo>
                <a:lnTo>
                  <a:pt x="74" y="60"/>
                </a:lnTo>
                <a:lnTo>
                  <a:pt x="89" y="78"/>
                </a:lnTo>
                <a:lnTo>
                  <a:pt x="105" y="96"/>
                </a:lnTo>
                <a:lnTo>
                  <a:pt x="105" y="99"/>
                </a:lnTo>
                <a:lnTo>
                  <a:pt x="103" y="100"/>
                </a:lnTo>
                <a:lnTo>
                  <a:pt x="97" y="101"/>
                </a:lnTo>
                <a:lnTo>
                  <a:pt x="89" y="105"/>
                </a:lnTo>
                <a:lnTo>
                  <a:pt x="88" y="101"/>
                </a:lnTo>
                <a:lnTo>
                  <a:pt x="75" y="96"/>
                </a:lnTo>
                <a:lnTo>
                  <a:pt x="67" y="86"/>
                </a:lnTo>
                <a:lnTo>
                  <a:pt x="62" y="79"/>
                </a:lnTo>
                <a:lnTo>
                  <a:pt x="53" y="74"/>
                </a:lnTo>
                <a:lnTo>
                  <a:pt x="44" y="71"/>
                </a:lnTo>
                <a:lnTo>
                  <a:pt x="34" y="74"/>
                </a:lnTo>
                <a:lnTo>
                  <a:pt x="27" y="64"/>
                </a:lnTo>
                <a:lnTo>
                  <a:pt x="23" y="80"/>
                </a:lnTo>
                <a:lnTo>
                  <a:pt x="17" y="74"/>
                </a:lnTo>
                <a:lnTo>
                  <a:pt x="8" y="82"/>
                </a:lnTo>
                <a:lnTo>
                  <a:pt x="0" y="8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66" name="Freeform 106"/>
          <p:cNvSpPr>
            <a:spLocks/>
          </p:cNvSpPr>
          <p:nvPr/>
        </p:nvSpPr>
        <p:spPr bwMode="auto">
          <a:xfrm>
            <a:off x="3787775" y="2544763"/>
            <a:ext cx="428625" cy="450850"/>
          </a:xfrm>
          <a:custGeom>
            <a:avLst/>
            <a:gdLst>
              <a:gd name="T0" fmla="*/ 2147483647 w 221"/>
              <a:gd name="T1" fmla="*/ 2147483647 h 233"/>
              <a:gd name="T2" fmla="*/ 0 w 221"/>
              <a:gd name="T3" fmla="*/ 2147483647 h 233"/>
              <a:gd name="T4" fmla="*/ 2147483647 w 221"/>
              <a:gd name="T5" fmla="*/ 2147483647 h 233"/>
              <a:gd name="T6" fmla="*/ 2147483647 w 221"/>
              <a:gd name="T7" fmla="*/ 2147483647 h 233"/>
              <a:gd name="T8" fmla="*/ 2147483647 w 221"/>
              <a:gd name="T9" fmla="*/ 2147483647 h 233"/>
              <a:gd name="T10" fmla="*/ 2147483647 w 221"/>
              <a:gd name="T11" fmla="*/ 2147483647 h 233"/>
              <a:gd name="T12" fmla="*/ 2147483647 w 221"/>
              <a:gd name="T13" fmla="*/ 2147483647 h 233"/>
              <a:gd name="T14" fmla="*/ 2147483647 w 221"/>
              <a:gd name="T15" fmla="*/ 2147483647 h 233"/>
              <a:gd name="T16" fmla="*/ 2147483647 w 221"/>
              <a:gd name="T17" fmla="*/ 2147483647 h 233"/>
              <a:gd name="T18" fmla="*/ 2147483647 w 221"/>
              <a:gd name="T19" fmla="*/ 2147483647 h 233"/>
              <a:gd name="T20" fmla="*/ 2147483647 w 221"/>
              <a:gd name="T21" fmla="*/ 2147483647 h 233"/>
              <a:gd name="T22" fmla="*/ 2147483647 w 221"/>
              <a:gd name="T23" fmla="*/ 2147483647 h 233"/>
              <a:gd name="T24" fmla="*/ 2147483647 w 221"/>
              <a:gd name="T25" fmla="*/ 2147483647 h 233"/>
              <a:gd name="T26" fmla="*/ 2147483647 w 221"/>
              <a:gd name="T27" fmla="*/ 2147483647 h 233"/>
              <a:gd name="T28" fmla="*/ 2147483647 w 221"/>
              <a:gd name="T29" fmla="*/ 2147483647 h 233"/>
              <a:gd name="T30" fmla="*/ 2147483647 w 221"/>
              <a:gd name="T31" fmla="*/ 2147483647 h 233"/>
              <a:gd name="T32" fmla="*/ 2147483647 w 221"/>
              <a:gd name="T33" fmla="*/ 2147483647 h 233"/>
              <a:gd name="T34" fmla="*/ 2147483647 w 221"/>
              <a:gd name="T35" fmla="*/ 2147483647 h 233"/>
              <a:gd name="T36" fmla="*/ 2147483647 w 221"/>
              <a:gd name="T37" fmla="*/ 2147483647 h 233"/>
              <a:gd name="T38" fmla="*/ 2147483647 w 221"/>
              <a:gd name="T39" fmla="*/ 2147483647 h 233"/>
              <a:gd name="T40" fmla="*/ 2147483647 w 221"/>
              <a:gd name="T41" fmla="*/ 2147483647 h 233"/>
              <a:gd name="T42" fmla="*/ 2147483647 w 221"/>
              <a:gd name="T43" fmla="*/ 2147483647 h 233"/>
              <a:gd name="T44" fmla="*/ 2147483647 w 221"/>
              <a:gd name="T45" fmla="*/ 0 h 233"/>
              <a:gd name="T46" fmla="*/ 2147483647 w 221"/>
              <a:gd name="T47" fmla="*/ 2147483647 h 233"/>
              <a:gd name="T48" fmla="*/ 2147483647 w 221"/>
              <a:gd name="T49" fmla="*/ 2147483647 h 233"/>
              <a:gd name="T50" fmla="*/ 2147483647 w 221"/>
              <a:gd name="T51" fmla="*/ 2147483647 h 233"/>
              <a:gd name="T52" fmla="*/ 2147483647 w 221"/>
              <a:gd name="T53" fmla="*/ 2147483647 h 233"/>
              <a:gd name="T54" fmla="*/ 2147483647 w 221"/>
              <a:gd name="T55" fmla="*/ 2147483647 h 233"/>
              <a:gd name="T56" fmla="*/ 2147483647 w 221"/>
              <a:gd name="T57" fmla="*/ 2147483647 h 233"/>
              <a:gd name="T58" fmla="*/ 2147483647 w 221"/>
              <a:gd name="T59" fmla="*/ 2147483647 h 233"/>
              <a:gd name="T60" fmla="*/ 2147483647 w 221"/>
              <a:gd name="T61" fmla="*/ 2147483647 h 233"/>
              <a:gd name="T62" fmla="*/ 2147483647 w 221"/>
              <a:gd name="T63" fmla="*/ 2147483647 h 233"/>
              <a:gd name="T64" fmla="*/ 2147483647 w 221"/>
              <a:gd name="T65" fmla="*/ 2147483647 h 233"/>
              <a:gd name="T66" fmla="*/ 2147483647 w 221"/>
              <a:gd name="T67" fmla="*/ 2147483647 h 233"/>
              <a:gd name="T68" fmla="*/ 2147483647 w 221"/>
              <a:gd name="T69" fmla="*/ 2147483647 h 233"/>
              <a:gd name="T70" fmla="*/ 2147483647 w 221"/>
              <a:gd name="T71" fmla="*/ 2147483647 h 233"/>
              <a:gd name="T72" fmla="*/ 2147483647 w 221"/>
              <a:gd name="T73" fmla="*/ 2147483647 h 233"/>
              <a:gd name="T74" fmla="*/ 2147483647 w 221"/>
              <a:gd name="T75" fmla="*/ 2147483647 h 233"/>
              <a:gd name="T76" fmla="*/ 2147483647 w 221"/>
              <a:gd name="T77" fmla="*/ 2147483647 h 233"/>
              <a:gd name="T78" fmla="*/ 2147483647 w 221"/>
              <a:gd name="T79" fmla="*/ 2147483647 h 233"/>
              <a:gd name="T80" fmla="*/ 2147483647 w 221"/>
              <a:gd name="T81" fmla="*/ 2147483647 h 233"/>
              <a:gd name="T82" fmla="*/ 2147483647 w 221"/>
              <a:gd name="T83" fmla="*/ 2147483647 h 233"/>
              <a:gd name="T84" fmla="*/ 2147483647 w 221"/>
              <a:gd name="T85" fmla="*/ 2147483647 h 233"/>
              <a:gd name="T86" fmla="*/ 2147483647 w 221"/>
              <a:gd name="T87" fmla="*/ 2147483647 h 233"/>
              <a:gd name="T88" fmla="*/ 2147483647 w 221"/>
              <a:gd name="T89" fmla="*/ 2147483647 h 233"/>
              <a:gd name="T90" fmla="*/ 2147483647 w 221"/>
              <a:gd name="T91" fmla="*/ 2147483647 h 233"/>
              <a:gd name="T92" fmla="*/ 2147483647 w 221"/>
              <a:gd name="T93" fmla="*/ 2147483647 h 233"/>
              <a:gd name="T94" fmla="*/ 2147483647 w 221"/>
              <a:gd name="T95" fmla="*/ 2147483647 h 233"/>
              <a:gd name="T96" fmla="*/ 2147483647 w 221"/>
              <a:gd name="T97" fmla="*/ 2147483647 h 233"/>
              <a:gd name="T98" fmla="*/ 2147483647 w 221"/>
              <a:gd name="T99" fmla="*/ 2147483647 h 233"/>
              <a:gd name="T100" fmla="*/ 2147483647 w 221"/>
              <a:gd name="T101" fmla="*/ 2147483647 h 233"/>
              <a:gd name="T102" fmla="*/ 2147483647 w 221"/>
              <a:gd name="T103" fmla="*/ 2147483647 h 233"/>
              <a:gd name="T104" fmla="*/ 2147483647 w 221"/>
              <a:gd name="T105" fmla="*/ 2147483647 h 233"/>
              <a:gd name="T106" fmla="*/ 2147483647 w 221"/>
              <a:gd name="T107" fmla="*/ 2147483647 h 233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21"/>
              <a:gd name="T163" fmla="*/ 0 h 233"/>
              <a:gd name="T164" fmla="*/ 221 w 221"/>
              <a:gd name="T165" fmla="*/ 233 h 233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21" h="233">
                <a:moveTo>
                  <a:pt x="5" y="200"/>
                </a:moveTo>
                <a:lnTo>
                  <a:pt x="0" y="208"/>
                </a:lnTo>
                <a:lnTo>
                  <a:pt x="8" y="186"/>
                </a:lnTo>
                <a:lnTo>
                  <a:pt x="17" y="165"/>
                </a:lnTo>
                <a:lnTo>
                  <a:pt x="16" y="146"/>
                </a:lnTo>
                <a:lnTo>
                  <a:pt x="19" y="127"/>
                </a:lnTo>
                <a:lnTo>
                  <a:pt x="12" y="116"/>
                </a:lnTo>
                <a:lnTo>
                  <a:pt x="10" y="121"/>
                </a:lnTo>
                <a:lnTo>
                  <a:pt x="14" y="111"/>
                </a:lnTo>
                <a:lnTo>
                  <a:pt x="30" y="111"/>
                </a:lnTo>
                <a:lnTo>
                  <a:pt x="45" y="111"/>
                </a:lnTo>
                <a:lnTo>
                  <a:pt x="61" y="111"/>
                </a:lnTo>
                <a:lnTo>
                  <a:pt x="76" y="111"/>
                </a:lnTo>
                <a:lnTo>
                  <a:pt x="80" y="95"/>
                </a:lnTo>
                <a:lnTo>
                  <a:pt x="84" y="79"/>
                </a:lnTo>
                <a:lnTo>
                  <a:pt x="102" y="71"/>
                </a:lnTo>
                <a:lnTo>
                  <a:pt x="107" y="47"/>
                </a:lnTo>
                <a:lnTo>
                  <a:pt x="115" y="24"/>
                </a:lnTo>
                <a:lnTo>
                  <a:pt x="128" y="24"/>
                </a:lnTo>
                <a:lnTo>
                  <a:pt x="141" y="24"/>
                </a:lnTo>
                <a:lnTo>
                  <a:pt x="154" y="24"/>
                </a:lnTo>
                <a:lnTo>
                  <a:pt x="167" y="24"/>
                </a:lnTo>
                <a:lnTo>
                  <a:pt x="175" y="0"/>
                </a:lnTo>
                <a:lnTo>
                  <a:pt x="186" y="10"/>
                </a:lnTo>
                <a:lnTo>
                  <a:pt x="198" y="21"/>
                </a:lnTo>
                <a:lnTo>
                  <a:pt x="210" y="31"/>
                </a:lnTo>
                <a:lnTo>
                  <a:pt x="221" y="42"/>
                </a:lnTo>
                <a:lnTo>
                  <a:pt x="207" y="42"/>
                </a:lnTo>
                <a:lnTo>
                  <a:pt x="193" y="42"/>
                </a:lnTo>
                <a:lnTo>
                  <a:pt x="192" y="62"/>
                </a:lnTo>
                <a:lnTo>
                  <a:pt x="189" y="82"/>
                </a:lnTo>
                <a:lnTo>
                  <a:pt x="186" y="101"/>
                </a:lnTo>
                <a:lnTo>
                  <a:pt x="184" y="121"/>
                </a:lnTo>
                <a:lnTo>
                  <a:pt x="181" y="141"/>
                </a:lnTo>
                <a:lnTo>
                  <a:pt x="180" y="161"/>
                </a:lnTo>
                <a:lnTo>
                  <a:pt x="177" y="181"/>
                </a:lnTo>
                <a:lnTo>
                  <a:pt x="176" y="200"/>
                </a:lnTo>
                <a:lnTo>
                  <a:pt x="180" y="203"/>
                </a:lnTo>
                <a:lnTo>
                  <a:pt x="173" y="219"/>
                </a:lnTo>
                <a:lnTo>
                  <a:pt x="158" y="219"/>
                </a:lnTo>
                <a:lnTo>
                  <a:pt x="144" y="219"/>
                </a:lnTo>
                <a:lnTo>
                  <a:pt x="128" y="219"/>
                </a:lnTo>
                <a:lnTo>
                  <a:pt x="113" y="219"/>
                </a:lnTo>
                <a:lnTo>
                  <a:pt x="111" y="216"/>
                </a:lnTo>
                <a:lnTo>
                  <a:pt x="88" y="223"/>
                </a:lnTo>
                <a:lnTo>
                  <a:pt x="85" y="223"/>
                </a:lnTo>
                <a:lnTo>
                  <a:pt x="76" y="218"/>
                </a:lnTo>
                <a:lnTo>
                  <a:pt x="66" y="233"/>
                </a:lnTo>
                <a:lnTo>
                  <a:pt x="63" y="232"/>
                </a:lnTo>
                <a:lnTo>
                  <a:pt x="54" y="219"/>
                </a:lnTo>
                <a:lnTo>
                  <a:pt x="44" y="207"/>
                </a:lnTo>
                <a:lnTo>
                  <a:pt x="31" y="198"/>
                </a:lnTo>
                <a:lnTo>
                  <a:pt x="18" y="199"/>
                </a:lnTo>
                <a:lnTo>
                  <a:pt x="5" y="20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67" name="Freeform 107"/>
          <p:cNvSpPr>
            <a:spLocks/>
          </p:cNvSpPr>
          <p:nvPr/>
        </p:nvSpPr>
        <p:spPr bwMode="auto">
          <a:xfrm>
            <a:off x="4298950" y="2681288"/>
            <a:ext cx="520700" cy="425450"/>
          </a:xfrm>
          <a:custGeom>
            <a:avLst/>
            <a:gdLst>
              <a:gd name="T0" fmla="*/ 2147483647 w 269"/>
              <a:gd name="T1" fmla="*/ 2147483647 h 220"/>
              <a:gd name="T2" fmla="*/ 2147483647 w 269"/>
              <a:gd name="T3" fmla="*/ 2147483647 h 220"/>
              <a:gd name="T4" fmla="*/ 2147483647 w 269"/>
              <a:gd name="T5" fmla="*/ 2147483647 h 220"/>
              <a:gd name="T6" fmla="*/ 2147483647 w 269"/>
              <a:gd name="T7" fmla="*/ 2147483647 h 220"/>
              <a:gd name="T8" fmla="*/ 2147483647 w 269"/>
              <a:gd name="T9" fmla="*/ 2147483647 h 220"/>
              <a:gd name="T10" fmla="*/ 0 w 269"/>
              <a:gd name="T11" fmla="*/ 2147483647 h 220"/>
              <a:gd name="T12" fmla="*/ 2147483647 w 269"/>
              <a:gd name="T13" fmla="*/ 2147483647 h 220"/>
              <a:gd name="T14" fmla="*/ 2147483647 w 269"/>
              <a:gd name="T15" fmla="*/ 2147483647 h 220"/>
              <a:gd name="T16" fmla="*/ 2147483647 w 269"/>
              <a:gd name="T17" fmla="*/ 2147483647 h 220"/>
              <a:gd name="T18" fmla="*/ 2147483647 w 269"/>
              <a:gd name="T19" fmla="*/ 2147483647 h 220"/>
              <a:gd name="T20" fmla="*/ 2147483647 w 269"/>
              <a:gd name="T21" fmla="*/ 2147483647 h 220"/>
              <a:gd name="T22" fmla="*/ 2147483647 w 269"/>
              <a:gd name="T23" fmla="*/ 2147483647 h 220"/>
              <a:gd name="T24" fmla="*/ 2147483647 w 269"/>
              <a:gd name="T25" fmla="*/ 2147483647 h 220"/>
              <a:gd name="T26" fmla="*/ 2147483647 w 269"/>
              <a:gd name="T27" fmla="*/ 2147483647 h 220"/>
              <a:gd name="T28" fmla="*/ 2147483647 w 269"/>
              <a:gd name="T29" fmla="*/ 2147483647 h 220"/>
              <a:gd name="T30" fmla="*/ 2147483647 w 269"/>
              <a:gd name="T31" fmla="*/ 2147483647 h 220"/>
              <a:gd name="T32" fmla="*/ 2147483647 w 269"/>
              <a:gd name="T33" fmla="*/ 2147483647 h 220"/>
              <a:gd name="T34" fmla="*/ 2147483647 w 269"/>
              <a:gd name="T35" fmla="*/ 2147483647 h 220"/>
              <a:gd name="T36" fmla="*/ 2147483647 w 269"/>
              <a:gd name="T37" fmla="*/ 2147483647 h 220"/>
              <a:gd name="T38" fmla="*/ 2147483647 w 269"/>
              <a:gd name="T39" fmla="*/ 2147483647 h 220"/>
              <a:gd name="T40" fmla="*/ 2147483647 w 269"/>
              <a:gd name="T41" fmla="*/ 2147483647 h 220"/>
              <a:gd name="T42" fmla="*/ 2147483647 w 269"/>
              <a:gd name="T43" fmla="*/ 2147483647 h 220"/>
              <a:gd name="T44" fmla="*/ 2147483647 w 269"/>
              <a:gd name="T45" fmla="*/ 2147483647 h 220"/>
              <a:gd name="T46" fmla="*/ 2147483647 w 269"/>
              <a:gd name="T47" fmla="*/ 0 h 220"/>
              <a:gd name="T48" fmla="*/ 2147483647 w 269"/>
              <a:gd name="T49" fmla="*/ 2147483647 h 220"/>
              <a:gd name="T50" fmla="*/ 2147483647 w 269"/>
              <a:gd name="T51" fmla="*/ 2147483647 h 220"/>
              <a:gd name="T52" fmla="*/ 2147483647 w 269"/>
              <a:gd name="T53" fmla="*/ 2147483647 h 220"/>
              <a:gd name="T54" fmla="*/ 2147483647 w 269"/>
              <a:gd name="T55" fmla="*/ 2147483647 h 220"/>
              <a:gd name="T56" fmla="*/ 2147483647 w 269"/>
              <a:gd name="T57" fmla="*/ 2147483647 h 220"/>
              <a:gd name="T58" fmla="*/ 2147483647 w 269"/>
              <a:gd name="T59" fmla="*/ 2147483647 h 220"/>
              <a:gd name="T60" fmla="*/ 2147483647 w 269"/>
              <a:gd name="T61" fmla="*/ 2147483647 h 220"/>
              <a:gd name="T62" fmla="*/ 2147483647 w 269"/>
              <a:gd name="T63" fmla="*/ 2147483647 h 220"/>
              <a:gd name="T64" fmla="*/ 2147483647 w 269"/>
              <a:gd name="T65" fmla="*/ 2147483647 h 220"/>
              <a:gd name="T66" fmla="*/ 2147483647 w 269"/>
              <a:gd name="T67" fmla="*/ 2147483647 h 220"/>
              <a:gd name="T68" fmla="*/ 2147483647 w 269"/>
              <a:gd name="T69" fmla="*/ 2147483647 h 220"/>
              <a:gd name="T70" fmla="*/ 2147483647 w 269"/>
              <a:gd name="T71" fmla="*/ 2147483647 h 220"/>
              <a:gd name="T72" fmla="*/ 2147483647 w 269"/>
              <a:gd name="T73" fmla="*/ 2147483647 h 220"/>
              <a:gd name="T74" fmla="*/ 2147483647 w 269"/>
              <a:gd name="T75" fmla="*/ 2147483647 h 220"/>
              <a:gd name="T76" fmla="*/ 2147483647 w 269"/>
              <a:gd name="T77" fmla="*/ 2147483647 h 220"/>
              <a:gd name="T78" fmla="*/ 2147483647 w 269"/>
              <a:gd name="T79" fmla="*/ 2147483647 h 220"/>
              <a:gd name="T80" fmla="*/ 2147483647 w 269"/>
              <a:gd name="T81" fmla="*/ 2147483647 h 220"/>
              <a:gd name="T82" fmla="*/ 2147483647 w 269"/>
              <a:gd name="T83" fmla="*/ 2147483647 h 220"/>
              <a:gd name="T84" fmla="*/ 2147483647 w 269"/>
              <a:gd name="T85" fmla="*/ 2147483647 h 220"/>
              <a:gd name="T86" fmla="*/ 2147483647 w 269"/>
              <a:gd name="T87" fmla="*/ 2147483647 h 220"/>
              <a:gd name="T88" fmla="*/ 2147483647 w 269"/>
              <a:gd name="T89" fmla="*/ 2147483647 h 220"/>
              <a:gd name="T90" fmla="*/ 2147483647 w 269"/>
              <a:gd name="T91" fmla="*/ 2147483647 h 220"/>
              <a:gd name="T92" fmla="*/ 2147483647 w 269"/>
              <a:gd name="T93" fmla="*/ 2147483647 h 220"/>
              <a:gd name="T94" fmla="*/ 2147483647 w 269"/>
              <a:gd name="T95" fmla="*/ 2147483647 h 220"/>
              <a:gd name="T96" fmla="*/ 2147483647 w 269"/>
              <a:gd name="T97" fmla="*/ 2147483647 h 220"/>
              <a:gd name="T98" fmla="*/ 2147483647 w 269"/>
              <a:gd name="T99" fmla="*/ 2147483647 h 220"/>
              <a:gd name="T100" fmla="*/ 2147483647 w 269"/>
              <a:gd name="T101" fmla="*/ 2147483647 h 220"/>
              <a:gd name="T102" fmla="*/ 2147483647 w 269"/>
              <a:gd name="T103" fmla="*/ 2147483647 h 220"/>
              <a:gd name="T104" fmla="*/ 2147483647 w 269"/>
              <a:gd name="T105" fmla="*/ 2147483647 h 220"/>
              <a:gd name="T106" fmla="*/ 2147483647 w 269"/>
              <a:gd name="T107" fmla="*/ 2147483647 h 220"/>
              <a:gd name="T108" fmla="*/ 2147483647 w 269"/>
              <a:gd name="T109" fmla="*/ 2147483647 h 220"/>
              <a:gd name="T110" fmla="*/ 2147483647 w 269"/>
              <a:gd name="T111" fmla="*/ 2147483647 h 220"/>
              <a:gd name="T112" fmla="*/ 2147483647 w 269"/>
              <a:gd name="T113" fmla="*/ 2147483647 h 220"/>
              <a:gd name="T114" fmla="*/ 2147483647 w 269"/>
              <a:gd name="T115" fmla="*/ 2147483647 h 220"/>
              <a:gd name="T116" fmla="*/ 2147483647 w 269"/>
              <a:gd name="T117" fmla="*/ 2147483647 h 22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69"/>
              <a:gd name="T178" fmla="*/ 0 h 220"/>
              <a:gd name="T179" fmla="*/ 269 w 269"/>
              <a:gd name="T180" fmla="*/ 220 h 22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69" h="220">
                <a:moveTo>
                  <a:pt x="22" y="200"/>
                </a:moveTo>
                <a:lnTo>
                  <a:pt x="16" y="202"/>
                </a:lnTo>
                <a:lnTo>
                  <a:pt x="7" y="194"/>
                </a:lnTo>
                <a:lnTo>
                  <a:pt x="9" y="189"/>
                </a:lnTo>
                <a:lnTo>
                  <a:pt x="11" y="187"/>
                </a:lnTo>
                <a:lnTo>
                  <a:pt x="0" y="174"/>
                </a:lnTo>
                <a:lnTo>
                  <a:pt x="1" y="158"/>
                </a:lnTo>
                <a:lnTo>
                  <a:pt x="4" y="158"/>
                </a:lnTo>
                <a:lnTo>
                  <a:pt x="19" y="153"/>
                </a:lnTo>
                <a:lnTo>
                  <a:pt x="36" y="152"/>
                </a:lnTo>
                <a:lnTo>
                  <a:pt x="54" y="152"/>
                </a:lnTo>
                <a:lnTo>
                  <a:pt x="66" y="136"/>
                </a:lnTo>
                <a:lnTo>
                  <a:pt x="68" y="121"/>
                </a:lnTo>
                <a:lnTo>
                  <a:pt x="72" y="108"/>
                </a:lnTo>
                <a:lnTo>
                  <a:pt x="75" y="95"/>
                </a:lnTo>
                <a:lnTo>
                  <a:pt x="79" y="80"/>
                </a:lnTo>
                <a:lnTo>
                  <a:pt x="91" y="78"/>
                </a:lnTo>
                <a:lnTo>
                  <a:pt x="104" y="75"/>
                </a:lnTo>
                <a:lnTo>
                  <a:pt x="119" y="62"/>
                </a:lnTo>
                <a:lnTo>
                  <a:pt x="134" y="49"/>
                </a:lnTo>
                <a:lnTo>
                  <a:pt x="155" y="37"/>
                </a:lnTo>
                <a:lnTo>
                  <a:pt x="176" y="25"/>
                </a:lnTo>
                <a:lnTo>
                  <a:pt x="196" y="12"/>
                </a:lnTo>
                <a:lnTo>
                  <a:pt x="216" y="0"/>
                </a:lnTo>
                <a:lnTo>
                  <a:pt x="238" y="5"/>
                </a:lnTo>
                <a:lnTo>
                  <a:pt x="248" y="16"/>
                </a:lnTo>
                <a:lnTo>
                  <a:pt x="261" y="9"/>
                </a:lnTo>
                <a:lnTo>
                  <a:pt x="262" y="9"/>
                </a:lnTo>
                <a:lnTo>
                  <a:pt x="261" y="24"/>
                </a:lnTo>
                <a:lnTo>
                  <a:pt x="260" y="37"/>
                </a:lnTo>
                <a:lnTo>
                  <a:pt x="269" y="58"/>
                </a:lnTo>
                <a:lnTo>
                  <a:pt x="262" y="66"/>
                </a:lnTo>
                <a:lnTo>
                  <a:pt x="260" y="80"/>
                </a:lnTo>
                <a:lnTo>
                  <a:pt x="256" y="95"/>
                </a:lnTo>
                <a:lnTo>
                  <a:pt x="253" y="108"/>
                </a:lnTo>
                <a:lnTo>
                  <a:pt x="249" y="123"/>
                </a:lnTo>
                <a:lnTo>
                  <a:pt x="240" y="134"/>
                </a:lnTo>
                <a:lnTo>
                  <a:pt x="231" y="145"/>
                </a:lnTo>
                <a:lnTo>
                  <a:pt x="222" y="156"/>
                </a:lnTo>
                <a:lnTo>
                  <a:pt x="213" y="167"/>
                </a:lnTo>
                <a:lnTo>
                  <a:pt x="212" y="182"/>
                </a:lnTo>
                <a:lnTo>
                  <a:pt x="192" y="193"/>
                </a:lnTo>
                <a:lnTo>
                  <a:pt x="176" y="191"/>
                </a:lnTo>
                <a:lnTo>
                  <a:pt x="160" y="190"/>
                </a:lnTo>
                <a:lnTo>
                  <a:pt x="141" y="199"/>
                </a:lnTo>
                <a:lnTo>
                  <a:pt x="129" y="194"/>
                </a:lnTo>
                <a:lnTo>
                  <a:pt x="117" y="189"/>
                </a:lnTo>
                <a:lnTo>
                  <a:pt x="101" y="194"/>
                </a:lnTo>
                <a:lnTo>
                  <a:pt x="91" y="183"/>
                </a:lnTo>
                <a:lnTo>
                  <a:pt x="76" y="182"/>
                </a:lnTo>
                <a:lnTo>
                  <a:pt x="59" y="186"/>
                </a:lnTo>
                <a:lnTo>
                  <a:pt x="54" y="200"/>
                </a:lnTo>
                <a:lnTo>
                  <a:pt x="47" y="212"/>
                </a:lnTo>
                <a:lnTo>
                  <a:pt x="46" y="220"/>
                </a:lnTo>
                <a:lnTo>
                  <a:pt x="35" y="207"/>
                </a:lnTo>
                <a:lnTo>
                  <a:pt x="28" y="214"/>
                </a:lnTo>
                <a:lnTo>
                  <a:pt x="28" y="216"/>
                </a:lnTo>
                <a:lnTo>
                  <a:pt x="26" y="207"/>
                </a:lnTo>
                <a:lnTo>
                  <a:pt x="22" y="20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68" name="Freeform 108"/>
          <p:cNvSpPr>
            <a:spLocks/>
          </p:cNvSpPr>
          <p:nvPr/>
        </p:nvSpPr>
        <p:spPr bwMode="auto">
          <a:xfrm>
            <a:off x="3752850" y="2928938"/>
            <a:ext cx="174625" cy="153987"/>
          </a:xfrm>
          <a:custGeom>
            <a:avLst/>
            <a:gdLst>
              <a:gd name="T0" fmla="*/ 2147483647 w 90"/>
              <a:gd name="T1" fmla="*/ 2147483647 h 80"/>
              <a:gd name="T2" fmla="*/ 2147483647 w 90"/>
              <a:gd name="T3" fmla="*/ 2147483647 h 80"/>
              <a:gd name="T4" fmla="*/ 2147483647 w 90"/>
              <a:gd name="T5" fmla="*/ 2147483647 h 80"/>
              <a:gd name="T6" fmla="*/ 0 w 90"/>
              <a:gd name="T7" fmla="*/ 2147483647 h 80"/>
              <a:gd name="T8" fmla="*/ 2147483647 w 90"/>
              <a:gd name="T9" fmla="*/ 2147483647 h 80"/>
              <a:gd name="T10" fmla="*/ 2147483647 w 90"/>
              <a:gd name="T11" fmla="*/ 2147483647 h 80"/>
              <a:gd name="T12" fmla="*/ 2147483647 w 90"/>
              <a:gd name="T13" fmla="*/ 2147483647 h 80"/>
              <a:gd name="T14" fmla="*/ 2147483647 w 90"/>
              <a:gd name="T15" fmla="*/ 2147483647 h 80"/>
              <a:gd name="T16" fmla="*/ 2147483647 w 90"/>
              <a:gd name="T17" fmla="*/ 2147483647 h 80"/>
              <a:gd name="T18" fmla="*/ 2147483647 w 90"/>
              <a:gd name="T19" fmla="*/ 2147483647 h 80"/>
              <a:gd name="T20" fmla="*/ 2147483647 w 90"/>
              <a:gd name="T21" fmla="*/ 2147483647 h 80"/>
              <a:gd name="T22" fmla="*/ 2147483647 w 90"/>
              <a:gd name="T23" fmla="*/ 2147483647 h 80"/>
              <a:gd name="T24" fmla="*/ 2147483647 w 90"/>
              <a:gd name="T25" fmla="*/ 2147483647 h 80"/>
              <a:gd name="T26" fmla="*/ 2147483647 w 90"/>
              <a:gd name="T27" fmla="*/ 2147483647 h 80"/>
              <a:gd name="T28" fmla="*/ 2147483647 w 90"/>
              <a:gd name="T29" fmla="*/ 2147483647 h 80"/>
              <a:gd name="T30" fmla="*/ 2147483647 w 90"/>
              <a:gd name="T31" fmla="*/ 2147483647 h 80"/>
              <a:gd name="T32" fmla="*/ 2147483647 w 90"/>
              <a:gd name="T33" fmla="*/ 2147483647 h 80"/>
              <a:gd name="T34" fmla="*/ 2147483647 w 90"/>
              <a:gd name="T35" fmla="*/ 2147483647 h 80"/>
              <a:gd name="T36" fmla="*/ 2147483647 w 90"/>
              <a:gd name="T37" fmla="*/ 2147483647 h 80"/>
              <a:gd name="T38" fmla="*/ 2147483647 w 90"/>
              <a:gd name="T39" fmla="*/ 2147483647 h 80"/>
              <a:gd name="T40" fmla="*/ 2147483647 w 90"/>
              <a:gd name="T41" fmla="*/ 2147483647 h 80"/>
              <a:gd name="T42" fmla="*/ 2147483647 w 90"/>
              <a:gd name="T43" fmla="*/ 2147483647 h 80"/>
              <a:gd name="T44" fmla="*/ 2147483647 w 90"/>
              <a:gd name="T45" fmla="*/ 2147483647 h 80"/>
              <a:gd name="T46" fmla="*/ 2147483647 w 90"/>
              <a:gd name="T47" fmla="*/ 2147483647 h 80"/>
              <a:gd name="T48" fmla="*/ 2147483647 w 90"/>
              <a:gd name="T49" fmla="*/ 2147483647 h 80"/>
              <a:gd name="T50" fmla="*/ 2147483647 w 90"/>
              <a:gd name="T51" fmla="*/ 2147483647 h 80"/>
              <a:gd name="T52" fmla="*/ 2147483647 w 90"/>
              <a:gd name="T53" fmla="*/ 2147483647 h 80"/>
              <a:gd name="T54" fmla="*/ 2147483647 w 90"/>
              <a:gd name="T55" fmla="*/ 2147483647 h 80"/>
              <a:gd name="T56" fmla="*/ 2147483647 w 90"/>
              <a:gd name="T57" fmla="*/ 2147483647 h 80"/>
              <a:gd name="T58" fmla="*/ 2147483647 w 90"/>
              <a:gd name="T59" fmla="*/ 2147483647 h 80"/>
              <a:gd name="T60" fmla="*/ 2147483647 w 90"/>
              <a:gd name="T61" fmla="*/ 2147483647 h 80"/>
              <a:gd name="T62" fmla="*/ 2147483647 w 90"/>
              <a:gd name="T63" fmla="*/ 2147483647 h 80"/>
              <a:gd name="T64" fmla="*/ 2147483647 w 90"/>
              <a:gd name="T65" fmla="*/ 0 h 80"/>
              <a:gd name="T66" fmla="*/ 2147483647 w 90"/>
              <a:gd name="T67" fmla="*/ 2147483647 h 80"/>
              <a:gd name="T68" fmla="*/ 2147483647 w 90"/>
              <a:gd name="T69" fmla="*/ 2147483647 h 8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90"/>
              <a:gd name="T106" fmla="*/ 0 h 80"/>
              <a:gd name="T107" fmla="*/ 90 w 90"/>
              <a:gd name="T108" fmla="*/ 80 h 8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90" h="80">
                <a:moveTo>
                  <a:pt x="24" y="2"/>
                </a:moveTo>
                <a:lnTo>
                  <a:pt x="19" y="10"/>
                </a:lnTo>
                <a:lnTo>
                  <a:pt x="9" y="24"/>
                </a:lnTo>
                <a:lnTo>
                  <a:pt x="0" y="37"/>
                </a:lnTo>
                <a:lnTo>
                  <a:pt x="9" y="50"/>
                </a:lnTo>
                <a:lnTo>
                  <a:pt x="13" y="46"/>
                </a:lnTo>
                <a:lnTo>
                  <a:pt x="9" y="49"/>
                </a:lnTo>
                <a:lnTo>
                  <a:pt x="11" y="51"/>
                </a:lnTo>
                <a:lnTo>
                  <a:pt x="10" y="57"/>
                </a:lnTo>
                <a:lnTo>
                  <a:pt x="28" y="57"/>
                </a:lnTo>
                <a:lnTo>
                  <a:pt x="31" y="53"/>
                </a:lnTo>
                <a:lnTo>
                  <a:pt x="50" y="58"/>
                </a:lnTo>
                <a:lnTo>
                  <a:pt x="53" y="62"/>
                </a:lnTo>
                <a:lnTo>
                  <a:pt x="32" y="58"/>
                </a:lnTo>
                <a:lnTo>
                  <a:pt x="19" y="62"/>
                </a:lnTo>
                <a:lnTo>
                  <a:pt x="6" y="66"/>
                </a:lnTo>
                <a:lnTo>
                  <a:pt x="6" y="74"/>
                </a:lnTo>
                <a:lnTo>
                  <a:pt x="19" y="72"/>
                </a:lnTo>
                <a:lnTo>
                  <a:pt x="26" y="71"/>
                </a:lnTo>
                <a:lnTo>
                  <a:pt x="24" y="72"/>
                </a:lnTo>
                <a:lnTo>
                  <a:pt x="9" y="75"/>
                </a:lnTo>
                <a:lnTo>
                  <a:pt x="5" y="80"/>
                </a:lnTo>
                <a:lnTo>
                  <a:pt x="27" y="75"/>
                </a:lnTo>
                <a:lnTo>
                  <a:pt x="40" y="75"/>
                </a:lnTo>
                <a:lnTo>
                  <a:pt x="54" y="74"/>
                </a:lnTo>
                <a:lnTo>
                  <a:pt x="67" y="76"/>
                </a:lnTo>
                <a:lnTo>
                  <a:pt x="90" y="79"/>
                </a:lnTo>
                <a:lnTo>
                  <a:pt x="88" y="61"/>
                </a:lnTo>
                <a:lnTo>
                  <a:pt x="85" y="53"/>
                </a:lnTo>
                <a:lnTo>
                  <a:pt x="82" y="34"/>
                </a:lnTo>
                <a:lnTo>
                  <a:pt x="73" y="21"/>
                </a:lnTo>
                <a:lnTo>
                  <a:pt x="63" y="9"/>
                </a:lnTo>
                <a:lnTo>
                  <a:pt x="50" y="0"/>
                </a:lnTo>
                <a:lnTo>
                  <a:pt x="37" y="1"/>
                </a:lnTo>
                <a:lnTo>
                  <a:pt x="24" y="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69" name="Freeform 109"/>
          <p:cNvSpPr>
            <a:spLocks/>
          </p:cNvSpPr>
          <p:nvPr/>
        </p:nvSpPr>
        <p:spPr bwMode="auto">
          <a:xfrm>
            <a:off x="4959350" y="2693988"/>
            <a:ext cx="536575" cy="704850"/>
          </a:xfrm>
          <a:custGeom>
            <a:avLst/>
            <a:gdLst>
              <a:gd name="T0" fmla="*/ 2147483647 w 277"/>
              <a:gd name="T1" fmla="*/ 2147483647 h 366"/>
              <a:gd name="T2" fmla="*/ 2147483647 w 277"/>
              <a:gd name="T3" fmla="*/ 2147483647 h 366"/>
              <a:gd name="T4" fmla="*/ 2147483647 w 277"/>
              <a:gd name="T5" fmla="*/ 2147483647 h 366"/>
              <a:gd name="T6" fmla="*/ 2147483647 w 277"/>
              <a:gd name="T7" fmla="*/ 2147483647 h 366"/>
              <a:gd name="T8" fmla="*/ 2147483647 w 277"/>
              <a:gd name="T9" fmla="*/ 2147483647 h 366"/>
              <a:gd name="T10" fmla="*/ 2147483647 w 277"/>
              <a:gd name="T11" fmla="*/ 2147483647 h 366"/>
              <a:gd name="T12" fmla="*/ 2147483647 w 277"/>
              <a:gd name="T13" fmla="*/ 2147483647 h 366"/>
              <a:gd name="T14" fmla="*/ 2147483647 w 277"/>
              <a:gd name="T15" fmla="*/ 2147483647 h 366"/>
              <a:gd name="T16" fmla="*/ 2147483647 w 277"/>
              <a:gd name="T17" fmla="*/ 2147483647 h 366"/>
              <a:gd name="T18" fmla="*/ 2147483647 w 277"/>
              <a:gd name="T19" fmla="*/ 2147483647 h 366"/>
              <a:gd name="T20" fmla="*/ 2147483647 w 277"/>
              <a:gd name="T21" fmla="*/ 0 h 366"/>
              <a:gd name="T22" fmla="*/ 2147483647 w 277"/>
              <a:gd name="T23" fmla="*/ 2147483647 h 366"/>
              <a:gd name="T24" fmla="*/ 2147483647 w 277"/>
              <a:gd name="T25" fmla="*/ 2147483647 h 366"/>
              <a:gd name="T26" fmla="*/ 2147483647 w 277"/>
              <a:gd name="T27" fmla="*/ 2147483647 h 366"/>
              <a:gd name="T28" fmla="*/ 2147483647 w 277"/>
              <a:gd name="T29" fmla="*/ 2147483647 h 366"/>
              <a:gd name="T30" fmla="*/ 2147483647 w 277"/>
              <a:gd name="T31" fmla="*/ 2147483647 h 366"/>
              <a:gd name="T32" fmla="*/ 2147483647 w 277"/>
              <a:gd name="T33" fmla="*/ 2147483647 h 366"/>
              <a:gd name="T34" fmla="*/ 2147483647 w 277"/>
              <a:gd name="T35" fmla="*/ 2147483647 h 366"/>
              <a:gd name="T36" fmla="*/ 2147483647 w 277"/>
              <a:gd name="T37" fmla="*/ 2147483647 h 366"/>
              <a:gd name="T38" fmla="*/ 2147483647 w 277"/>
              <a:gd name="T39" fmla="*/ 2147483647 h 366"/>
              <a:gd name="T40" fmla="*/ 2147483647 w 277"/>
              <a:gd name="T41" fmla="*/ 2147483647 h 366"/>
              <a:gd name="T42" fmla="*/ 2147483647 w 277"/>
              <a:gd name="T43" fmla="*/ 2147483647 h 366"/>
              <a:gd name="T44" fmla="*/ 2147483647 w 277"/>
              <a:gd name="T45" fmla="*/ 2147483647 h 366"/>
              <a:gd name="T46" fmla="*/ 2147483647 w 277"/>
              <a:gd name="T47" fmla="*/ 2147483647 h 366"/>
              <a:gd name="T48" fmla="*/ 2147483647 w 277"/>
              <a:gd name="T49" fmla="*/ 2147483647 h 366"/>
              <a:gd name="T50" fmla="*/ 2147483647 w 277"/>
              <a:gd name="T51" fmla="*/ 2147483647 h 366"/>
              <a:gd name="T52" fmla="*/ 2147483647 w 277"/>
              <a:gd name="T53" fmla="*/ 2147483647 h 366"/>
              <a:gd name="T54" fmla="*/ 2147483647 w 277"/>
              <a:gd name="T55" fmla="*/ 2147483647 h 366"/>
              <a:gd name="T56" fmla="*/ 2147483647 w 277"/>
              <a:gd name="T57" fmla="*/ 2147483647 h 366"/>
              <a:gd name="T58" fmla="*/ 2147483647 w 277"/>
              <a:gd name="T59" fmla="*/ 2147483647 h 366"/>
              <a:gd name="T60" fmla="*/ 2147483647 w 277"/>
              <a:gd name="T61" fmla="*/ 2147483647 h 366"/>
              <a:gd name="T62" fmla="*/ 2147483647 w 277"/>
              <a:gd name="T63" fmla="*/ 2147483647 h 366"/>
              <a:gd name="T64" fmla="*/ 2147483647 w 277"/>
              <a:gd name="T65" fmla="*/ 2147483647 h 366"/>
              <a:gd name="T66" fmla="*/ 2147483647 w 277"/>
              <a:gd name="T67" fmla="*/ 2147483647 h 366"/>
              <a:gd name="T68" fmla="*/ 2147483647 w 277"/>
              <a:gd name="T69" fmla="*/ 2147483647 h 366"/>
              <a:gd name="T70" fmla="*/ 2147483647 w 277"/>
              <a:gd name="T71" fmla="*/ 2147483647 h 366"/>
              <a:gd name="T72" fmla="*/ 2147483647 w 277"/>
              <a:gd name="T73" fmla="*/ 2147483647 h 366"/>
              <a:gd name="T74" fmla="*/ 0 w 277"/>
              <a:gd name="T75" fmla="*/ 2147483647 h 366"/>
              <a:gd name="T76" fmla="*/ 2147483647 w 277"/>
              <a:gd name="T77" fmla="*/ 2147483647 h 366"/>
              <a:gd name="T78" fmla="*/ 2147483647 w 277"/>
              <a:gd name="T79" fmla="*/ 2147483647 h 366"/>
              <a:gd name="T80" fmla="*/ 2147483647 w 277"/>
              <a:gd name="T81" fmla="*/ 2147483647 h 366"/>
              <a:gd name="T82" fmla="*/ 2147483647 w 277"/>
              <a:gd name="T83" fmla="*/ 2147483647 h 366"/>
              <a:gd name="T84" fmla="*/ 2147483647 w 277"/>
              <a:gd name="T85" fmla="*/ 2147483647 h 36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77"/>
              <a:gd name="T130" fmla="*/ 0 h 366"/>
              <a:gd name="T131" fmla="*/ 277 w 277"/>
              <a:gd name="T132" fmla="*/ 366 h 36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77" h="366">
                <a:moveTo>
                  <a:pt x="51" y="68"/>
                </a:moveTo>
                <a:lnTo>
                  <a:pt x="53" y="58"/>
                </a:lnTo>
                <a:lnTo>
                  <a:pt x="69" y="58"/>
                </a:lnTo>
                <a:lnTo>
                  <a:pt x="71" y="40"/>
                </a:lnTo>
                <a:lnTo>
                  <a:pt x="75" y="21"/>
                </a:lnTo>
                <a:lnTo>
                  <a:pt x="87" y="21"/>
                </a:lnTo>
                <a:lnTo>
                  <a:pt x="100" y="21"/>
                </a:lnTo>
                <a:lnTo>
                  <a:pt x="113" y="21"/>
                </a:lnTo>
                <a:lnTo>
                  <a:pt x="124" y="21"/>
                </a:lnTo>
                <a:lnTo>
                  <a:pt x="137" y="21"/>
                </a:lnTo>
                <a:lnTo>
                  <a:pt x="149" y="21"/>
                </a:lnTo>
                <a:lnTo>
                  <a:pt x="162" y="21"/>
                </a:lnTo>
                <a:lnTo>
                  <a:pt x="173" y="21"/>
                </a:lnTo>
                <a:lnTo>
                  <a:pt x="176" y="18"/>
                </a:lnTo>
                <a:lnTo>
                  <a:pt x="176" y="21"/>
                </a:lnTo>
                <a:lnTo>
                  <a:pt x="195" y="24"/>
                </a:lnTo>
                <a:lnTo>
                  <a:pt x="215" y="27"/>
                </a:lnTo>
                <a:lnTo>
                  <a:pt x="220" y="18"/>
                </a:lnTo>
                <a:lnTo>
                  <a:pt x="229" y="16"/>
                </a:lnTo>
                <a:lnTo>
                  <a:pt x="234" y="6"/>
                </a:lnTo>
                <a:lnTo>
                  <a:pt x="238" y="7"/>
                </a:lnTo>
                <a:lnTo>
                  <a:pt x="246" y="0"/>
                </a:lnTo>
                <a:lnTo>
                  <a:pt x="254" y="12"/>
                </a:lnTo>
                <a:lnTo>
                  <a:pt x="261" y="24"/>
                </a:lnTo>
                <a:lnTo>
                  <a:pt x="264" y="37"/>
                </a:lnTo>
                <a:lnTo>
                  <a:pt x="264" y="60"/>
                </a:lnTo>
                <a:lnTo>
                  <a:pt x="264" y="82"/>
                </a:lnTo>
                <a:lnTo>
                  <a:pt x="277" y="98"/>
                </a:lnTo>
                <a:lnTo>
                  <a:pt x="265" y="106"/>
                </a:lnTo>
                <a:lnTo>
                  <a:pt x="254" y="114"/>
                </a:lnTo>
                <a:lnTo>
                  <a:pt x="243" y="138"/>
                </a:lnTo>
                <a:lnTo>
                  <a:pt x="237" y="164"/>
                </a:lnTo>
                <a:lnTo>
                  <a:pt x="233" y="177"/>
                </a:lnTo>
                <a:lnTo>
                  <a:pt x="214" y="208"/>
                </a:lnTo>
                <a:lnTo>
                  <a:pt x="207" y="229"/>
                </a:lnTo>
                <a:lnTo>
                  <a:pt x="198" y="230"/>
                </a:lnTo>
                <a:lnTo>
                  <a:pt x="194" y="251"/>
                </a:lnTo>
                <a:lnTo>
                  <a:pt x="190" y="271"/>
                </a:lnTo>
                <a:lnTo>
                  <a:pt x="179" y="274"/>
                </a:lnTo>
                <a:lnTo>
                  <a:pt x="172" y="283"/>
                </a:lnTo>
                <a:lnTo>
                  <a:pt x="177" y="287"/>
                </a:lnTo>
                <a:lnTo>
                  <a:pt x="192" y="301"/>
                </a:lnTo>
                <a:lnTo>
                  <a:pt x="197" y="315"/>
                </a:lnTo>
                <a:lnTo>
                  <a:pt x="203" y="327"/>
                </a:lnTo>
                <a:lnTo>
                  <a:pt x="212" y="332"/>
                </a:lnTo>
                <a:lnTo>
                  <a:pt x="215" y="345"/>
                </a:lnTo>
                <a:lnTo>
                  <a:pt x="203" y="345"/>
                </a:lnTo>
                <a:lnTo>
                  <a:pt x="190" y="345"/>
                </a:lnTo>
                <a:lnTo>
                  <a:pt x="184" y="353"/>
                </a:lnTo>
                <a:lnTo>
                  <a:pt x="176" y="362"/>
                </a:lnTo>
                <a:lnTo>
                  <a:pt x="158" y="362"/>
                </a:lnTo>
                <a:lnTo>
                  <a:pt x="150" y="365"/>
                </a:lnTo>
                <a:lnTo>
                  <a:pt x="146" y="362"/>
                </a:lnTo>
                <a:lnTo>
                  <a:pt x="135" y="363"/>
                </a:lnTo>
                <a:lnTo>
                  <a:pt x="133" y="366"/>
                </a:lnTo>
                <a:lnTo>
                  <a:pt x="122" y="356"/>
                </a:lnTo>
                <a:lnTo>
                  <a:pt x="111" y="345"/>
                </a:lnTo>
                <a:lnTo>
                  <a:pt x="105" y="349"/>
                </a:lnTo>
                <a:lnTo>
                  <a:pt x="96" y="350"/>
                </a:lnTo>
                <a:lnTo>
                  <a:pt x="83" y="342"/>
                </a:lnTo>
                <a:lnTo>
                  <a:pt x="79" y="338"/>
                </a:lnTo>
                <a:lnTo>
                  <a:pt x="76" y="332"/>
                </a:lnTo>
                <a:lnTo>
                  <a:pt x="69" y="320"/>
                </a:lnTo>
                <a:lnTo>
                  <a:pt x="63" y="311"/>
                </a:lnTo>
                <a:lnTo>
                  <a:pt x="49" y="296"/>
                </a:lnTo>
                <a:lnTo>
                  <a:pt x="47" y="288"/>
                </a:lnTo>
                <a:lnTo>
                  <a:pt x="34" y="278"/>
                </a:lnTo>
                <a:lnTo>
                  <a:pt x="31" y="272"/>
                </a:lnTo>
                <a:lnTo>
                  <a:pt x="20" y="270"/>
                </a:lnTo>
                <a:lnTo>
                  <a:pt x="23" y="251"/>
                </a:lnTo>
                <a:lnTo>
                  <a:pt x="18" y="239"/>
                </a:lnTo>
                <a:lnTo>
                  <a:pt x="13" y="229"/>
                </a:lnTo>
                <a:lnTo>
                  <a:pt x="12" y="218"/>
                </a:lnTo>
                <a:lnTo>
                  <a:pt x="10" y="208"/>
                </a:lnTo>
                <a:lnTo>
                  <a:pt x="5" y="194"/>
                </a:lnTo>
                <a:lnTo>
                  <a:pt x="0" y="193"/>
                </a:lnTo>
                <a:lnTo>
                  <a:pt x="8" y="179"/>
                </a:lnTo>
                <a:lnTo>
                  <a:pt x="10" y="171"/>
                </a:lnTo>
                <a:lnTo>
                  <a:pt x="13" y="165"/>
                </a:lnTo>
                <a:lnTo>
                  <a:pt x="13" y="159"/>
                </a:lnTo>
                <a:lnTo>
                  <a:pt x="23" y="144"/>
                </a:lnTo>
                <a:lnTo>
                  <a:pt x="30" y="139"/>
                </a:lnTo>
                <a:lnTo>
                  <a:pt x="40" y="139"/>
                </a:lnTo>
                <a:lnTo>
                  <a:pt x="43" y="122"/>
                </a:lnTo>
                <a:lnTo>
                  <a:pt x="45" y="103"/>
                </a:lnTo>
                <a:lnTo>
                  <a:pt x="48" y="86"/>
                </a:lnTo>
                <a:lnTo>
                  <a:pt x="51" y="68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0" name="Freeform 110"/>
          <p:cNvSpPr>
            <a:spLocks/>
          </p:cNvSpPr>
          <p:nvPr/>
        </p:nvSpPr>
        <p:spPr bwMode="auto">
          <a:xfrm>
            <a:off x="4270375" y="3125788"/>
            <a:ext cx="41275" cy="177800"/>
          </a:xfrm>
          <a:custGeom>
            <a:avLst/>
            <a:gdLst>
              <a:gd name="T0" fmla="*/ 2147483647 w 22"/>
              <a:gd name="T1" fmla="*/ 2147483647 h 93"/>
              <a:gd name="T2" fmla="*/ 0 w 22"/>
              <a:gd name="T3" fmla="*/ 0 h 93"/>
              <a:gd name="T4" fmla="*/ 2147483647 w 22"/>
              <a:gd name="T5" fmla="*/ 2147483647 h 93"/>
              <a:gd name="T6" fmla="*/ 2147483647 w 22"/>
              <a:gd name="T7" fmla="*/ 2147483647 h 93"/>
              <a:gd name="T8" fmla="*/ 2147483647 w 22"/>
              <a:gd name="T9" fmla="*/ 2147483647 h 93"/>
              <a:gd name="T10" fmla="*/ 2147483647 w 22"/>
              <a:gd name="T11" fmla="*/ 2147483647 h 93"/>
              <a:gd name="T12" fmla="*/ 2147483647 w 22"/>
              <a:gd name="T13" fmla="*/ 2147483647 h 93"/>
              <a:gd name="T14" fmla="*/ 2147483647 w 22"/>
              <a:gd name="T15" fmla="*/ 2147483647 h 93"/>
              <a:gd name="T16" fmla="*/ 2147483647 w 22"/>
              <a:gd name="T17" fmla="*/ 2147483647 h 93"/>
              <a:gd name="T18" fmla="*/ 2147483647 w 22"/>
              <a:gd name="T19" fmla="*/ 2147483647 h 93"/>
              <a:gd name="T20" fmla="*/ 2147483647 w 22"/>
              <a:gd name="T21" fmla="*/ 2147483647 h 93"/>
              <a:gd name="T22" fmla="*/ 2147483647 w 22"/>
              <a:gd name="T23" fmla="*/ 2147483647 h 93"/>
              <a:gd name="T24" fmla="*/ 2147483647 w 22"/>
              <a:gd name="T25" fmla="*/ 2147483647 h 93"/>
              <a:gd name="T26" fmla="*/ 2147483647 w 22"/>
              <a:gd name="T27" fmla="*/ 2147483647 h 93"/>
              <a:gd name="T28" fmla="*/ 2147483647 w 22"/>
              <a:gd name="T29" fmla="*/ 2147483647 h 93"/>
              <a:gd name="T30" fmla="*/ 2147483647 w 22"/>
              <a:gd name="T31" fmla="*/ 2147483647 h 93"/>
              <a:gd name="T32" fmla="*/ 2147483647 w 22"/>
              <a:gd name="T33" fmla="*/ 2147483647 h 93"/>
              <a:gd name="T34" fmla="*/ 2147483647 w 22"/>
              <a:gd name="T35" fmla="*/ 2147483647 h 93"/>
              <a:gd name="T36" fmla="*/ 2147483647 w 22"/>
              <a:gd name="T37" fmla="*/ 2147483647 h 9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2"/>
              <a:gd name="T58" fmla="*/ 0 h 93"/>
              <a:gd name="T59" fmla="*/ 22 w 22"/>
              <a:gd name="T60" fmla="*/ 93 h 9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2" h="93">
                <a:moveTo>
                  <a:pt x="13" y="2"/>
                </a:moveTo>
                <a:lnTo>
                  <a:pt x="0" y="0"/>
                </a:lnTo>
                <a:lnTo>
                  <a:pt x="2" y="6"/>
                </a:lnTo>
                <a:lnTo>
                  <a:pt x="6" y="22"/>
                </a:lnTo>
                <a:lnTo>
                  <a:pt x="6" y="31"/>
                </a:lnTo>
                <a:lnTo>
                  <a:pt x="6" y="43"/>
                </a:lnTo>
                <a:lnTo>
                  <a:pt x="7" y="56"/>
                </a:lnTo>
                <a:lnTo>
                  <a:pt x="7" y="71"/>
                </a:lnTo>
                <a:lnTo>
                  <a:pt x="6" y="85"/>
                </a:lnTo>
                <a:lnTo>
                  <a:pt x="13" y="93"/>
                </a:lnTo>
                <a:lnTo>
                  <a:pt x="21" y="92"/>
                </a:lnTo>
                <a:lnTo>
                  <a:pt x="21" y="77"/>
                </a:lnTo>
                <a:lnTo>
                  <a:pt x="22" y="64"/>
                </a:lnTo>
                <a:lnTo>
                  <a:pt x="22" y="50"/>
                </a:lnTo>
                <a:lnTo>
                  <a:pt x="22" y="36"/>
                </a:lnTo>
                <a:lnTo>
                  <a:pt x="21" y="21"/>
                </a:lnTo>
                <a:lnTo>
                  <a:pt x="15" y="10"/>
                </a:lnTo>
                <a:lnTo>
                  <a:pt x="17" y="2"/>
                </a:lnTo>
                <a:lnTo>
                  <a:pt x="13" y="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1" name="Freeform 111"/>
          <p:cNvSpPr>
            <a:spLocks/>
          </p:cNvSpPr>
          <p:nvPr/>
        </p:nvSpPr>
        <p:spPr bwMode="auto">
          <a:xfrm>
            <a:off x="3808413" y="2530475"/>
            <a:ext cx="323850" cy="249238"/>
          </a:xfrm>
          <a:custGeom>
            <a:avLst/>
            <a:gdLst>
              <a:gd name="T0" fmla="*/ 2147483647 w 167"/>
              <a:gd name="T1" fmla="*/ 2147483647 h 129"/>
              <a:gd name="T2" fmla="*/ 0 w 167"/>
              <a:gd name="T3" fmla="*/ 2147483647 h 129"/>
              <a:gd name="T4" fmla="*/ 2147483647 w 167"/>
              <a:gd name="T5" fmla="*/ 2147483647 h 129"/>
              <a:gd name="T6" fmla="*/ 2147483647 w 167"/>
              <a:gd name="T7" fmla="*/ 2147483647 h 129"/>
              <a:gd name="T8" fmla="*/ 2147483647 w 167"/>
              <a:gd name="T9" fmla="*/ 2147483647 h 129"/>
              <a:gd name="T10" fmla="*/ 2147483647 w 167"/>
              <a:gd name="T11" fmla="*/ 2147483647 h 129"/>
              <a:gd name="T12" fmla="*/ 2147483647 w 167"/>
              <a:gd name="T13" fmla="*/ 2147483647 h 129"/>
              <a:gd name="T14" fmla="*/ 2147483647 w 167"/>
              <a:gd name="T15" fmla="*/ 2147483647 h 129"/>
              <a:gd name="T16" fmla="*/ 2147483647 w 167"/>
              <a:gd name="T17" fmla="*/ 2147483647 h 129"/>
              <a:gd name="T18" fmla="*/ 2147483647 w 167"/>
              <a:gd name="T19" fmla="*/ 2147483647 h 129"/>
              <a:gd name="T20" fmla="*/ 2147483647 w 167"/>
              <a:gd name="T21" fmla="*/ 0 h 129"/>
              <a:gd name="T22" fmla="*/ 2147483647 w 167"/>
              <a:gd name="T23" fmla="*/ 0 h 129"/>
              <a:gd name="T24" fmla="*/ 2147483647 w 167"/>
              <a:gd name="T25" fmla="*/ 0 h 129"/>
              <a:gd name="T26" fmla="*/ 2147483647 w 167"/>
              <a:gd name="T27" fmla="*/ 0 h 129"/>
              <a:gd name="T28" fmla="*/ 2147483647 w 167"/>
              <a:gd name="T29" fmla="*/ 0 h 129"/>
              <a:gd name="T30" fmla="*/ 2147483647 w 167"/>
              <a:gd name="T31" fmla="*/ 2147483647 h 129"/>
              <a:gd name="T32" fmla="*/ 2147483647 w 167"/>
              <a:gd name="T33" fmla="*/ 2147483647 h 129"/>
              <a:gd name="T34" fmla="*/ 2147483647 w 167"/>
              <a:gd name="T35" fmla="*/ 2147483647 h 129"/>
              <a:gd name="T36" fmla="*/ 2147483647 w 167"/>
              <a:gd name="T37" fmla="*/ 2147483647 h 129"/>
              <a:gd name="T38" fmla="*/ 2147483647 w 167"/>
              <a:gd name="T39" fmla="*/ 2147483647 h 129"/>
              <a:gd name="T40" fmla="*/ 2147483647 w 167"/>
              <a:gd name="T41" fmla="*/ 2147483647 h 129"/>
              <a:gd name="T42" fmla="*/ 2147483647 w 167"/>
              <a:gd name="T43" fmla="*/ 2147483647 h 129"/>
              <a:gd name="T44" fmla="*/ 2147483647 w 167"/>
              <a:gd name="T45" fmla="*/ 2147483647 h 129"/>
              <a:gd name="T46" fmla="*/ 2147483647 w 167"/>
              <a:gd name="T47" fmla="*/ 2147483647 h 129"/>
              <a:gd name="T48" fmla="*/ 2147483647 w 167"/>
              <a:gd name="T49" fmla="*/ 2147483647 h 129"/>
              <a:gd name="T50" fmla="*/ 2147483647 w 167"/>
              <a:gd name="T51" fmla="*/ 2147483647 h 129"/>
              <a:gd name="T52" fmla="*/ 2147483647 w 167"/>
              <a:gd name="T53" fmla="*/ 2147483647 h 129"/>
              <a:gd name="T54" fmla="*/ 2147483647 w 167"/>
              <a:gd name="T55" fmla="*/ 2147483647 h 129"/>
              <a:gd name="T56" fmla="*/ 2147483647 w 167"/>
              <a:gd name="T57" fmla="*/ 2147483647 h 129"/>
              <a:gd name="T58" fmla="*/ 2147483647 w 167"/>
              <a:gd name="T59" fmla="*/ 2147483647 h 12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67"/>
              <a:gd name="T91" fmla="*/ 0 h 129"/>
              <a:gd name="T92" fmla="*/ 167 w 167"/>
              <a:gd name="T93" fmla="*/ 129 h 129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67" h="129">
                <a:moveTo>
                  <a:pt x="4" y="119"/>
                </a:moveTo>
                <a:lnTo>
                  <a:pt x="0" y="129"/>
                </a:lnTo>
                <a:lnTo>
                  <a:pt x="3" y="119"/>
                </a:lnTo>
                <a:lnTo>
                  <a:pt x="19" y="95"/>
                </a:lnTo>
                <a:lnTo>
                  <a:pt x="34" y="72"/>
                </a:lnTo>
                <a:lnTo>
                  <a:pt x="30" y="74"/>
                </a:lnTo>
                <a:lnTo>
                  <a:pt x="46" y="59"/>
                </a:lnTo>
                <a:lnTo>
                  <a:pt x="56" y="45"/>
                </a:lnTo>
                <a:lnTo>
                  <a:pt x="66" y="32"/>
                </a:lnTo>
                <a:lnTo>
                  <a:pt x="82" y="20"/>
                </a:lnTo>
                <a:lnTo>
                  <a:pt x="96" y="0"/>
                </a:lnTo>
                <a:lnTo>
                  <a:pt x="114" y="0"/>
                </a:lnTo>
                <a:lnTo>
                  <a:pt x="131" y="0"/>
                </a:lnTo>
                <a:lnTo>
                  <a:pt x="149" y="0"/>
                </a:lnTo>
                <a:lnTo>
                  <a:pt x="167" y="0"/>
                </a:lnTo>
                <a:lnTo>
                  <a:pt x="165" y="8"/>
                </a:lnTo>
                <a:lnTo>
                  <a:pt x="157" y="32"/>
                </a:lnTo>
                <a:lnTo>
                  <a:pt x="144" y="32"/>
                </a:lnTo>
                <a:lnTo>
                  <a:pt x="131" y="32"/>
                </a:lnTo>
                <a:lnTo>
                  <a:pt x="118" y="32"/>
                </a:lnTo>
                <a:lnTo>
                  <a:pt x="105" y="32"/>
                </a:lnTo>
                <a:lnTo>
                  <a:pt x="97" y="55"/>
                </a:lnTo>
                <a:lnTo>
                  <a:pt x="92" y="79"/>
                </a:lnTo>
                <a:lnTo>
                  <a:pt x="74" y="87"/>
                </a:lnTo>
                <a:lnTo>
                  <a:pt x="70" y="103"/>
                </a:lnTo>
                <a:lnTo>
                  <a:pt x="66" y="119"/>
                </a:lnTo>
                <a:lnTo>
                  <a:pt x="51" y="119"/>
                </a:lnTo>
                <a:lnTo>
                  <a:pt x="35" y="119"/>
                </a:lnTo>
                <a:lnTo>
                  <a:pt x="20" y="119"/>
                </a:lnTo>
                <a:lnTo>
                  <a:pt x="4" y="119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2" name="Freeform 112"/>
          <p:cNvSpPr>
            <a:spLocks/>
          </p:cNvSpPr>
          <p:nvPr/>
        </p:nvSpPr>
        <p:spPr bwMode="auto">
          <a:xfrm>
            <a:off x="3806825" y="3071813"/>
            <a:ext cx="219075" cy="192087"/>
          </a:xfrm>
          <a:custGeom>
            <a:avLst/>
            <a:gdLst>
              <a:gd name="T0" fmla="*/ 2147483647 w 113"/>
              <a:gd name="T1" fmla="*/ 2147483647 h 100"/>
              <a:gd name="T2" fmla="*/ 2147483647 w 113"/>
              <a:gd name="T3" fmla="*/ 2147483647 h 100"/>
              <a:gd name="T4" fmla="*/ 2147483647 w 113"/>
              <a:gd name="T5" fmla="*/ 2147483647 h 100"/>
              <a:gd name="T6" fmla="*/ 2147483647 w 113"/>
              <a:gd name="T7" fmla="*/ 2147483647 h 100"/>
              <a:gd name="T8" fmla="*/ 2147483647 w 113"/>
              <a:gd name="T9" fmla="*/ 2147483647 h 100"/>
              <a:gd name="T10" fmla="*/ 2147483647 w 113"/>
              <a:gd name="T11" fmla="*/ 2147483647 h 100"/>
              <a:gd name="T12" fmla="*/ 2147483647 w 113"/>
              <a:gd name="T13" fmla="*/ 2147483647 h 100"/>
              <a:gd name="T14" fmla="*/ 2147483647 w 113"/>
              <a:gd name="T15" fmla="*/ 2147483647 h 100"/>
              <a:gd name="T16" fmla="*/ 2147483647 w 113"/>
              <a:gd name="T17" fmla="*/ 2147483647 h 100"/>
              <a:gd name="T18" fmla="*/ 2147483647 w 113"/>
              <a:gd name="T19" fmla="*/ 2147483647 h 100"/>
              <a:gd name="T20" fmla="*/ 2147483647 w 113"/>
              <a:gd name="T21" fmla="*/ 2147483647 h 100"/>
              <a:gd name="T22" fmla="*/ 2147483647 w 113"/>
              <a:gd name="T23" fmla="*/ 2147483647 h 100"/>
              <a:gd name="T24" fmla="*/ 2147483647 w 113"/>
              <a:gd name="T25" fmla="*/ 2147483647 h 100"/>
              <a:gd name="T26" fmla="*/ 2147483647 w 113"/>
              <a:gd name="T27" fmla="*/ 2147483647 h 100"/>
              <a:gd name="T28" fmla="*/ 2147483647 w 113"/>
              <a:gd name="T29" fmla="*/ 2147483647 h 100"/>
              <a:gd name="T30" fmla="*/ 2147483647 w 113"/>
              <a:gd name="T31" fmla="*/ 2147483647 h 100"/>
              <a:gd name="T32" fmla="*/ 2147483647 w 113"/>
              <a:gd name="T33" fmla="*/ 2147483647 h 100"/>
              <a:gd name="T34" fmla="*/ 2147483647 w 113"/>
              <a:gd name="T35" fmla="*/ 2147483647 h 100"/>
              <a:gd name="T36" fmla="*/ 2147483647 w 113"/>
              <a:gd name="T37" fmla="*/ 2147483647 h 100"/>
              <a:gd name="T38" fmla="*/ 2147483647 w 113"/>
              <a:gd name="T39" fmla="*/ 2147483647 h 100"/>
              <a:gd name="T40" fmla="*/ 2147483647 w 113"/>
              <a:gd name="T41" fmla="*/ 2147483647 h 100"/>
              <a:gd name="T42" fmla="*/ 2147483647 w 113"/>
              <a:gd name="T43" fmla="*/ 2147483647 h 100"/>
              <a:gd name="T44" fmla="*/ 2147483647 w 113"/>
              <a:gd name="T45" fmla="*/ 2147483647 h 100"/>
              <a:gd name="T46" fmla="*/ 2147483647 w 113"/>
              <a:gd name="T47" fmla="*/ 2147483647 h 100"/>
              <a:gd name="T48" fmla="*/ 2147483647 w 113"/>
              <a:gd name="T49" fmla="*/ 2147483647 h 100"/>
              <a:gd name="T50" fmla="*/ 2147483647 w 113"/>
              <a:gd name="T51" fmla="*/ 2147483647 h 100"/>
              <a:gd name="T52" fmla="*/ 2147483647 w 113"/>
              <a:gd name="T53" fmla="*/ 2147483647 h 100"/>
              <a:gd name="T54" fmla="*/ 2147483647 w 113"/>
              <a:gd name="T55" fmla="*/ 2147483647 h 100"/>
              <a:gd name="T56" fmla="*/ 2147483647 w 113"/>
              <a:gd name="T57" fmla="*/ 2147483647 h 100"/>
              <a:gd name="T58" fmla="*/ 2147483647 w 113"/>
              <a:gd name="T59" fmla="*/ 2147483647 h 100"/>
              <a:gd name="T60" fmla="*/ 2147483647 w 113"/>
              <a:gd name="T61" fmla="*/ 2147483647 h 100"/>
              <a:gd name="T62" fmla="*/ 0 w 113"/>
              <a:gd name="T63" fmla="*/ 2147483647 h 100"/>
              <a:gd name="T64" fmla="*/ 0 w 113"/>
              <a:gd name="T65" fmla="*/ 2147483647 h 100"/>
              <a:gd name="T66" fmla="*/ 2147483647 w 113"/>
              <a:gd name="T67" fmla="*/ 2147483647 h 100"/>
              <a:gd name="T68" fmla="*/ 2147483647 w 113"/>
              <a:gd name="T69" fmla="*/ 2147483647 h 100"/>
              <a:gd name="T70" fmla="*/ 2147483647 w 113"/>
              <a:gd name="T71" fmla="*/ 2147483647 h 100"/>
              <a:gd name="T72" fmla="*/ 2147483647 w 113"/>
              <a:gd name="T73" fmla="*/ 0 h 100"/>
              <a:gd name="T74" fmla="*/ 2147483647 w 113"/>
              <a:gd name="T75" fmla="*/ 2147483647 h 100"/>
              <a:gd name="T76" fmla="*/ 2147483647 w 113"/>
              <a:gd name="T77" fmla="*/ 2147483647 h 100"/>
              <a:gd name="T78" fmla="*/ 2147483647 w 113"/>
              <a:gd name="T79" fmla="*/ 2147483647 h 100"/>
              <a:gd name="T80" fmla="*/ 2147483647 w 113"/>
              <a:gd name="T81" fmla="*/ 2147483647 h 100"/>
              <a:gd name="T82" fmla="*/ 2147483647 w 113"/>
              <a:gd name="T83" fmla="*/ 2147483647 h 100"/>
              <a:gd name="T84" fmla="*/ 2147483647 w 113"/>
              <a:gd name="T85" fmla="*/ 2147483647 h 100"/>
              <a:gd name="T86" fmla="*/ 2147483647 w 113"/>
              <a:gd name="T87" fmla="*/ 2147483647 h 100"/>
              <a:gd name="T88" fmla="*/ 2147483647 w 113"/>
              <a:gd name="T89" fmla="*/ 2147483647 h 100"/>
              <a:gd name="T90" fmla="*/ 2147483647 w 113"/>
              <a:gd name="T91" fmla="*/ 2147483647 h 100"/>
              <a:gd name="T92" fmla="*/ 2147483647 w 113"/>
              <a:gd name="T93" fmla="*/ 2147483647 h 10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13"/>
              <a:gd name="T142" fmla="*/ 0 h 100"/>
              <a:gd name="T143" fmla="*/ 113 w 113"/>
              <a:gd name="T144" fmla="*/ 100 h 10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13" h="100">
                <a:moveTo>
                  <a:pt x="106" y="22"/>
                </a:moveTo>
                <a:lnTo>
                  <a:pt x="104" y="29"/>
                </a:lnTo>
                <a:lnTo>
                  <a:pt x="105" y="29"/>
                </a:lnTo>
                <a:lnTo>
                  <a:pt x="111" y="46"/>
                </a:lnTo>
                <a:lnTo>
                  <a:pt x="109" y="61"/>
                </a:lnTo>
                <a:lnTo>
                  <a:pt x="111" y="63"/>
                </a:lnTo>
                <a:lnTo>
                  <a:pt x="111" y="67"/>
                </a:lnTo>
                <a:lnTo>
                  <a:pt x="113" y="74"/>
                </a:lnTo>
                <a:lnTo>
                  <a:pt x="111" y="78"/>
                </a:lnTo>
                <a:lnTo>
                  <a:pt x="105" y="79"/>
                </a:lnTo>
                <a:lnTo>
                  <a:pt x="106" y="87"/>
                </a:lnTo>
                <a:lnTo>
                  <a:pt x="101" y="94"/>
                </a:lnTo>
                <a:lnTo>
                  <a:pt x="100" y="95"/>
                </a:lnTo>
                <a:lnTo>
                  <a:pt x="96" y="95"/>
                </a:lnTo>
                <a:lnTo>
                  <a:pt x="88" y="100"/>
                </a:lnTo>
                <a:lnTo>
                  <a:pt x="84" y="96"/>
                </a:lnTo>
                <a:lnTo>
                  <a:pt x="82" y="78"/>
                </a:lnTo>
                <a:lnTo>
                  <a:pt x="73" y="78"/>
                </a:lnTo>
                <a:lnTo>
                  <a:pt x="66" y="79"/>
                </a:lnTo>
                <a:lnTo>
                  <a:pt x="67" y="67"/>
                </a:lnTo>
                <a:lnTo>
                  <a:pt x="58" y="49"/>
                </a:lnTo>
                <a:lnTo>
                  <a:pt x="36" y="55"/>
                </a:lnTo>
                <a:lnTo>
                  <a:pt x="25" y="67"/>
                </a:lnTo>
                <a:lnTo>
                  <a:pt x="23" y="62"/>
                </a:lnTo>
                <a:lnTo>
                  <a:pt x="20" y="57"/>
                </a:lnTo>
                <a:lnTo>
                  <a:pt x="17" y="53"/>
                </a:lnTo>
                <a:lnTo>
                  <a:pt x="13" y="49"/>
                </a:lnTo>
                <a:lnTo>
                  <a:pt x="5" y="38"/>
                </a:lnTo>
                <a:lnTo>
                  <a:pt x="7" y="34"/>
                </a:lnTo>
                <a:lnTo>
                  <a:pt x="5" y="35"/>
                </a:lnTo>
                <a:lnTo>
                  <a:pt x="4" y="30"/>
                </a:lnTo>
                <a:lnTo>
                  <a:pt x="0" y="33"/>
                </a:lnTo>
                <a:lnTo>
                  <a:pt x="0" y="31"/>
                </a:lnTo>
                <a:lnTo>
                  <a:pt x="5" y="24"/>
                </a:lnTo>
                <a:lnTo>
                  <a:pt x="21" y="18"/>
                </a:lnTo>
                <a:lnTo>
                  <a:pt x="22" y="8"/>
                </a:lnTo>
                <a:lnTo>
                  <a:pt x="26" y="0"/>
                </a:lnTo>
                <a:lnTo>
                  <a:pt x="39" y="2"/>
                </a:lnTo>
                <a:lnTo>
                  <a:pt x="62" y="5"/>
                </a:lnTo>
                <a:lnTo>
                  <a:pt x="60" y="9"/>
                </a:lnTo>
                <a:lnTo>
                  <a:pt x="70" y="9"/>
                </a:lnTo>
                <a:lnTo>
                  <a:pt x="75" y="12"/>
                </a:lnTo>
                <a:lnTo>
                  <a:pt x="84" y="10"/>
                </a:lnTo>
                <a:lnTo>
                  <a:pt x="96" y="6"/>
                </a:lnTo>
                <a:lnTo>
                  <a:pt x="98" y="2"/>
                </a:lnTo>
                <a:lnTo>
                  <a:pt x="101" y="18"/>
                </a:lnTo>
                <a:lnTo>
                  <a:pt x="106" y="2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3" name="Freeform 113"/>
          <p:cNvSpPr>
            <a:spLocks/>
          </p:cNvSpPr>
          <p:nvPr/>
        </p:nvSpPr>
        <p:spPr bwMode="auto">
          <a:xfrm>
            <a:off x="4102100" y="2982913"/>
            <a:ext cx="250825" cy="203200"/>
          </a:xfrm>
          <a:custGeom>
            <a:avLst/>
            <a:gdLst>
              <a:gd name="T0" fmla="*/ 2147483647 w 131"/>
              <a:gd name="T1" fmla="*/ 2147483647 h 104"/>
              <a:gd name="T2" fmla="*/ 2147483647 w 131"/>
              <a:gd name="T3" fmla="*/ 2147483647 h 104"/>
              <a:gd name="T4" fmla="*/ 2147483647 w 131"/>
              <a:gd name="T5" fmla="*/ 2147483647 h 104"/>
              <a:gd name="T6" fmla="*/ 2147483647 w 131"/>
              <a:gd name="T7" fmla="*/ 2147483647 h 104"/>
              <a:gd name="T8" fmla="*/ 2147483647 w 131"/>
              <a:gd name="T9" fmla="*/ 2147483647 h 104"/>
              <a:gd name="T10" fmla="*/ 2147483647 w 131"/>
              <a:gd name="T11" fmla="*/ 2147483647 h 104"/>
              <a:gd name="T12" fmla="*/ 2147483647 w 131"/>
              <a:gd name="T13" fmla="*/ 2147483647 h 104"/>
              <a:gd name="T14" fmla="*/ 2147483647 w 131"/>
              <a:gd name="T15" fmla="*/ 2147483647 h 104"/>
              <a:gd name="T16" fmla="*/ 2147483647 w 131"/>
              <a:gd name="T17" fmla="*/ 2147483647 h 104"/>
              <a:gd name="T18" fmla="*/ 2147483647 w 131"/>
              <a:gd name="T19" fmla="*/ 2147483647 h 104"/>
              <a:gd name="T20" fmla="*/ 2147483647 w 131"/>
              <a:gd name="T21" fmla="*/ 2147483647 h 104"/>
              <a:gd name="T22" fmla="*/ 0 w 131"/>
              <a:gd name="T23" fmla="*/ 2147483647 h 104"/>
              <a:gd name="T24" fmla="*/ 2147483647 w 131"/>
              <a:gd name="T25" fmla="*/ 2147483647 h 104"/>
              <a:gd name="T26" fmla="*/ 2147483647 w 131"/>
              <a:gd name="T27" fmla="*/ 2147483647 h 104"/>
              <a:gd name="T28" fmla="*/ 2147483647 w 131"/>
              <a:gd name="T29" fmla="*/ 2147483647 h 104"/>
              <a:gd name="T30" fmla="*/ 2147483647 w 131"/>
              <a:gd name="T31" fmla="*/ 2147483647 h 104"/>
              <a:gd name="T32" fmla="*/ 2147483647 w 131"/>
              <a:gd name="T33" fmla="*/ 2147483647 h 104"/>
              <a:gd name="T34" fmla="*/ 2147483647 w 131"/>
              <a:gd name="T35" fmla="*/ 2147483647 h 104"/>
              <a:gd name="T36" fmla="*/ 2147483647 w 131"/>
              <a:gd name="T37" fmla="*/ 2147483647 h 104"/>
              <a:gd name="T38" fmla="*/ 2147483647 w 131"/>
              <a:gd name="T39" fmla="*/ 2147483647 h 104"/>
              <a:gd name="T40" fmla="*/ 2147483647 w 131"/>
              <a:gd name="T41" fmla="*/ 2147483647 h 104"/>
              <a:gd name="T42" fmla="*/ 2147483647 w 131"/>
              <a:gd name="T43" fmla="*/ 2147483647 h 104"/>
              <a:gd name="T44" fmla="*/ 2147483647 w 131"/>
              <a:gd name="T45" fmla="*/ 2147483647 h 104"/>
              <a:gd name="T46" fmla="*/ 2147483647 w 131"/>
              <a:gd name="T47" fmla="*/ 0 h 104"/>
              <a:gd name="T48" fmla="*/ 2147483647 w 131"/>
              <a:gd name="T49" fmla="*/ 2147483647 h 104"/>
              <a:gd name="T50" fmla="*/ 2147483647 w 131"/>
              <a:gd name="T51" fmla="*/ 2147483647 h 104"/>
              <a:gd name="T52" fmla="*/ 2147483647 w 131"/>
              <a:gd name="T53" fmla="*/ 2147483647 h 104"/>
              <a:gd name="T54" fmla="*/ 2147483647 w 131"/>
              <a:gd name="T55" fmla="*/ 2147483647 h 104"/>
              <a:gd name="T56" fmla="*/ 2147483647 w 131"/>
              <a:gd name="T57" fmla="*/ 2147483647 h 104"/>
              <a:gd name="T58" fmla="*/ 2147483647 w 131"/>
              <a:gd name="T59" fmla="*/ 2147483647 h 104"/>
              <a:gd name="T60" fmla="*/ 2147483647 w 131"/>
              <a:gd name="T61" fmla="*/ 2147483647 h 104"/>
              <a:gd name="T62" fmla="*/ 2147483647 w 131"/>
              <a:gd name="T63" fmla="*/ 2147483647 h 104"/>
              <a:gd name="T64" fmla="*/ 2147483647 w 131"/>
              <a:gd name="T65" fmla="*/ 2147483647 h 104"/>
              <a:gd name="T66" fmla="*/ 2147483647 w 131"/>
              <a:gd name="T67" fmla="*/ 2147483647 h 104"/>
              <a:gd name="T68" fmla="*/ 2147483647 w 131"/>
              <a:gd name="T69" fmla="*/ 2147483647 h 104"/>
              <a:gd name="T70" fmla="*/ 2147483647 w 131"/>
              <a:gd name="T71" fmla="*/ 2147483647 h 10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1"/>
              <a:gd name="T109" fmla="*/ 0 h 104"/>
              <a:gd name="T110" fmla="*/ 131 w 131"/>
              <a:gd name="T111" fmla="*/ 104 h 10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1" h="104">
                <a:moveTo>
                  <a:pt x="105" y="75"/>
                </a:moveTo>
                <a:lnTo>
                  <a:pt x="101" y="75"/>
                </a:lnTo>
                <a:lnTo>
                  <a:pt x="88" y="73"/>
                </a:lnTo>
                <a:lnTo>
                  <a:pt x="83" y="74"/>
                </a:lnTo>
                <a:lnTo>
                  <a:pt x="64" y="75"/>
                </a:lnTo>
                <a:lnTo>
                  <a:pt x="44" y="75"/>
                </a:lnTo>
                <a:lnTo>
                  <a:pt x="44" y="90"/>
                </a:lnTo>
                <a:lnTo>
                  <a:pt x="44" y="104"/>
                </a:lnTo>
                <a:lnTo>
                  <a:pt x="30" y="95"/>
                </a:lnTo>
                <a:lnTo>
                  <a:pt x="15" y="100"/>
                </a:lnTo>
                <a:lnTo>
                  <a:pt x="7" y="90"/>
                </a:lnTo>
                <a:lnTo>
                  <a:pt x="0" y="86"/>
                </a:lnTo>
                <a:lnTo>
                  <a:pt x="8" y="62"/>
                </a:lnTo>
                <a:lnTo>
                  <a:pt x="13" y="57"/>
                </a:lnTo>
                <a:lnTo>
                  <a:pt x="22" y="49"/>
                </a:lnTo>
                <a:lnTo>
                  <a:pt x="28" y="41"/>
                </a:lnTo>
                <a:lnTo>
                  <a:pt x="30" y="30"/>
                </a:lnTo>
                <a:lnTo>
                  <a:pt x="41" y="36"/>
                </a:lnTo>
                <a:lnTo>
                  <a:pt x="44" y="28"/>
                </a:lnTo>
                <a:lnTo>
                  <a:pt x="47" y="26"/>
                </a:lnTo>
                <a:lnTo>
                  <a:pt x="55" y="17"/>
                </a:lnTo>
                <a:lnTo>
                  <a:pt x="64" y="17"/>
                </a:lnTo>
                <a:lnTo>
                  <a:pt x="68" y="10"/>
                </a:lnTo>
                <a:lnTo>
                  <a:pt x="88" y="0"/>
                </a:lnTo>
                <a:lnTo>
                  <a:pt x="104" y="1"/>
                </a:lnTo>
                <a:lnTo>
                  <a:pt x="103" y="17"/>
                </a:lnTo>
                <a:lnTo>
                  <a:pt x="114" y="30"/>
                </a:lnTo>
                <a:lnTo>
                  <a:pt x="112" y="32"/>
                </a:lnTo>
                <a:lnTo>
                  <a:pt x="110" y="37"/>
                </a:lnTo>
                <a:lnTo>
                  <a:pt x="119" y="45"/>
                </a:lnTo>
                <a:lnTo>
                  <a:pt x="125" y="43"/>
                </a:lnTo>
                <a:lnTo>
                  <a:pt x="129" y="50"/>
                </a:lnTo>
                <a:lnTo>
                  <a:pt x="131" y="59"/>
                </a:lnTo>
                <a:lnTo>
                  <a:pt x="130" y="61"/>
                </a:lnTo>
                <a:lnTo>
                  <a:pt x="117" y="69"/>
                </a:lnTo>
                <a:lnTo>
                  <a:pt x="105" y="75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4" name="Freeform 114"/>
          <p:cNvSpPr>
            <a:spLocks/>
          </p:cNvSpPr>
          <p:nvPr/>
        </p:nvSpPr>
        <p:spPr bwMode="auto">
          <a:xfrm>
            <a:off x="5102225" y="2386013"/>
            <a:ext cx="357188" cy="358775"/>
          </a:xfrm>
          <a:custGeom>
            <a:avLst/>
            <a:gdLst>
              <a:gd name="T0" fmla="*/ 2147483647 w 184"/>
              <a:gd name="T1" fmla="*/ 2147483647 h 185"/>
              <a:gd name="T2" fmla="*/ 2147483647 w 184"/>
              <a:gd name="T3" fmla="*/ 2147483647 h 185"/>
              <a:gd name="T4" fmla="*/ 2147483647 w 184"/>
              <a:gd name="T5" fmla="*/ 2147483647 h 185"/>
              <a:gd name="T6" fmla="*/ 2147483647 w 184"/>
              <a:gd name="T7" fmla="*/ 2147483647 h 185"/>
              <a:gd name="T8" fmla="*/ 2147483647 w 184"/>
              <a:gd name="T9" fmla="*/ 2147483647 h 185"/>
              <a:gd name="T10" fmla="*/ 2147483647 w 184"/>
              <a:gd name="T11" fmla="*/ 2147483647 h 185"/>
              <a:gd name="T12" fmla="*/ 2147483647 w 184"/>
              <a:gd name="T13" fmla="*/ 2147483647 h 185"/>
              <a:gd name="T14" fmla="*/ 2147483647 w 184"/>
              <a:gd name="T15" fmla="*/ 2147483647 h 185"/>
              <a:gd name="T16" fmla="*/ 2147483647 w 184"/>
              <a:gd name="T17" fmla="*/ 2147483647 h 185"/>
              <a:gd name="T18" fmla="*/ 2147483647 w 184"/>
              <a:gd name="T19" fmla="*/ 2147483647 h 185"/>
              <a:gd name="T20" fmla="*/ 2147483647 w 184"/>
              <a:gd name="T21" fmla="*/ 2147483647 h 185"/>
              <a:gd name="T22" fmla="*/ 2147483647 w 184"/>
              <a:gd name="T23" fmla="*/ 2147483647 h 185"/>
              <a:gd name="T24" fmla="*/ 2147483647 w 184"/>
              <a:gd name="T25" fmla="*/ 2147483647 h 185"/>
              <a:gd name="T26" fmla="*/ 2147483647 w 184"/>
              <a:gd name="T27" fmla="*/ 2147483647 h 185"/>
              <a:gd name="T28" fmla="*/ 2147483647 w 184"/>
              <a:gd name="T29" fmla="*/ 2147483647 h 185"/>
              <a:gd name="T30" fmla="*/ 2147483647 w 184"/>
              <a:gd name="T31" fmla="*/ 2147483647 h 185"/>
              <a:gd name="T32" fmla="*/ 2147483647 w 184"/>
              <a:gd name="T33" fmla="*/ 2147483647 h 185"/>
              <a:gd name="T34" fmla="*/ 2147483647 w 184"/>
              <a:gd name="T35" fmla="*/ 2147483647 h 185"/>
              <a:gd name="T36" fmla="*/ 2147483647 w 184"/>
              <a:gd name="T37" fmla="*/ 2147483647 h 185"/>
              <a:gd name="T38" fmla="*/ 2147483647 w 184"/>
              <a:gd name="T39" fmla="*/ 2147483647 h 185"/>
              <a:gd name="T40" fmla="*/ 2147483647 w 184"/>
              <a:gd name="T41" fmla="*/ 2147483647 h 185"/>
              <a:gd name="T42" fmla="*/ 2147483647 w 184"/>
              <a:gd name="T43" fmla="*/ 2147483647 h 185"/>
              <a:gd name="T44" fmla="*/ 2147483647 w 184"/>
              <a:gd name="T45" fmla="*/ 2147483647 h 185"/>
              <a:gd name="T46" fmla="*/ 2147483647 w 184"/>
              <a:gd name="T47" fmla="*/ 2147483647 h 185"/>
              <a:gd name="T48" fmla="*/ 2147483647 w 184"/>
              <a:gd name="T49" fmla="*/ 2147483647 h 185"/>
              <a:gd name="T50" fmla="*/ 2147483647 w 184"/>
              <a:gd name="T51" fmla="*/ 2147483647 h 185"/>
              <a:gd name="T52" fmla="*/ 2147483647 w 184"/>
              <a:gd name="T53" fmla="*/ 2147483647 h 185"/>
              <a:gd name="T54" fmla="*/ 2147483647 w 184"/>
              <a:gd name="T55" fmla="*/ 2147483647 h 185"/>
              <a:gd name="T56" fmla="*/ 2147483647 w 184"/>
              <a:gd name="T57" fmla="*/ 2147483647 h 185"/>
              <a:gd name="T58" fmla="*/ 2147483647 w 184"/>
              <a:gd name="T59" fmla="*/ 2147483647 h 185"/>
              <a:gd name="T60" fmla="*/ 0 w 184"/>
              <a:gd name="T61" fmla="*/ 2147483647 h 185"/>
              <a:gd name="T62" fmla="*/ 2147483647 w 184"/>
              <a:gd name="T63" fmla="*/ 2147483647 h 185"/>
              <a:gd name="T64" fmla="*/ 2147483647 w 184"/>
              <a:gd name="T65" fmla="*/ 2147483647 h 185"/>
              <a:gd name="T66" fmla="*/ 2147483647 w 184"/>
              <a:gd name="T67" fmla="*/ 2147483647 h 185"/>
              <a:gd name="T68" fmla="*/ 2147483647 w 184"/>
              <a:gd name="T69" fmla="*/ 2147483647 h 185"/>
              <a:gd name="T70" fmla="*/ 2147483647 w 184"/>
              <a:gd name="T71" fmla="*/ 2147483647 h 185"/>
              <a:gd name="T72" fmla="*/ 2147483647 w 184"/>
              <a:gd name="T73" fmla="*/ 2147483647 h 185"/>
              <a:gd name="T74" fmla="*/ 2147483647 w 184"/>
              <a:gd name="T75" fmla="*/ 2147483647 h 185"/>
              <a:gd name="T76" fmla="*/ 2147483647 w 184"/>
              <a:gd name="T77" fmla="*/ 2147483647 h 185"/>
              <a:gd name="T78" fmla="*/ 2147483647 w 184"/>
              <a:gd name="T79" fmla="*/ 2147483647 h 185"/>
              <a:gd name="T80" fmla="*/ 2147483647 w 184"/>
              <a:gd name="T81" fmla="*/ 2147483647 h 185"/>
              <a:gd name="T82" fmla="*/ 2147483647 w 184"/>
              <a:gd name="T83" fmla="*/ 0 h 185"/>
              <a:gd name="T84" fmla="*/ 2147483647 w 184"/>
              <a:gd name="T85" fmla="*/ 2147483647 h 185"/>
              <a:gd name="T86" fmla="*/ 2147483647 w 184"/>
              <a:gd name="T87" fmla="*/ 2147483647 h 185"/>
              <a:gd name="T88" fmla="*/ 2147483647 w 184"/>
              <a:gd name="T89" fmla="*/ 2147483647 h 185"/>
              <a:gd name="T90" fmla="*/ 2147483647 w 184"/>
              <a:gd name="T91" fmla="*/ 2147483647 h 185"/>
              <a:gd name="T92" fmla="*/ 2147483647 w 184"/>
              <a:gd name="T93" fmla="*/ 2147483647 h 185"/>
              <a:gd name="T94" fmla="*/ 2147483647 w 184"/>
              <a:gd name="T95" fmla="*/ 2147483647 h 185"/>
              <a:gd name="T96" fmla="*/ 2147483647 w 184"/>
              <a:gd name="T97" fmla="*/ 2147483647 h 185"/>
              <a:gd name="T98" fmla="*/ 2147483647 w 184"/>
              <a:gd name="T99" fmla="*/ 2147483647 h 185"/>
              <a:gd name="T100" fmla="*/ 2147483647 w 184"/>
              <a:gd name="T101" fmla="*/ 2147483647 h 185"/>
              <a:gd name="T102" fmla="*/ 2147483647 w 184"/>
              <a:gd name="T103" fmla="*/ 2147483647 h 185"/>
              <a:gd name="T104" fmla="*/ 2147483647 w 184"/>
              <a:gd name="T105" fmla="*/ 2147483647 h 185"/>
              <a:gd name="T106" fmla="*/ 2147483647 w 184"/>
              <a:gd name="T107" fmla="*/ 2147483647 h 185"/>
              <a:gd name="T108" fmla="*/ 2147483647 w 184"/>
              <a:gd name="T109" fmla="*/ 2147483647 h 185"/>
              <a:gd name="T110" fmla="*/ 2147483647 w 184"/>
              <a:gd name="T111" fmla="*/ 2147483647 h 185"/>
              <a:gd name="T112" fmla="*/ 2147483647 w 184"/>
              <a:gd name="T113" fmla="*/ 2147483647 h 185"/>
              <a:gd name="T114" fmla="*/ 2147483647 w 184"/>
              <a:gd name="T115" fmla="*/ 2147483647 h 18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84"/>
              <a:gd name="T175" fmla="*/ 0 h 185"/>
              <a:gd name="T176" fmla="*/ 184 w 184"/>
              <a:gd name="T177" fmla="*/ 185 h 18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84" h="185">
                <a:moveTo>
                  <a:pt x="161" y="67"/>
                </a:moveTo>
                <a:lnTo>
                  <a:pt x="155" y="50"/>
                </a:lnTo>
                <a:lnTo>
                  <a:pt x="150" y="33"/>
                </a:lnTo>
                <a:lnTo>
                  <a:pt x="146" y="36"/>
                </a:lnTo>
                <a:lnTo>
                  <a:pt x="149" y="49"/>
                </a:lnTo>
                <a:lnTo>
                  <a:pt x="151" y="63"/>
                </a:lnTo>
                <a:lnTo>
                  <a:pt x="154" y="76"/>
                </a:lnTo>
                <a:lnTo>
                  <a:pt x="158" y="90"/>
                </a:lnTo>
                <a:lnTo>
                  <a:pt x="161" y="103"/>
                </a:lnTo>
                <a:lnTo>
                  <a:pt x="163" y="116"/>
                </a:lnTo>
                <a:lnTo>
                  <a:pt x="170" y="129"/>
                </a:lnTo>
                <a:lnTo>
                  <a:pt x="175" y="142"/>
                </a:lnTo>
                <a:lnTo>
                  <a:pt x="173" y="144"/>
                </a:lnTo>
                <a:lnTo>
                  <a:pt x="171" y="158"/>
                </a:lnTo>
                <a:lnTo>
                  <a:pt x="163" y="165"/>
                </a:lnTo>
                <a:lnTo>
                  <a:pt x="159" y="164"/>
                </a:lnTo>
                <a:lnTo>
                  <a:pt x="154" y="174"/>
                </a:lnTo>
                <a:lnTo>
                  <a:pt x="145" y="176"/>
                </a:lnTo>
                <a:lnTo>
                  <a:pt x="140" y="185"/>
                </a:lnTo>
                <a:lnTo>
                  <a:pt x="120" y="182"/>
                </a:lnTo>
                <a:lnTo>
                  <a:pt x="101" y="179"/>
                </a:lnTo>
                <a:lnTo>
                  <a:pt x="101" y="176"/>
                </a:lnTo>
                <a:lnTo>
                  <a:pt x="98" y="179"/>
                </a:lnTo>
                <a:lnTo>
                  <a:pt x="87" y="179"/>
                </a:lnTo>
                <a:lnTo>
                  <a:pt x="74" y="179"/>
                </a:lnTo>
                <a:lnTo>
                  <a:pt x="62" y="179"/>
                </a:lnTo>
                <a:lnTo>
                  <a:pt x="49" y="179"/>
                </a:lnTo>
                <a:lnTo>
                  <a:pt x="38" y="179"/>
                </a:lnTo>
                <a:lnTo>
                  <a:pt x="25" y="179"/>
                </a:lnTo>
                <a:lnTo>
                  <a:pt x="12" y="179"/>
                </a:lnTo>
                <a:lnTo>
                  <a:pt x="0" y="179"/>
                </a:lnTo>
                <a:lnTo>
                  <a:pt x="3" y="162"/>
                </a:lnTo>
                <a:lnTo>
                  <a:pt x="5" y="145"/>
                </a:lnTo>
                <a:lnTo>
                  <a:pt x="8" y="128"/>
                </a:lnTo>
                <a:lnTo>
                  <a:pt x="12" y="109"/>
                </a:lnTo>
                <a:lnTo>
                  <a:pt x="17" y="92"/>
                </a:lnTo>
                <a:lnTo>
                  <a:pt x="21" y="75"/>
                </a:lnTo>
                <a:lnTo>
                  <a:pt x="25" y="58"/>
                </a:lnTo>
                <a:lnTo>
                  <a:pt x="29" y="39"/>
                </a:lnTo>
                <a:lnTo>
                  <a:pt x="32" y="26"/>
                </a:lnTo>
                <a:lnTo>
                  <a:pt x="38" y="12"/>
                </a:lnTo>
                <a:lnTo>
                  <a:pt x="45" y="0"/>
                </a:lnTo>
                <a:lnTo>
                  <a:pt x="56" y="1"/>
                </a:lnTo>
                <a:lnTo>
                  <a:pt x="76" y="8"/>
                </a:lnTo>
                <a:lnTo>
                  <a:pt x="97" y="14"/>
                </a:lnTo>
                <a:lnTo>
                  <a:pt x="122" y="6"/>
                </a:lnTo>
                <a:lnTo>
                  <a:pt x="135" y="1"/>
                </a:lnTo>
                <a:lnTo>
                  <a:pt x="128" y="4"/>
                </a:lnTo>
                <a:lnTo>
                  <a:pt x="136" y="1"/>
                </a:lnTo>
                <a:lnTo>
                  <a:pt x="149" y="6"/>
                </a:lnTo>
                <a:lnTo>
                  <a:pt x="151" y="9"/>
                </a:lnTo>
                <a:lnTo>
                  <a:pt x="159" y="10"/>
                </a:lnTo>
                <a:lnTo>
                  <a:pt x="182" y="6"/>
                </a:lnTo>
                <a:lnTo>
                  <a:pt x="182" y="24"/>
                </a:lnTo>
                <a:lnTo>
                  <a:pt x="184" y="41"/>
                </a:lnTo>
                <a:lnTo>
                  <a:pt x="176" y="55"/>
                </a:lnTo>
                <a:lnTo>
                  <a:pt x="168" y="71"/>
                </a:lnTo>
                <a:lnTo>
                  <a:pt x="161" y="67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5" name="Freeform 115"/>
          <p:cNvSpPr>
            <a:spLocks/>
          </p:cNvSpPr>
          <p:nvPr/>
        </p:nvSpPr>
        <p:spPr bwMode="auto">
          <a:xfrm>
            <a:off x="7986713" y="4451350"/>
            <a:ext cx="41275" cy="53975"/>
          </a:xfrm>
          <a:custGeom>
            <a:avLst/>
            <a:gdLst>
              <a:gd name="T0" fmla="*/ 2147483647 w 20"/>
              <a:gd name="T1" fmla="*/ 0 h 29"/>
              <a:gd name="T2" fmla="*/ 0 w 20"/>
              <a:gd name="T3" fmla="*/ 2147483647 h 29"/>
              <a:gd name="T4" fmla="*/ 2147483647 w 20"/>
              <a:gd name="T5" fmla="*/ 2147483647 h 29"/>
              <a:gd name="T6" fmla="*/ 2147483647 w 20"/>
              <a:gd name="T7" fmla="*/ 2147483647 h 29"/>
              <a:gd name="T8" fmla="*/ 2147483647 w 20"/>
              <a:gd name="T9" fmla="*/ 2147483647 h 29"/>
              <a:gd name="T10" fmla="*/ 2147483647 w 20"/>
              <a:gd name="T11" fmla="*/ 2147483647 h 29"/>
              <a:gd name="T12" fmla="*/ 2147483647 w 20"/>
              <a:gd name="T13" fmla="*/ 0 h 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0"/>
              <a:gd name="T22" fmla="*/ 0 h 29"/>
              <a:gd name="T23" fmla="*/ 20 w 20"/>
              <a:gd name="T24" fmla="*/ 29 h 2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0" h="29">
                <a:moveTo>
                  <a:pt x="5" y="0"/>
                </a:moveTo>
                <a:lnTo>
                  <a:pt x="0" y="11"/>
                </a:lnTo>
                <a:lnTo>
                  <a:pt x="2" y="24"/>
                </a:lnTo>
                <a:lnTo>
                  <a:pt x="20" y="29"/>
                </a:lnTo>
                <a:lnTo>
                  <a:pt x="20" y="21"/>
                </a:lnTo>
                <a:lnTo>
                  <a:pt x="14" y="6"/>
                </a:lnTo>
                <a:lnTo>
                  <a:pt x="5" y="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6" name="Freeform 116"/>
          <p:cNvSpPr>
            <a:spLocks/>
          </p:cNvSpPr>
          <p:nvPr/>
        </p:nvSpPr>
        <p:spPr bwMode="auto">
          <a:xfrm>
            <a:off x="7759700" y="4089400"/>
            <a:ext cx="246063" cy="241300"/>
          </a:xfrm>
          <a:custGeom>
            <a:avLst/>
            <a:gdLst>
              <a:gd name="T0" fmla="*/ 2147483647 w 128"/>
              <a:gd name="T1" fmla="*/ 2147483647 h 126"/>
              <a:gd name="T2" fmla="*/ 2147483647 w 128"/>
              <a:gd name="T3" fmla="*/ 2147483647 h 126"/>
              <a:gd name="T4" fmla="*/ 2147483647 w 128"/>
              <a:gd name="T5" fmla="*/ 2147483647 h 126"/>
              <a:gd name="T6" fmla="*/ 2147483647 w 128"/>
              <a:gd name="T7" fmla="*/ 2147483647 h 126"/>
              <a:gd name="T8" fmla="*/ 2147483647 w 128"/>
              <a:gd name="T9" fmla="*/ 2147483647 h 126"/>
              <a:gd name="T10" fmla="*/ 2147483647 w 128"/>
              <a:gd name="T11" fmla="*/ 2147483647 h 126"/>
              <a:gd name="T12" fmla="*/ 2147483647 w 128"/>
              <a:gd name="T13" fmla="*/ 2147483647 h 126"/>
              <a:gd name="T14" fmla="*/ 2147483647 w 128"/>
              <a:gd name="T15" fmla="*/ 2147483647 h 126"/>
              <a:gd name="T16" fmla="*/ 0 w 128"/>
              <a:gd name="T17" fmla="*/ 2147483647 h 126"/>
              <a:gd name="T18" fmla="*/ 2147483647 w 128"/>
              <a:gd name="T19" fmla="*/ 2147483647 h 126"/>
              <a:gd name="T20" fmla="*/ 2147483647 w 128"/>
              <a:gd name="T21" fmla="*/ 2147483647 h 126"/>
              <a:gd name="T22" fmla="*/ 2147483647 w 128"/>
              <a:gd name="T23" fmla="*/ 2147483647 h 126"/>
              <a:gd name="T24" fmla="*/ 2147483647 w 128"/>
              <a:gd name="T25" fmla="*/ 2147483647 h 126"/>
              <a:gd name="T26" fmla="*/ 2147483647 w 128"/>
              <a:gd name="T27" fmla="*/ 2147483647 h 126"/>
              <a:gd name="T28" fmla="*/ 2147483647 w 128"/>
              <a:gd name="T29" fmla="*/ 0 h 126"/>
              <a:gd name="T30" fmla="*/ 2147483647 w 128"/>
              <a:gd name="T31" fmla="*/ 2147483647 h 126"/>
              <a:gd name="T32" fmla="*/ 2147483647 w 128"/>
              <a:gd name="T33" fmla="*/ 2147483647 h 126"/>
              <a:gd name="T34" fmla="*/ 2147483647 w 128"/>
              <a:gd name="T35" fmla="*/ 2147483647 h 126"/>
              <a:gd name="T36" fmla="*/ 2147483647 w 128"/>
              <a:gd name="T37" fmla="*/ 2147483647 h 126"/>
              <a:gd name="T38" fmla="*/ 2147483647 w 128"/>
              <a:gd name="T39" fmla="*/ 2147483647 h 126"/>
              <a:gd name="T40" fmla="*/ 2147483647 w 128"/>
              <a:gd name="T41" fmla="*/ 2147483647 h 126"/>
              <a:gd name="T42" fmla="*/ 2147483647 w 128"/>
              <a:gd name="T43" fmla="*/ 2147483647 h 126"/>
              <a:gd name="T44" fmla="*/ 2147483647 w 128"/>
              <a:gd name="T45" fmla="*/ 2147483647 h 126"/>
              <a:gd name="T46" fmla="*/ 2147483647 w 128"/>
              <a:gd name="T47" fmla="*/ 2147483647 h 126"/>
              <a:gd name="T48" fmla="*/ 2147483647 w 128"/>
              <a:gd name="T49" fmla="*/ 2147483647 h 126"/>
              <a:gd name="T50" fmla="*/ 2147483647 w 128"/>
              <a:gd name="T51" fmla="*/ 2147483647 h 126"/>
              <a:gd name="T52" fmla="*/ 2147483647 w 128"/>
              <a:gd name="T53" fmla="*/ 2147483647 h 126"/>
              <a:gd name="T54" fmla="*/ 2147483647 w 128"/>
              <a:gd name="T55" fmla="*/ 2147483647 h 126"/>
              <a:gd name="T56" fmla="*/ 2147483647 w 128"/>
              <a:gd name="T57" fmla="*/ 2147483647 h 12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28"/>
              <a:gd name="T88" fmla="*/ 0 h 126"/>
              <a:gd name="T89" fmla="*/ 128 w 128"/>
              <a:gd name="T90" fmla="*/ 126 h 12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28" h="126">
                <a:moveTo>
                  <a:pt x="76" y="120"/>
                </a:moveTo>
                <a:lnTo>
                  <a:pt x="72" y="117"/>
                </a:lnTo>
                <a:lnTo>
                  <a:pt x="57" y="111"/>
                </a:lnTo>
                <a:lnTo>
                  <a:pt x="48" y="95"/>
                </a:lnTo>
                <a:lnTo>
                  <a:pt x="43" y="89"/>
                </a:lnTo>
                <a:lnTo>
                  <a:pt x="39" y="86"/>
                </a:lnTo>
                <a:lnTo>
                  <a:pt x="26" y="76"/>
                </a:lnTo>
                <a:lnTo>
                  <a:pt x="13" y="58"/>
                </a:lnTo>
                <a:lnTo>
                  <a:pt x="0" y="41"/>
                </a:lnTo>
                <a:lnTo>
                  <a:pt x="25" y="46"/>
                </a:lnTo>
                <a:lnTo>
                  <a:pt x="36" y="31"/>
                </a:lnTo>
                <a:lnTo>
                  <a:pt x="51" y="17"/>
                </a:lnTo>
                <a:lnTo>
                  <a:pt x="54" y="6"/>
                </a:lnTo>
                <a:lnTo>
                  <a:pt x="65" y="2"/>
                </a:lnTo>
                <a:lnTo>
                  <a:pt x="76" y="0"/>
                </a:lnTo>
                <a:lnTo>
                  <a:pt x="78" y="6"/>
                </a:lnTo>
                <a:lnTo>
                  <a:pt x="85" y="6"/>
                </a:lnTo>
                <a:lnTo>
                  <a:pt x="102" y="13"/>
                </a:lnTo>
                <a:lnTo>
                  <a:pt x="119" y="20"/>
                </a:lnTo>
                <a:lnTo>
                  <a:pt x="123" y="42"/>
                </a:lnTo>
                <a:lnTo>
                  <a:pt x="123" y="58"/>
                </a:lnTo>
                <a:lnTo>
                  <a:pt x="128" y="75"/>
                </a:lnTo>
                <a:lnTo>
                  <a:pt x="126" y="91"/>
                </a:lnTo>
                <a:lnTo>
                  <a:pt x="126" y="107"/>
                </a:lnTo>
                <a:lnTo>
                  <a:pt x="118" y="116"/>
                </a:lnTo>
                <a:lnTo>
                  <a:pt x="110" y="126"/>
                </a:lnTo>
                <a:lnTo>
                  <a:pt x="94" y="124"/>
                </a:lnTo>
                <a:lnTo>
                  <a:pt x="79" y="121"/>
                </a:lnTo>
                <a:lnTo>
                  <a:pt x="76" y="120"/>
                </a:lnTo>
                <a:close/>
              </a:path>
            </a:pathLst>
          </a:custGeom>
          <a:solidFill>
            <a:srgbClr val="9933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7" name="Freeform 117"/>
          <p:cNvSpPr>
            <a:spLocks/>
          </p:cNvSpPr>
          <p:nvPr/>
        </p:nvSpPr>
        <p:spPr bwMode="auto">
          <a:xfrm>
            <a:off x="7896225" y="3900488"/>
            <a:ext cx="327025" cy="590550"/>
          </a:xfrm>
          <a:custGeom>
            <a:avLst/>
            <a:gdLst>
              <a:gd name="T0" fmla="*/ 2147483647 w 167"/>
              <a:gd name="T1" fmla="*/ 2147483647 h 305"/>
              <a:gd name="T2" fmla="*/ 2147483647 w 167"/>
              <a:gd name="T3" fmla="*/ 2147483647 h 305"/>
              <a:gd name="T4" fmla="*/ 2147483647 w 167"/>
              <a:gd name="T5" fmla="*/ 2147483647 h 305"/>
              <a:gd name="T6" fmla="*/ 2147483647 w 167"/>
              <a:gd name="T7" fmla="*/ 2147483647 h 305"/>
              <a:gd name="T8" fmla="*/ 2147483647 w 167"/>
              <a:gd name="T9" fmla="*/ 2147483647 h 305"/>
              <a:gd name="T10" fmla="*/ 2147483647 w 167"/>
              <a:gd name="T11" fmla="*/ 2147483647 h 305"/>
              <a:gd name="T12" fmla="*/ 2147483647 w 167"/>
              <a:gd name="T13" fmla="*/ 2147483647 h 305"/>
              <a:gd name="T14" fmla="*/ 2147483647 w 167"/>
              <a:gd name="T15" fmla="*/ 0 h 305"/>
              <a:gd name="T16" fmla="*/ 2147483647 w 167"/>
              <a:gd name="T17" fmla="*/ 2147483647 h 305"/>
              <a:gd name="T18" fmla="*/ 2147483647 w 167"/>
              <a:gd name="T19" fmla="*/ 2147483647 h 305"/>
              <a:gd name="T20" fmla="*/ 2147483647 w 167"/>
              <a:gd name="T21" fmla="*/ 2147483647 h 305"/>
              <a:gd name="T22" fmla="*/ 2147483647 w 167"/>
              <a:gd name="T23" fmla="*/ 2147483647 h 305"/>
              <a:gd name="T24" fmla="*/ 2147483647 w 167"/>
              <a:gd name="T25" fmla="*/ 2147483647 h 305"/>
              <a:gd name="T26" fmla="*/ 2147483647 w 167"/>
              <a:gd name="T27" fmla="*/ 2147483647 h 305"/>
              <a:gd name="T28" fmla="*/ 2147483647 w 167"/>
              <a:gd name="T29" fmla="*/ 2147483647 h 305"/>
              <a:gd name="T30" fmla="*/ 2147483647 w 167"/>
              <a:gd name="T31" fmla="*/ 2147483647 h 305"/>
              <a:gd name="T32" fmla="*/ 2147483647 w 167"/>
              <a:gd name="T33" fmla="*/ 2147483647 h 305"/>
              <a:gd name="T34" fmla="*/ 2147483647 w 167"/>
              <a:gd name="T35" fmla="*/ 2147483647 h 305"/>
              <a:gd name="T36" fmla="*/ 2147483647 w 167"/>
              <a:gd name="T37" fmla="*/ 2147483647 h 305"/>
              <a:gd name="T38" fmla="*/ 2147483647 w 167"/>
              <a:gd name="T39" fmla="*/ 2147483647 h 305"/>
              <a:gd name="T40" fmla="*/ 2147483647 w 167"/>
              <a:gd name="T41" fmla="*/ 2147483647 h 305"/>
              <a:gd name="T42" fmla="*/ 2147483647 w 167"/>
              <a:gd name="T43" fmla="*/ 2147483647 h 305"/>
              <a:gd name="T44" fmla="*/ 2147483647 w 167"/>
              <a:gd name="T45" fmla="*/ 2147483647 h 305"/>
              <a:gd name="T46" fmla="*/ 2147483647 w 167"/>
              <a:gd name="T47" fmla="*/ 2147483647 h 305"/>
              <a:gd name="T48" fmla="*/ 2147483647 w 167"/>
              <a:gd name="T49" fmla="*/ 2147483647 h 305"/>
              <a:gd name="T50" fmla="*/ 2147483647 w 167"/>
              <a:gd name="T51" fmla="*/ 2147483647 h 305"/>
              <a:gd name="T52" fmla="*/ 2147483647 w 167"/>
              <a:gd name="T53" fmla="*/ 2147483647 h 305"/>
              <a:gd name="T54" fmla="*/ 2147483647 w 167"/>
              <a:gd name="T55" fmla="*/ 2147483647 h 305"/>
              <a:gd name="T56" fmla="*/ 2147483647 w 167"/>
              <a:gd name="T57" fmla="*/ 2147483647 h 305"/>
              <a:gd name="T58" fmla="*/ 2147483647 w 167"/>
              <a:gd name="T59" fmla="*/ 2147483647 h 305"/>
              <a:gd name="T60" fmla="*/ 2147483647 w 167"/>
              <a:gd name="T61" fmla="*/ 2147483647 h 305"/>
              <a:gd name="T62" fmla="*/ 2147483647 w 167"/>
              <a:gd name="T63" fmla="*/ 2147483647 h 305"/>
              <a:gd name="T64" fmla="*/ 2147483647 w 167"/>
              <a:gd name="T65" fmla="*/ 2147483647 h 305"/>
              <a:gd name="T66" fmla="*/ 2147483647 w 167"/>
              <a:gd name="T67" fmla="*/ 2147483647 h 305"/>
              <a:gd name="T68" fmla="*/ 2147483647 w 167"/>
              <a:gd name="T69" fmla="*/ 2147483647 h 305"/>
              <a:gd name="T70" fmla="*/ 2147483647 w 167"/>
              <a:gd name="T71" fmla="*/ 2147483647 h 30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67"/>
              <a:gd name="T109" fmla="*/ 0 h 305"/>
              <a:gd name="T110" fmla="*/ 167 w 167"/>
              <a:gd name="T111" fmla="*/ 305 h 305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67" h="305">
                <a:moveTo>
                  <a:pt x="88" y="190"/>
                </a:moveTo>
                <a:lnTo>
                  <a:pt x="85" y="179"/>
                </a:lnTo>
                <a:lnTo>
                  <a:pt x="83" y="173"/>
                </a:lnTo>
                <a:lnTo>
                  <a:pt x="90" y="173"/>
                </a:lnTo>
                <a:lnTo>
                  <a:pt x="105" y="157"/>
                </a:lnTo>
                <a:lnTo>
                  <a:pt x="114" y="142"/>
                </a:lnTo>
                <a:lnTo>
                  <a:pt x="126" y="132"/>
                </a:lnTo>
                <a:lnTo>
                  <a:pt x="139" y="124"/>
                </a:lnTo>
                <a:lnTo>
                  <a:pt x="157" y="111"/>
                </a:lnTo>
                <a:lnTo>
                  <a:pt x="166" y="89"/>
                </a:lnTo>
                <a:lnTo>
                  <a:pt x="167" y="74"/>
                </a:lnTo>
                <a:lnTo>
                  <a:pt x="165" y="74"/>
                </a:lnTo>
                <a:lnTo>
                  <a:pt x="160" y="48"/>
                </a:lnTo>
                <a:lnTo>
                  <a:pt x="161" y="39"/>
                </a:lnTo>
                <a:lnTo>
                  <a:pt x="157" y="13"/>
                </a:lnTo>
                <a:lnTo>
                  <a:pt x="157" y="0"/>
                </a:lnTo>
                <a:lnTo>
                  <a:pt x="156" y="0"/>
                </a:lnTo>
                <a:lnTo>
                  <a:pt x="140" y="10"/>
                </a:lnTo>
                <a:lnTo>
                  <a:pt x="125" y="17"/>
                </a:lnTo>
                <a:lnTo>
                  <a:pt x="116" y="19"/>
                </a:lnTo>
                <a:lnTo>
                  <a:pt x="104" y="23"/>
                </a:lnTo>
                <a:lnTo>
                  <a:pt x="86" y="20"/>
                </a:lnTo>
                <a:lnTo>
                  <a:pt x="77" y="21"/>
                </a:lnTo>
                <a:lnTo>
                  <a:pt x="69" y="21"/>
                </a:lnTo>
                <a:lnTo>
                  <a:pt x="64" y="24"/>
                </a:lnTo>
                <a:lnTo>
                  <a:pt x="63" y="39"/>
                </a:lnTo>
                <a:lnTo>
                  <a:pt x="68" y="57"/>
                </a:lnTo>
                <a:lnTo>
                  <a:pt x="79" y="68"/>
                </a:lnTo>
                <a:lnTo>
                  <a:pt x="90" y="78"/>
                </a:lnTo>
                <a:lnTo>
                  <a:pt x="90" y="91"/>
                </a:lnTo>
                <a:lnTo>
                  <a:pt x="90" y="106"/>
                </a:lnTo>
                <a:lnTo>
                  <a:pt x="82" y="114"/>
                </a:lnTo>
                <a:lnTo>
                  <a:pt x="86" y="124"/>
                </a:lnTo>
                <a:lnTo>
                  <a:pt x="77" y="113"/>
                </a:lnTo>
                <a:lnTo>
                  <a:pt x="66" y="101"/>
                </a:lnTo>
                <a:lnTo>
                  <a:pt x="69" y="81"/>
                </a:lnTo>
                <a:lnTo>
                  <a:pt x="63" y="74"/>
                </a:lnTo>
                <a:lnTo>
                  <a:pt x="52" y="74"/>
                </a:lnTo>
                <a:lnTo>
                  <a:pt x="46" y="66"/>
                </a:lnTo>
                <a:lnTo>
                  <a:pt x="34" y="72"/>
                </a:lnTo>
                <a:lnTo>
                  <a:pt x="22" y="77"/>
                </a:lnTo>
                <a:lnTo>
                  <a:pt x="11" y="82"/>
                </a:lnTo>
                <a:lnTo>
                  <a:pt x="0" y="86"/>
                </a:lnTo>
                <a:lnTo>
                  <a:pt x="4" y="97"/>
                </a:lnTo>
                <a:lnTo>
                  <a:pt x="6" y="103"/>
                </a:lnTo>
                <a:lnTo>
                  <a:pt x="13" y="103"/>
                </a:lnTo>
                <a:lnTo>
                  <a:pt x="30" y="110"/>
                </a:lnTo>
                <a:lnTo>
                  <a:pt x="47" y="117"/>
                </a:lnTo>
                <a:lnTo>
                  <a:pt x="51" y="139"/>
                </a:lnTo>
                <a:lnTo>
                  <a:pt x="51" y="155"/>
                </a:lnTo>
                <a:lnTo>
                  <a:pt x="56" y="172"/>
                </a:lnTo>
                <a:lnTo>
                  <a:pt x="54" y="188"/>
                </a:lnTo>
                <a:lnTo>
                  <a:pt x="54" y="204"/>
                </a:lnTo>
                <a:lnTo>
                  <a:pt x="46" y="213"/>
                </a:lnTo>
                <a:lnTo>
                  <a:pt x="38" y="223"/>
                </a:lnTo>
                <a:lnTo>
                  <a:pt x="43" y="237"/>
                </a:lnTo>
                <a:lnTo>
                  <a:pt x="50" y="250"/>
                </a:lnTo>
                <a:lnTo>
                  <a:pt x="54" y="270"/>
                </a:lnTo>
                <a:lnTo>
                  <a:pt x="60" y="290"/>
                </a:lnTo>
                <a:lnTo>
                  <a:pt x="66" y="305"/>
                </a:lnTo>
                <a:lnTo>
                  <a:pt x="78" y="305"/>
                </a:lnTo>
                <a:lnTo>
                  <a:pt x="76" y="293"/>
                </a:lnTo>
                <a:lnTo>
                  <a:pt x="70" y="290"/>
                </a:lnTo>
                <a:lnTo>
                  <a:pt x="83" y="274"/>
                </a:lnTo>
                <a:lnTo>
                  <a:pt x="96" y="266"/>
                </a:lnTo>
                <a:lnTo>
                  <a:pt x="108" y="258"/>
                </a:lnTo>
                <a:lnTo>
                  <a:pt x="107" y="250"/>
                </a:lnTo>
                <a:lnTo>
                  <a:pt x="104" y="234"/>
                </a:lnTo>
                <a:lnTo>
                  <a:pt x="103" y="217"/>
                </a:lnTo>
                <a:lnTo>
                  <a:pt x="100" y="222"/>
                </a:lnTo>
                <a:lnTo>
                  <a:pt x="95" y="206"/>
                </a:lnTo>
                <a:lnTo>
                  <a:pt x="88" y="190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8" name="Freeform 118"/>
          <p:cNvSpPr>
            <a:spLocks/>
          </p:cNvSpPr>
          <p:nvPr/>
        </p:nvSpPr>
        <p:spPr bwMode="auto">
          <a:xfrm>
            <a:off x="8337550" y="3960813"/>
            <a:ext cx="187325" cy="484187"/>
          </a:xfrm>
          <a:custGeom>
            <a:avLst/>
            <a:gdLst>
              <a:gd name="T0" fmla="*/ 2147483647 w 97"/>
              <a:gd name="T1" fmla="*/ 2147483647 h 251"/>
              <a:gd name="T2" fmla="*/ 2147483647 w 97"/>
              <a:gd name="T3" fmla="*/ 2147483647 h 251"/>
              <a:gd name="T4" fmla="*/ 2147483647 w 97"/>
              <a:gd name="T5" fmla="*/ 2147483647 h 251"/>
              <a:gd name="T6" fmla="*/ 2147483647 w 97"/>
              <a:gd name="T7" fmla="*/ 2147483647 h 251"/>
              <a:gd name="T8" fmla="*/ 0 w 97"/>
              <a:gd name="T9" fmla="*/ 2147483647 h 251"/>
              <a:gd name="T10" fmla="*/ 2147483647 w 97"/>
              <a:gd name="T11" fmla="*/ 2147483647 h 251"/>
              <a:gd name="T12" fmla="*/ 2147483647 w 97"/>
              <a:gd name="T13" fmla="*/ 2147483647 h 251"/>
              <a:gd name="T14" fmla="*/ 2147483647 w 97"/>
              <a:gd name="T15" fmla="*/ 2147483647 h 251"/>
              <a:gd name="T16" fmla="*/ 0 w 97"/>
              <a:gd name="T17" fmla="*/ 2147483647 h 251"/>
              <a:gd name="T18" fmla="*/ 2147483647 w 97"/>
              <a:gd name="T19" fmla="*/ 2147483647 h 251"/>
              <a:gd name="T20" fmla="*/ 2147483647 w 97"/>
              <a:gd name="T21" fmla="*/ 2147483647 h 251"/>
              <a:gd name="T22" fmla="*/ 2147483647 w 97"/>
              <a:gd name="T23" fmla="*/ 2147483647 h 251"/>
              <a:gd name="T24" fmla="*/ 2147483647 w 97"/>
              <a:gd name="T25" fmla="*/ 2147483647 h 251"/>
              <a:gd name="T26" fmla="*/ 2147483647 w 97"/>
              <a:gd name="T27" fmla="*/ 2147483647 h 251"/>
              <a:gd name="T28" fmla="*/ 2147483647 w 97"/>
              <a:gd name="T29" fmla="*/ 2147483647 h 251"/>
              <a:gd name="T30" fmla="*/ 2147483647 w 97"/>
              <a:gd name="T31" fmla="*/ 2147483647 h 251"/>
              <a:gd name="T32" fmla="*/ 2147483647 w 97"/>
              <a:gd name="T33" fmla="*/ 2147483647 h 251"/>
              <a:gd name="T34" fmla="*/ 2147483647 w 97"/>
              <a:gd name="T35" fmla="*/ 2147483647 h 251"/>
              <a:gd name="T36" fmla="*/ 2147483647 w 97"/>
              <a:gd name="T37" fmla="*/ 2147483647 h 251"/>
              <a:gd name="T38" fmla="*/ 2147483647 w 97"/>
              <a:gd name="T39" fmla="*/ 2147483647 h 251"/>
              <a:gd name="T40" fmla="*/ 2147483647 w 97"/>
              <a:gd name="T41" fmla="*/ 2147483647 h 251"/>
              <a:gd name="T42" fmla="*/ 2147483647 w 97"/>
              <a:gd name="T43" fmla="*/ 2147483647 h 251"/>
              <a:gd name="T44" fmla="*/ 2147483647 w 97"/>
              <a:gd name="T45" fmla="*/ 2147483647 h 251"/>
              <a:gd name="T46" fmla="*/ 2147483647 w 97"/>
              <a:gd name="T47" fmla="*/ 2147483647 h 251"/>
              <a:gd name="T48" fmla="*/ 2147483647 w 97"/>
              <a:gd name="T49" fmla="*/ 2147483647 h 251"/>
              <a:gd name="T50" fmla="*/ 2147483647 w 97"/>
              <a:gd name="T51" fmla="*/ 2147483647 h 251"/>
              <a:gd name="T52" fmla="*/ 2147483647 w 97"/>
              <a:gd name="T53" fmla="*/ 2147483647 h 251"/>
              <a:gd name="T54" fmla="*/ 2147483647 w 97"/>
              <a:gd name="T55" fmla="*/ 2147483647 h 251"/>
              <a:gd name="T56" fmla="*/ 2147483647 w 97"/>
              <a:gd name="T57" fmla="*/ 2147483647 h 251"/>
              <a:gd name="T58" fmla="*/ 2147483647 w 97"/>
              <a:gd name="T59" fmla="*/ 0 h 251"/>
              <a:gd name="T60" fmla="*/ 2147483647 w 97"/>
              <a:gd name="T61" fmla="*/ 0 h 251"/>
              <a:gd name="T62" fmla="*/ 2147483647 w 97"/>
              <a:gd name="T63" fmla="*/ 2147483647 h 251"/>
              <a:gd name="T64" fmla="*/ 2147483647 w 97"/>
              <a:gd name="T65" fmla="*/ 2147483647 h 251"/>
              <a:gd name="T66" fmla="*/ 2147483647 w 97"/>
              <a:gd name="T67" fmla="*/ 2147483647 h 251"/>
              <a:gd name="T68" fmla="*/ 2147483647 w 97"/>
              <a:gd name="T69" fmla="*/ 2147483647 h 251"/>
              <a:gd name="T70" fmla="*/ 2147483647 w 97"/>
              <a:gd name="T71" fmla="*/ 2147483647 h 251"/>
              <a:gd name="T72" fmla="*/ 2147483647 w 97"/>
              <a:gd name="T73" fmla="*/ 2147483647 h 251"/>
              <a:gd name="T74" fmla="*/ 2147483647 w 97"/>
              <a:gd name="T75" fmla="*/ 2147483647 h 251"/>
              <a:gd name="T76" fmla="*/ 2147483647 w 97"/>
              <a:gd name="T77" fmla="*/ 2147483647 h 251"/>
              <a:gd name="T78" fmla="*/ 2147483647 w 97"/>
              <a:gd name="T79" fmla="*/ 2147483647 h 251"/>
              <a:gd name="T80" fmla="*/ 2147483647 w 97"/>
              <a:gd name="T81" fmla="*/ 2147483647 h 251"/>
              <a:gd name="T82" fmla="*/ 2147483647 w 97"/>
              <a:gd name="T83" fmla="*/ 2147483647 h 251"/>
              <a:gd name="T84" fmla="*/ 2147483647 w 97"/>
              <a:gd name="T85" fmla="*/ 2147483647 h 251"/>
              <a:gd name="T86" fmla="*/ 2147483647 w 97"/>
              <a:gd name="T87" fmla="*/ 2147483647 h 251"/>
              <a:gd name="T88" fmla="*/ 2147483647 w 97"/>
              <a:gd name="T89" fmla="*/ 2147483647 h 251"/>
              <a:gd name="T90" fmla="*/ 2147483647 w 97"/>
              <a:gd name="T91" fmla="*/ 2147483647 h 25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97"/>
              <a:gd name="T139" fmla="*/ 0 h 251"/>
              <a:gd name="T140" fmla="*/ 97 w 97"/>
              <a:gd name="T141" fmla="*/ 251 h 251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97" h="251">
                <a:moveTo>
                  <a:pt x="21" y="71"/>
                </a:moveTo>
                <a:lnTo>
                  <a:pt x="15" y="71"/>
                </a:lnTo>
                <a:lnTo>
                  <a:pt x="2" y="79"/>
                </a:lnTo>
                <a:lnTo>
                  <a:pt x="1" y="93"/>
                </a:lnTo>
                <a:lnTo>
                  <a:pt x="0" y="109"/>
                </a:lnTo>
                <a:lnTo>
                  <a:pt x="6" y="128"/>
                </a:lnTo>
                <a:lnTo>
                  <a:pt x="11" y="146"/>
                </a:lnTo>
                <a:lnTo>
                  <a:pt x="6" y="159"/>
                </a:lnTo>
                <a:lnTo>
                  <a:pt x="0" y="171"/>
                </a:lnTo>
                <a:lnTo>
                  <a:pt x="1" y="196"/>
                </a:lnTo>
                <a:lnTo>
                  <a:pt x="9" y="218"/>
                </a:lnTo>
                <a:lnTo>
                  <a:pt x="21" y="241"/>
                </a:lnTo>
                <a:lnTo>
                  <a:pt x="44" y="251"/>
                </a:lnTo>
                <a:lnTo>
                  <a:pt x="55" y="243"/>
                </a:lnTo>
                <a:lnTo>
                  <a:pt x="67" y="236"/>
                </a:lnTo>
                <a:lnTo>
                  <a:pt x="70" y="219"/>
                </a:lnTo>
                <a:lnTo>
                  <a:pt x="72" y="202"/>
                </a:lnTo>
                <a:lnTo>
                  <a:pt x="74" y="185"/>
                </a:lnTo>
                <a:lnTo>
                  <a:pt x="76" y="167"/>
                </a:lnTo>
                <a:lnTo>
                  <a:pt x="77" y="152"/>
                </a:lnTo>
                <a:lnTo>
                  <a:pt x="80" y="134"/>
                </a:lnTo>
                <a:lnTo>
                  <a:pt x="83" y="117"/>
                </a:lnTo>
                <a:lnTo>
                  <a:pt x="85" y="100"/>
                </a:lnTo>
                <a:lnTo>
                  <a:pt x="90" y="88"/>
                </a:lnTo>
                <a:lnTo>
                  <a:pt x="85" y="62"/>
                </a:lnTo>
                <a:lnTo>
                  <a:pt x="96" y="70"/>
                </a:lnTo>
                <a:lnTo>
                  <a:pt x="97" y="60"/>
                </a:lnTo>
                <a:lnTo>
                  <a:pt x="89" y="37"/>
                </a:lnTo>
                <a:lnTo>
                  <a:pt x="80" y="13"/>
                </a:lnTo>
                <a:lnTo>
                  <a:pt x="74" y="0"/>
                </a:lnTo>
                <a:lnTo>
                  <a:pt x="71" y="0"/>
                </a:lnTo>
                <a:lnTo>
                  <a:pt x="67" y="6"/>
                </a:lnTo>
                <a:lnTo>
                  <a:pt x="66" y="25"/>
                </a:lnTo>
                <a:lnTo>
                  <a:pt x="61" y="27"/>
                </a:lnTo>
                <a:lnTo>
                  <a:pt x="58" y="30"/>
                </a:lnTo>
                <a:lnTo>
                  <a:pt x="53" y="27"/>
                </a:lnTo>
                <a:lnTo>
                  <a:pt x="55" y="38"/>
                </a:lnTo>
                <a:lnTo>
                  <a:pt x="53" y="46"/>
                </a:lnTo>
                <a:lnTo>
                  <a:pt x="54" y="47"/>
                </a:lnTo>
                <a:lnTo>
                  <a:pt x="48" y="54"/>
                </a:lnTo>
                <a:lnTo>
                  <a:pt x="48" y="47"/>
                </a:lnTo>
                <a:lnTo>
                  <a:pt x="44" y="60"/>
                </a:lnTo>
                <a:lnTo>
                  <a:pt x="41" y="62"/>
                </a:lnTo>
                <a:lnTo>
                  <a:pt x="37" y="60"/>
                </a:lnTo>
                <a:lnTo>
                  <a:pt x="33" y="70"/>
                </a:lnTo>
                <a:lnTo>
                  <a:pt x="21" y="7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9" name="Freeform 119"/>
          <p:cNvSpPr>
            <a:spLocks/>
          </p:cNvSpPr>
          <p:nvPr/>
        </p:nvSpPr>
        <p:spPr bwMode="auto">
          <a:xfrm>
            <a:off x="7623175" y="4167188"/>
            <a:ext cx="284163" cy="323850"/>
          </a:xfrm>
          <a:custGeom>
            <a:avLst/>
            <a:gdLst>
              <a:gd name="T0" fmla="*/ 2147483647 w 146"/>
              <a:gd name="T1" fmla="*/ 2147483647 h 167"/>
              <a:gd name="T2" fmla="*/ 2147483647 w 146"/>
              <a:gd name="T3" fmla="*/ 2147483647 h 167"/>
              <a:gd name="T4" fmla="*/ 0 w 146"/>
              <a:gd name="T5" fmla="*/ 2147483647 h 167"/>
              <a:gd name="T6" fmla="*/ 2147483647 w 146"/>
              <a:gd name="T7" fmla="*/ 2147483647 h 167"/>
              <a:gd name="T8" fmla="*/ 2147483647 w 146"/>
              <a:gd name="T9" fmla="*/ 2147483647 h 167"/>
              <a:gd name="T10" fmla="*/ 2147483647 w 146"/>
              <a:gd name="T11" fmla="*/ 2147483647 h 167"/>
              <a:gd name="T12" fmla="*/ 2147483647 w 146"/>
              <a:gd name="T13" fmla="*/ 2147483647 h 167"/>
              <a:gd name="T14" fmla="*/ 2147483647 w 146"/>
              <a:gd name="T15" fmla="*/ 2147483647 h 167"/>
              <a:gd name="T16" fmla="*/ 2147483647 w 146"/>
              <a:gd name="T17" fmla="*/ 2147483647 h 167"/>
              <a:gd name="T18" fmla="*/ 2147483647 w 146"/>
              <a:gd name="T19" fmla="*/ 2147483647 h 167"/>
              <a:gd name="T20" fmla="*/ 2147483647 w 146"/>
              <a:gd name="T21" fmla="*/ 2147483647 h 167"/>
              <a:gd name="T22" fmla="*/ 2147483647 w 146"/>
              <a:gd name="T23" fmla="*/ 2147483647 h 167"/>
              <a:gd name="T24" fmla="*/ 2147483647 w 146"/>
              <a:gd name="T25" fmla="*/ 0 h 167"/>
              <a:gd name="T26" fmla="*/ 2147483647 w 146"/>
              <a:gd name="T27" fmla="*/ 2147483647 h 167"/>
              <a:gd name="T28" fmla="*/ 2147483647 w 146"/>
              <a:gd name="T29" fmla="*/ 2147483647 h 167"/>
              <a:gd name="T30" fmla="*/ 2147483647 w 146"/>
              <a:gd name="T31" fmla="*/ 2147483647 h 167"/>
              <a:gd name="T32" fmla="*/ 2147483647 w 146"/>
              <a:gd name="T33" fmla="*/ 2147483647 h 167"/>
              <a:gd name="T34" fmla="*/ 2147483647 w 146"/>
              <a:gd name="T35" fmla="*/ 2147483647 h 167"/>
              <a:gd name="T36" fmla="*/ 2147483647 w 146"/>
              <a:gd name="T37" fmla="*/ 2147483647 h 167"/>
              <a:gd name="T38" fmla="*/ 2147483647 w 146"/>
              <a:gd name="T39" fmla="*/ 2147483647 h 167"/>
              <a:gd name="T40" fmla="*/ 2147483647 w 146"/>
              <a:gd name="T41" fmla="*/ 2147483647 h 167"/>
              <a:gd name="T42" fmla="*/ 2147483647 w 146"/>
              <a:gd name="T43" fmla="*/ 2147483647 h 167"/>
              <a:gd name="T44" fmla="*/ 2147483647 w 146"/>
              <a:gd name="T45" fmla="*/ 2147483647 h 167"/>
              <a:gd name="T46" fmla="*/ 2147483647 w 146"/>
              <a:gd name="T47" fmla="*/ 2147483647 h 167"/>
              <a:gd name="T48" fmla="*/ 2147483647 w 146"/>
              <a:gd name="T49" fmla="*/ 2147483647 h 167"/>
              <a:gd name="T50" fmla="*/ 2147483647 w 146"/>
              <a:gd name="T51" fmla="*/ 2147483647 h 167"/>
              <a:gd name="T52" fmla="*/ 2147483647 w 146"/>
              <a:gd name="T53" fmla="*/ 2147483647 h 167"/>
              <a:gd name="T54" fmla="*/ 2147483647 w 146"/>
              <a:gd name="T55" fmla="*/ 2147483647 h 167"/>
              <a:gd name="T56" fmla="*/ 2147483647 w 146"/>
              <a:gd name="T57" fmla="*/ 2147483647 h 167"/>
              <a:gd name="T58" fmla="*/ 2147483647 w 146"/>
              <a:gd name="T59" fmla="*/ 2147483647 h 167"/>
              <a:gd name="T60" fmla="*/ 2147483647 w 146"/>
              <a:gd name="T61" fmla="*/ 2147483647 h 167"/>
              <a:gd name="T62" fmla="*/ 2147483647 w 146"/>
              <a:gd name="T63" fmla="*/ 2147483647 h 167"/>
              <a:gd name="T64" fmla="*/ 2147483647 w 146"/>
              <a:gd name="T65" fmla="*/ 2147483647 h 167"/>
              <a:gd name="T66" fmla="*/ 2147483647 w 146"/>
              <a:gd name="T67" fmla="*/ 2147483647 h 167"/>
              <a:gd name="T68" fmla="*/ 2147483647 w 146"/>
              <a:gd name="T69" fmla="*/ 2147483647 h 16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46"/>
              <a:gd name="T106" fmla="*/ 0 h 167"/>
              <a:gd name="T107" fmla="*/ 146 w 146"/>
              <a:gd name="T108" fmla="*/ 167 h 167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46" h="167">
                <a:moveTo>
                  <a:pt x="9" y="129"/>
                </a:moveTo>
                <a:lnTo>
                  <a:pt x="5" y="103"/>
                </a:lnTo>
                <a:lnTo>
                  <a:pt x="0" y="78"/>
                </a:lnTo>
                <a:lnTo>
                  <a:pt x="16" y="78"/>
                </a:lnTo>
                <a:lnTo>
                  <a:pt x="13" y="60"/>
                </a:lnTo>
                <a:lnTo>
                  <a:pt x="9" y="43"/>
                </a:lnTo>
                <a:lnTo>
                  <a:pt x="7" y="26"/>
                </a:lnTo>
                <a:lnTo>
                  <a:pt x="4" y="9"/>
                </a:lnTo>
                <a:lnTo>
                  <a:pt x="22" y="6"/>
                </a:lnTo>
                <a:lnTo>
                  <a:pt x="40" y="5"/>
                </a:lnTo>
                <a:lnTo>
                  <a:pt x="48" y="12"/>
                </a:lnTo>
                <a:lnTo>
                  <a:pt x="60" y="4"/>
                </a:lnTo>
                <a:lnTo>
                  <a:pt x="70" y="0"/>
                </a:lnTo>
                <a:lnTo>
                  <a:pt x="83" y="17"/>
                </a:lnTo>
                <a:lnTo>
                  <a:pt x="96" y="35"/>
                </a:lnTo>
                <a:lnTo>
                  <a:pt x="109" y="45"/>
                </a:lnTo>
                <a:lnTo>
                  <a:pt x="113" y="48"/>
                </a:lnTo>
                <a:lnTo>
                  <a:pt x="118" y="54"/>
                </a:lnTo>
                <a:lnTo>
                  <a:pt x="127" y="70"/>
                </a:lnTo>
                <a:lnTo>
                  <a:pt x="142" y="76"/>
                </a:lnTo>
                <a:lnTo>
                  <a:pt x="146" y="79"/>
                </a:lnTo>
                <a:lnTo>
                  <a:pt x="146" y="80"/>
                </a:lnTo>
                <a:lnTo>
                  <a:pt x="128" y="95"/>
                </a:lnTo>
                <a:lnTo>
                  <a:pt x="115" y="109"/>
                </a:lnTo>
                <a:lnTo>
                  <a:pt x="110" y="125"/>
                </a:lnTo>
                <a:lnTo>
                  <a:pt x="102" y="132"/>
                </a:lnTo>
                <a:lnTo>
                  <a:pt x="97" y="148"/>
                </a:lnTo>
                <a:lnTo>
                  <a:pt x="73" y="144"/>
                </a:lnTo>
                <a:lnTo>
                  <a:pt x="58" y="140"/>
                </a:lnTo>
                <a:lnTo>
                  <a:pt x="55" y="152"/>
                </a:lnTo>
                <a:lnTo>
                  <a:pt x="51" y="163"/>
                </a:lnTo>
                <a:lnTo>
                  <a:pt x="34" y="167"/>
                </a:lnTo>
                <a:lnTo>
                  <a:pt x="27" y="165"/>
                </a:lnTo>
                <a:lnTo>
                  <a:pt x="25" y="146"/>
                </a:lnTo>
                <a:lnTo>
                  <a:pt x="9" y="129"/>
                </a:lnTo>
                <a:close/>
              </a:path>
            </a:pathLst>
          </a:custGeom>
          <a:solidFill>
            <a:srgbClr val="9933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80" name="Freeform 120"/>
          <p:cNvSpPr>
            <a:spLocks/>
          </p:cNvSpPr>
          <p:nvPr/>
        </p:nvSpPr>
        <p:spPr bwMode="auto">
          <a:xfrm>
            <a:off x="7340600" y="4137025"/>
            <a:ext cx="419100" cy="428625"/>
          </a:xfrm>
          <a:custGeom>
            <a:avLst/>
            <a:gdLst>
              <a:gd name="T0" fmla="*/ 2147483647 w 216"/>
              <a:gd name="T1" fmla="*/ 2147483647 h 222"/>
              <a:gd name="T2" fmla="*/ 2147483647 w 216"/>
              <a:gd name="T3" fmla="*/ 2147483647 h 222"/>
              <a:gd name="T4" fmla="*/ 2147483647 w 216"/>
              <a:gd name="T5" fmla="*/ 2147483647 h 222"/>
              <a:gd name="T6" fmla="*/ 2147483647 w 216"/>
              <a:gd name="T7" fmla="*/ 2147483647 h 222"/>
              <a:gd name="T8" fmla="*/ 2147483647 w 216"/>
              <a:gd name="T9" fmla="*/ 2147483647 h 222"/>
              <a:gd name="T10" fmla="*/ 2147483647 w 216"/>
              <a:gd name="T11" fmla="*/ 2147483647 h 222"/>
              <a:gd name="T12" fmla="*/ 2147483647 w 216"/>
              <a:gd name="T13" fmla="*/ 2147483647 h 222"/>
              <a:gd name="T14" fmla="*/ 2147483647 w 216"/>
              <a:gd name="T15" fmla="*/ 2147483647 h 222"/>
              <a:gd name="T16" fmla="*/ 2147483647 w 216"/>
              <a:gd name="T17" fmla="*/ 2147483647 h 222"/>
              <a:gd name="T18" fmla="*/ 2147483647 w 216"/>
              <a:gd name="T19" fmla="*/ 2147483647 h 222"/>
              <a:gd name="T20" fmla="*/ 2147483647 w 216"/>
              <a:gd name="T21" fmla="*/ 2147483647 h 222"/>
              <a:gd name="T22" fmla="*/ 2147483647 w 216"/>
              <a:gd name="T23" fmla="*/ 2147483647 h 222"/>
              <a:gd name="T24" fmla="*/ 2147483647 w 216"/>
              <a:gd name="T25" fmla="*/ 2147483647 h 222"/>
              <a:gd name="T26" fmla="*/ 2147483647 w 216"/>
              <a:gd name="T27" fmla="*/ 2147483647 h 222"/>
              <a:gd name="T28" fmla="*/ 2147483647 w 216"/>
              <a:gd name="T29" fmla="*/ 2147483647 h 222"/>
              <a:gd name="T30" fmla="*/ 2147483647 w 216"/>
              <a:gd name="T31" fmla="*/ 2147483647 h 222"/>
              <a:gd name="T32" fmla="*/ 2147483647 w 216"/>
              <a:gd name="T33" fmla="*/ 2147483647 h 222"/>
              <a:gd name="T34" fmla="*/ 2147483647 w 216"/>
              <a:gd name="T35" fmla="*/ 2147483647 h 222"/>
              <a:gd name="T36" fmla="*/ 2147483647 w 216"/>
              <a:gd name="T37" fmla="*/ 2147483647 h 222"/>
              <a:gd name="T38" fmla="*/ 2147483647 w 216"/>
              <a:gd name="T39" fmla="*/ 2147483647 h 222"/>
              <a:gd name="T40" fmla="*/ 2147483647 w 216"/>
              <a:gd name="T41" fmla="*/ 2147483647 h 222"/>
              <a:gd name="T42" fmla="*/ 2147483647 w 216"/>
              <a:gd name="T43" fmla="*/ 2147483647 h 222"/>
              <a:gd name="T44" fmla="*/ 2147483647 w 216"/>
              <a:gd name="T45" fmla="*/ 2147483647 h 222"/>
              <a:gd name="T46" fmla="*/ 2147483647 w 216"/>
              <a:gd name="T47" fmla="*/ 2147483647 h 222"/>
              <a:gd name="T48" fmla="*/ 2147483647 w 216"/>
              <a:gd name="T49" fmla="*/ 0 h 222"/>
              <a:gd name="T50" fmla="*/ 0 w 216"/>
              <a:gd name="T51" fmla="*/ 2147483647 h 222"/>
              <a:gd name="T52" fmla="*/ 2147483647 w 216"/>
              <a:gd name="T53" fmla="*/ 2147483647 h 222"/>
              <a:gd name="T54" fmla="*/ 2147483647 w 216"/>
              <a:gd name="T55" fmla="*/ 2147483647 h 222"/>
              <a:gd name="T56" fmla="*/ 2147483647 w 216"/>
              <a:gd name="T57" fmla="*/ 2147483647 h 222"/>
              <a:gd name="T58" fmla="*/ 2147483647 w 216"/>
              <a:gd name="T59" fmla="*/ 2147483647 h 222"/>
              <a:gd name="T60" fmla="*/ 2147483647 w 216"/>
              <a:gd name="T61" fmla="*/ 2147483647 h 222"/>
              <a:gd name="T62" fmla="*/ 2147483647 w 216"/>
              <a:gd name="T63" fmla="*/ 2147483647 h 222"/>
              <a:gd name="T64" fmla="*/ 2147483647 w 216"/>
              <a:gd name="T65" fmla="*/ 2147483647 h 222"/>
              <a:gd name="T66" fmla="*/ 2147483647 w 216"/>
              <a:gd name="T67" fmla="*/ 2147483647 h 222"/>
              <a:gd name="T68" fmla="*/ 2147483647 w 216"/>
              <a:gd name="T69" fmla="*/ 2147483647 h 222"/>
              <a:gd name="T70" fmla="*/ 2147483647 w 216"/>
              <a:gd name="T71" fmla="*/ 2147483647 h 222"/>
              <a:gd name="T72" fmla="*/ 2147483647 w 216"/>
              <a:gd name="T73" fmla="*/ 2147483647 h 222"/>
              <a:gd name="T74" fmla="*/ 2147483647 w 216"/>
              <a:gd name="T75" fmla="*/ 2147483647 h 222"/>
              <a:gd name="T76" fmla="*/ 2147483647 w 216"/>
              <a:gd name="T77" fmla="*/ 2147483647 h 222"/>
              <a:gd name="T78" fmla="*/ 2147483647 w 216"/>
              <a:gd name="T79" fmla="*/ 2147483647 h 222"/>
              <a:gd name="T80" fmla="*/ 2147483647 w 216"/>
              <a:gd name="T81" fmla="*/ 2147483647 h 222"/>
              <a:gd name="T82" fmla="*/ 2147483647 w 216"/>
              <a:gd name="T83" fmla="*/ 2147483647 h 222"/>
              <a:gd name="T84" fmla="*/ 2147483647 w 216"/>
              <a:gd name="T85" fmla="*/ 2147483647 h 222"/>
              <a:gd name="T86" fmla="*/ 2147483647 w 216"/>
              <a:gd name="T87" fmla="*/ 2147483647 h 222"/>
              <a:gd name="T88" fmla="*/ 2147483647 w 216"/>
              <a:gd name="T89" fmla="*/ 2147483647 h 222"/>
              <a:gd name="T90" fmla="*/ 2147483647 w 216"/>
              <a:gd name="T91" fmla="*/ 2147483647 h 222"/>
              <a:gd name="T92" fmla="*/ 2147483647 w 216"/>
              <a:gd name="T93" fmla="*/ 2147483647 h 22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16"/>
              <a:gd name="T142" fmla="*/ 0 h 222"/>
              <a:gd name="T143" fmla="*/ 216 w 216"/>
              <a:gd name="T144" fmla="*/ 222 h 22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16" h="222">
                <a:moveTo>
                  <a:pt x="155" y="145"/>
                </a:moveTo>
                <a:lnTo>
                  <a:pt x="151" y="119"/>
                </a:lnTo>
                <a:lnTo>
                  <a:pt x="146" y="94"/>
                </a:lnTo>
                <a:lnTo>
                  <a:pt x="162" y="94"/>
                </a:lnTo>
                <a:lnTo>
                  <a:pt x="159" y="76"/>
                </a:lnTo>
                <a:lnTo>
                  <a:pt x="155" y="59"/>
                </a:lnTo>
                <a:lnTo>
                  <a:pt x="153" y="42"/>
                </a:lnTo>
                <a:lnTo>
                  <a:pt x="150" y="25"/>
                </a:lnTo>
                <a:lnTo>
                  <a:pt x="168" y="22"/>
                </a:lnTo>
                <a:lnTo>
                  <a:pt x="186" y="21"/>
                </a:lnTo>
                <a:lnTo>
                  <a:pt x="194" y="28"/>
                </a:lnTo>
                <a:lnTo>
                  <a:pt x="206" y="20"/>
                </a:lnTo>
                <a:lnTo>
                  <a:pt x="216" y="16"/>
                </a:lnTo>
                <a:lnTo>
                  <a:pt x="198" y="9"/>
                </a:lnTo>
                <a:lnTo>
                  <a:pt x="188" y="12"/>
                </a:lnTo>
                <a:lnTo>
                  <a:pt x="164" y="14"/>
                </a:lnTo>
                <a:lnTo>
                  <a:pt x="141" y="18"/>
                </a:lnTo>
                <a:lnTo>
                  <a:pt x="126" y="14"/>
                </a:lnTo>
                <a:lnTo>
                  <a:pt x="110" y="12"/>
                </a:lnTo>
                <a:lnTo>
                  <a:pt x="106" y="8"/>
                </a:lnTo>
                <a:lnTo>
                  <a:pt x="88" y="6"/>
                </a:lnTo>
                <a:lnTo>
                  <a:pt x="69" y="6"/>
                </a:lnTo>
                <a:lnTo>
                  <a:pt x="51" y="5"/>
                </a:lnTo>
                <a:lnTo>
                  <a:pt x="32" y="5"/>
                </a:lnTo>
                <a:lnTo>
                  <a:pt x="19" y="0"/>
                </a:lnTo>
                <a:lnTo>
                  <a:pt x="0" y="5"/>
                </a:lnTo>
                <a:lnTo>
                  <a:pt x="1" y="16"/>
                </a:lnTo>
                <a:lnTo>
                  <a:pt x="17" y="38"/>
                </a:lnTo>
                <a:lnTo>
                  <a:pt x="31" y="61"/>
                </a:lnTo>
                <a:lnTo>
                  <a:pt x="47" y="83"/>
                </a:lnTo>
                <a:lnTo>
                  <a:pt x="62" y="105"/>
                </a:lnTo>
                <a:lnTo>
                  <a:pt x="66" y="116"/>
                </a:lnTo>
                <a:lnTo>
                  <a:pt x="62" y="115"/>
                </a:lnTo>
                <a:lnTo>
                  <a:pt x="70" y="133"/>
                </a:lnTo>
                <a:lnTo>
                  <a:pt x="76" y="153"/>
                </a:lnTo>
                <a:lnTo>
                  <a:pt x="85" y="171"/>
                </a:lnTo>
                <a:lnTo>
                  <a:pt x="93" y="190"/>
                </a:lnTo>
                <a:lnTo>
                  <a:pt x="106" y="203"/>
                </a:lnTo>
                <a:lnTo>
                  <a:pt x="119" y="216"/>
                </a:lnTo>
                <a:lnTo>
                  <a:pt x="124" y="206"/>
                </a:lnTo>
                <a:lnTo>
                  <a:pt x="133" y="218"/>
                </a:lnTo>
                <a:lnTo>
                  <a:pt x="159" y="222"/>
                </a:lnTo>
                <a:lnTo>
                  <a:pt x="170" y="214"/>
                </a:lnTo>
                <a:lnTo>
                  <a:pt x="167" y="197"/>
                </a:lnTo>
                <a:lnTo>
                  <a:pt x="163" y="179"/>
                </a:lnTo>
                <a:lnTo>
                  <a:pt x="159" y="162"/>
                </a:lnTo>
                <a:lnTo>
                  <a:pt x="155" y="145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81" name="Freeform 121"/>
          <p:cNvSpPr>
            <a:spLocks/>
          </p:cNvSpPr>
          <p:nvPr/>
        </p:nvSpPr>
        <p:spPr bwMode="auto">
          <a:xfrm>
            <a:off x="7570788" y="4321175"/>
            <a:ext cx="476250" cy="455613"/>
          </a:xfrm>
          <a:custGeom>
            <a:avLst/>
            <a:gdLst>
              <a:gd name="T0" fmla="*/ 2147483647 w 247"/>
              <a:gd name="T1" fmla="*/ 2147483647 h 235"/>
              <a:gd name="T2" fmla="*/ 2147483647 w 247"/>
              <a:gd name="T3" fmla="*/ 2147483647 h 235"/>
              <a:gd name="T4" fmla="*/ 2147483647 w 247"/>
              <a:gd name="T5" fmla="*/ 2147483647 h 235"/>
              <a:gd name="T6" fmla="*/ 2147483647 w 247"/>
              <a:gd name="T7" fmla="*/ 2147483647 h 235"/>
              <a:gd name="T8" fmla="*/ 2147483647 w 247"/>
              <a:gd name="T9" fmla="*/ 2147483647 h 235"/>
              <a:gd name="T10" fmla="*/ 2147483647 w 247"/>
              <a:gd name="T11" fmla="*/ 2147483647 h 235"/>
              <a:gd name="T12" fmla="*/ 2147483647 w 247"/>
              <a:gd name="T13" fmla="*/ 2147483647 h 235"/>
              <a:gd name="T14" fmla="*/ 2147483647 w 247"/>
              <a:gd name="T15" fmla="*/ 2147483647 h 235"/>
              <a:gd name="T16" fmla="*/ 2147483647 w 247"/>
              <a:gd name="T17" fmla="*/ 2147483647 h 235"/>
              <a:gd name="T18" fmla="*/ 2147483647 w 247"/>
              <a:gd name="T19" fmla="*/ 2147483647 h 235"/>
              <a:gd name="T20" fmla="*/ 2147483647 w 247"/>
              <a:gd name="T21" fmla="*/ 2147483647 h 235"/>
              <a:gd name="T22" fmla="*/ 2147483647 w 247"/>
              <a:gd name="T23" fmla="*/ 2147483647 h 235"/>
              <a:gd name="T24" fmla="*/ 2147483647 w 247"/>
              <a:gd name="T25" fmla="*/ 2147483647 h 235"/>
              <a:gd name="T26" fmla="*/ 2147483647 w 247"/>
              <a:gd name="T27" fmla="*/ 2147483647 h 235"/>
              <a:gd name="T28" fmla="*/ 2147483647 w 247"/>
              <a:gd name="T29" fmla="*/ 2147483647 h 235"/>
              <a:gd name="T30" fmla="*/ 2147483647 w 247"/>
              <a:gd name="T31" fmla="*/ 2147483647 h 235"/>
              <a:gd name="T32" fmla="*/ 2147483647 w 247"/>
              <a:gd name="T33" fmla="*/ 2147483647 h 235"/>
              <a:gd name="T34" fmla="*/ 2147483647 w 247"/>
              <a:gd name="T35" fmla="*/ 2147483647 h 235"/>
              <a:gd name="T36" fmla="*/ 2147483647 w 247"/>
              <a:gd name="T37" fmla="*/ 2147483647 h 235"/>
              <a:gd name="T38" fmla="*/ 2147483647 w 247"/>
              <a:gd name="T39" fmla="*/ 2147483647 h 235"/>
              <a:gd name="T40" fmla="*/ 2147483647 w 247"/>
              <a:gd name="T41" fmla="*/ 2147483647 h 235"/>
              <a:gd name="T42" fmla="*/ 2147483647 w 247"/>
              <a:gd name="T43" fmla="*/ 2147483647 h 235"/>
              <a:gd name="T44" fmla="*/ 2147483647 w 247"/>
              <a:gd name="T45" fmla="*/ 2147483647 h 235"/>
              <a:gd name="T46" fmla="*/ 2147483647 w 247"/>
              <a:gd name="T47" fmla="*/ 0 h 235"/>
              <a:gd name="T48" fmla="*/ 2147483647 w 247"/>
              <a:gd name="T49" fmla="*/ 2147483647 h 235"/>
              <a:gd name="T50" fmla="*/ 2147483647 w 247"/>
              <a:gd name="T51" fmla="*/ 2147483647 h 235"/>
              <a:gd name="T52" fmla="*/ 2147483647 w 247"/>
              <a:gd name="T53" fmla="*/ 2147483647 h 235"/>
              <a:gd name="T54" fmla="*/ 2147483647 w 247"/>
              <a:gd name="T55" fmla="*/ 2147483647 h 235"/>
              <a:gd name="T56" fmla="*/ 2147483647 w 247"/>
              <a:gd name="T57" fmla="*/ 2147483647 h 235"/>
              <a:gd name="T58" fmla="*/ 2147483647 w 247"/>
              <a:gd name="T59" fmla="*/ 2147483647 h 235"/>
              <a:gd name="T60" fmla="*/ 2147483647 w 247"/>
              <a:gd name="T61" fmla="*/ 2147483647 h 235"/>
              <a:gd name="T62" fmla="*/ 2147483647 w 247"/>
              <a:gd name="T63" fmla="*/ 2147483647 h 235"/>
              <a:gd name="T64" fmla="*/ 2147483647 w 247"/>
              <a:gd name="T65" fmla="*/ 2147483647 h 235"/>
              <a:gd name="T66" fmla="*/ 2147483647 w 247"/>
              <a:gd name="T67" fmla="*/ 2147483647 h 235"/>
              <a:gd name="T68" fmla="*/ 2147483647 w 247"/>
              <a:gd name="T69" fmla="*/ 2147483647 h 23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47"/>
              <a:gd name="T106" fmla="*/ 0 h 235"/>
              <a:gd name="T107" fmla="*/ 247 w 247"/>
              <a:gd name="T108" fmla="*/ 235 h 235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47" h="235">
                <a:moveTo>
                  <a:pt x="36" y="49"/>
                </a:moveTo>
                <a:lnTo>
                  <a:pt x="40" y="66"/>
                </a:lnTo>
                <a:lnTo>
                  <a:pt x="44" y="83"/>
                </a:lnTo>
                <a:lnTo>
                  <a:pt x="48" y="101"/>
                </a:lnTo>
                <a:lnTo>
                  <a:pt x="51" y="118"/>
                </a:lnTo>
                <a:lnTo>
                  <a:pt x="40" y="126"/>
                </a:lnTo>
                <a:lnTo>
                  <a:pt x="14" y="122"/>
                </a:lnTo>
                <a:lnTo>
                  <a:pt x="5" y="110"/>
                </a:lnTo>
                <a:lnTo>
                  <a:pt x="0" y="120"/>
                </a:lnTo>
                <a:lnTo>
                  <a:pt x="12" y="138"/>
                </a:lnTo>
                <a:lnTo>
                  <a:pt x="25" y="155"/>
                </a:lnTo>
                <a:lnTo>
                  <a:pt x="38" y="172"/>
                </a:lnTo>
                <a:lnTo>
                  <a:pt x="51" y="189"/>
                </a:lnTo>
                <a:lnTo>
                  <a:pt x="48" y="197"/>
                </a:lnTo>
                <a:lnTo>
                  <a:pt x="53" y="206"/>
                </a:lnTo>
                <a:lnTo>
                  <a:pt x="66" y="225"/>
                </a:lnTo>
                <a:lnTo>
                  <a:pt x="70" y="225"/>
                </a:lnTo>
                <a:lnTo>
                  <a:pt x="80" y="230"/>
                </a:lnTo>
                <a:lnTo>
                  <a:pt x="93" y="235"/>
                </a:lnTo>
                <a:lnTo>
                  <a:pt x="106" y="230"/>
                </a:lnTo>
                <a:lnTo>
                  <a:pt x="120" y="223"/>
                </a:lnTo>
                <a:lnTo>
                  <a:pt x="136" y="223"/>
                </a:lnTo>
                <a:lnTo>
                  <a:pt x="153" y="222"/>
                </a:lnTo>
                <a:lnTo>
                  <a:pt x="172" y="219"/>
                </a:lnTo>
                <a:lnTo>
                  <a:pt x="181" y="217"/>
                </a:lnTo>
                <a:lnTo>
                  <a:pt x="194" y="206"/>
                </a:lnTo>
                <a:lnTo>
                  <a:pt x="207" y="197"/>
                </a:lnTo>
                <a:lnTo>
                  <a:pt x="212" y="185"/>
                </a:lnTo>
                <a:lnTo>
                  <a:pt x="219" y="175"/>
                </a:lnTo>
                <a:lnTo>
                  <a:pt x="224" y="164"/>
                </a:lnTo>
                <a:lnTo>
                  <a:pt x="229" y="152"/>
                </a:lnTo>
                <a:lnTo>
                  <a:pt x="237" y="139"/>
                </a:lnTo>
                <a:lnTo>
                  <a:pt x="243" y="124"/>
                </a:lnTo>
                <a:lnTo>
                  <a:pt x="246" y="106"/>
                </a:lnTo>
                <a:lnTo>
                  <a:pt x="247" y="87"/>
                </a:lnTo>
                <a:lnTo>
                  <a:pt x="235" y="87"/>
                </a:lnTo>
                <a:lnTo>
                  <a:pt x="235" y="95"/>
                </a:lnTo>
                <a:lnTo>
                  <a:pt x="217" y="90"/>
                </a:lnTo>
                <a:lnTo>
                  <a:pt x="215" y="77"/>
                </a:lnTo>
                <a:lnTo>
                  <a:pt x="220" y="66"/>
                </a:lnTo>
                <a:lnTo>
                  <a:pt x="229" y="72"/>
                </a:lnTo>
                <a:lnTo>
                  <a:pt x="223" y="52"/>
                </a:lnTo>
                <a:lnTo>
                  <a:pt x="219" y="32"/>
                </a:lnTo>
                <a:lnTo>
                  <a:pt x="212" y="19"/>
                </a:lnTo>
                <a:lnTo>
                  <a:pt x="207" y="5"/>
                </a:lnTo>
                <a:lnTo>
                  <a:pt x="191" y="3"/>
                </a:lnTo>
                <a:lnTo>
                  <a:pt x="176" y="0"/>
                </a:lnTo>
                <a:lnTo>
                  <a:pt x="173" y="0"/>
                </a:lnTo>
                <a:lnTo>
                  <a:pt x="155" y="15"/>
                </a:lnTo>
                <a:lnTo>
                  <a:pt x="142" y="29"/>
                </a:lnTo>
                <a:lnTo>
                  <a:pt x="137" y="45"/>
                </a:lnTo>
                <a:lnTo>
                  <a:pt x="129" y="52"/>
                </a:lnTo>
                <a:lnTo>
                  <a:pt x="124" y="68"/>
                </a:lnTo>
                <a:lnTo>
                  <a:pt x="100" y="64"/>
                </a:lnTo>
                <a:lnTo>
                  <a:pt x="85" y="60"/>
                </a:lnTo>
                <a:lnTo>
                  <a:pt x="82" y="72"/>
                </a:lnTo>
                <a:lnTo>
                  <a:pt x="78" y="83"/>
                </a:lnTo>
                <a:lnTo>
                  <a:pt x="61" y="87"/>
                </a:lnTo>
                <a:lnTo>
                  <a:pt x="54" y="85"/>
                </a:lnTo>
                <a:lnTo>
                  <a:pt x="52" y="66"/>
                </a:lnTo>
                <a:lnTo>
                  <a:pt x="36" y="49"/>
                </a:lnTo>
                <a:lnTo>
                  <a:pt x="180" y="126"/>
                </a:lnTo>
                <a:lnTo>
                  <a:pt x="169" y="141"/>
                </a:lnTo>
                <a:lnTo>
                  <a:pt x="188" y="157"/>
                </a:lnTo>
                <a:lnTo>
                  <a:pt x="191" y="152"/>
                </a:lnTo>
                <a:lnTo>
                  <a:pt x="202" y="140"/>
                </a:lnTo>
                <a:lnTo>
                  <a:pt x="202" y="130"/>
                </a:lnTo>
                <a:lnTo>
                  <a:pt x="185" y="120"/>
                </a:lnTo>
                <a:lnTo>
                  <a:pt x="180" y="126"/>
                </a:lnTo>
                <a:lnTo>
                  <a:pt x="36" y="49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82" name="Freeform 122"/>
          <p:cNvSpPr>
            <a:spLocks/>
          </p:cNvSpPr>
          <p:nvPr/>
        </p:nvSpPr>
        <p:spPr bwMode="auto">
          <a:xfrm>
            <a:off x="7570788" y="4321175"/>
            <a:ext cx="476250" cy="455613"/>
          </a:xfrm>
          <a:custGeom>
            <a:avLst/>
            <a:gdLst>
              <a:gd name="T0" fmla="*/ 2147483647 w 247"/>
              <a:gd name="T1" fmla="*/ 2147483647 h 235"/>
              <a:gd name="T2" fmla="*/ 2147483647 w 247"/>
              <a:gd name="T3" fmla="*/ 2147483647 h 235"/>
              <a:gd name="T4" fmla="*/ 2147483647 w 247"/>
              <a:gd name="T5" fmla="*/ 2147483647 h 235"/>
              <a:gd name="T6" fmla="*/ 2147483647 w 247"/>
              <a:gd name="T7" fmla="*/ 2147483647 h 235"/>
              <a:gd name="T8" fmla="*/ 2147483647 w 247"/>
              <a:gd name="T9" fmla="*/ 2147483647 h 235"/>
              <a:gd name="T10" fmla="*/ 2147483647 w 247"/>
              <a:gd name="T11" fmla="*/ 2147483647 h 235"/>
              <a:gd name="T12" fmla="*/ 2147483647 w 247"/>
              <a:gd name="T13" fmla="*/ 2147483647 h 235"/>
              <a:gd name="T14" fmla="*/ 2147483647 w 247"/>
              <a:gd name="T15" fmla="*/ 2147483647 h 235"/>
              <a:gd name="T16" fmla="*/ 0 w 247"/>
              <a:gd name="T17" fmla="*/ 2147483647 h 235"/>
              <a:gd name="T18" fmla="*/ 2147483647 w 247"/>
              <a:gd name="T19" fmla="*/ 2147483647 h 235"/>
              <a:gd name="T20" fmla="*/ 2147483647 w 247"/>
              <a:gd name="T21" fmla="*/ 2147483647 h 235"/>
              <a:gd name="T22" fmla="*/ 2147483647 w 247"/>
              <a:gd name="T23" fmla="*/ 2147483647 h 235"/>
              <a:gd name="T24" fmla="*/ 2147483647 w 247"/>
              <a:gd name="T25" fmla="*/ 2147483647 h 235"/>
              <a:gd name="T26" fmla="*/ 2147483647 w 247"/>
              <a:gd name="T27" fmla="*/ 2147483647 h 235"/>
              <a:gd name="T28" fmla="*/ 2147483647 w 247"/>
              <a:gd name="T29" fmla="*/ 2147483647 h 235"/>
              <a:gd name="T30" fmla="*/ 2147483647 w 247"/>
              <a:gd name="T31" fmla="*/ 2147483647 h 235"/>
              <a:gd name="T32" fmla="*/ 2147483647 w 247"/>
              <a:gd name="T33" fmla="*/ 2147483647 h 235"/>
              <a:gd name="T34" fmla="*/ 2147483647 w 247"/>
              <a:gd name="T35" fmla="*/ 2147483647 h 235"/>
              <a:gd name="T36" fmla="*/ 2147483647 w 247"/>
              <a:gd name="T37" fmla="*/ 2147483647 h 235"/>
              <a:gd name="T38" fmla="*/ 2147483647 w 247"/>
              <a:gd name="T39" fmla="*/ 2147483647 h 235"/>
              <a:gd name="T40" fmla="*/ 2147483647 w 247"/>
              <a:gd name="T41" fmla="*/ 2147483647 h 235"/>
              <a:gd name="T42" fmla="*/ 2147483647 w 247"/>
              <a:gd name="T43" fmla="*/ 2147483647 h 235"/>
              <a:gd name="T44" fmla="*/ 2147483647 w 247"/>
              <a:gd name="T45" fmla="*/ 2147483647 h 235"/>
              <a:gd name="T46" fmla="*/ 2147483647 w 247"/>
              <a:gd name="T47" fmla="*/ 2147483647 h 235"/>
              <a:gd name="T48" fmla="*/ 2147483647 w 247"/>
              <a:gd name="T49" fmla="*/ 2147483647 h 235"/>
              <a:gd name="T50" fmla="*/ 2147483647 w 247"/>
              <a:gd name="T51" fmla="*/ 2147483647 h 235"/>
              <a:gd name="T52" fmla="*/ 2147483647 w 247"/>
              <a:gd name="T53" fmla="*/ 2147483647 h 235"/>
              <a:gd name="T54" fmla="*/ 2147483647 w 247"/>
              <a:gd name="T55" fmla="*/ 2147483647 h 235"/>
              <a:gd name="T56" fmla="*/ 2147483647 w 247"/>
              <a:gd name="T57" fmla="*/ 2147483647 h 235"/>
              <a:gd name="T58" fmla="*/ 2147483647 w 247"/>
              <a:gd name="T59" fmla="*/ 2147483647 h 235"/>
              <a:gd name="T60" fmla="*/ 2147483647 w 247"/>
              <a:gd name="T61" fmla="*/ 2147483647 h 235"/>
              <a:gd name="T62" fmla="*/ 2147483647 w 247"/>
              <a:gd name="T63" fmla="*/ 2147483647 h 235"/>
              <a:gd name="T64" fmla="*/ 2147483647 w 247"/>
              <a:gd name="T65" fmla="*/ 2147483647 h 235"/>
              <a:gd name="T66" fmla="*/ 2147483647 w 247"/>
              <a:gd name="T67" fmla="*/ 2147483647 h 235"/>
              <a:gd name="T68" fmla="*/ 2147483647 w 247"/>
              <a:gd name="T69" fmla="*/ 2147483647 h 235"/>
              <a:gd name="T70" fmla="*/ 2147483647 w 247"/>
              <a:gd name="T71" fmla="*/ 2147483647 h 235"/>
              <a:gd name="T72" fmla="*/ 2147483647 w 247"/>
              <a:gd name="T73" fmla="*/ 2147483647 h 235"/>
              <a:gd name="T74" fmla="*/ 2147483647 w 247"/>
              <a:gd name="T75" fmla="*/ 2147483647 h 235"/>
              <a:gd name="T76" fmla="*/ 2147483647 w 247"/>
              <a:gd name="T77" fmla="*/ 2147483647 h 235"/>
              <a:gd name="T78" fmla="*/ 2147483647 w 247"/>
              <a:gd name="T79" fmla="*/ 2147483647 h 235"/>
              <a:gd name="T80" fmla="*/ 2147483647 w 247"/>
              <a:gd name="T81" fmla="*/ 2147483647 h 235"/>
              <a:gd name="T82" fmla="*/ 2147483647 w 247"/>
              <a:gd name="T83" fmla="*/ 2147483647 h 235"/>
              <a:gd name="T84" fmla="*/ 2147483647 w 247"/>
              <a:gd name="T85" fmla="*/ 2147483647 h 235"/>
              <a:gd name="T86" fmla="*/ 2147483647 w 247"/>
              <a:gd name="T87" fmla="*/ 2147483647 h 235"/>
              <a:gd name="T88" fmla="*/ 2147483647 w 247"/>
              <a:gd name="T89" fmla="*/ 2147483647 h 235"/>
              <a:gd name="T90" fmla="*/ 2147483647 w 247"/>
              <a:gd name="T91" fmla="*/ 2147483647 h 235"/>
              <a:gd name="T92" fmla="*/ 2147483647 w 247"/>
              <a:gd name="T93" fmla="*/ 0 h 235"/>
              <a:gd name="T94" fmla="*/ 2147483647 w 247"/>
              <a:gd name="T95" fmla="*/ 0 h 235"/>
              <a:gd name="T96" fmla="*/ 2147483647 w 247"/>
              <a:gd name="T97" fmla="*/ 2147483647 h 235"/>
              <a:gd name="T98" fmla="*/ 2147483647 w 247"/>
              <a:gd name="T99" fmla="*/ 2147483647 h 235"/>
              <a:gd name="T100" fmla="*/ 2147483647 w 247"/>
              <a:gd name="T101" fmla="*/ 2147483647 h 235"/>
              <a:gd name="T102" fmla="*/ 2147483647 w 247"/>
              <a:gd name="T103" fmla="*/ 2147483647 h 235"/>
              <a:gd name="T104" fmla="*/ 2147483647 w 247"/>
              <a:gd name="T105" fmla="*/ 2147483647 h 235"/>
              <a:gd name="T106" fmla="*/ 2147483647 w 247"/>
              <a:gd name="T107" fmla="*/ 2147483647 h 235"/>
              <a:gd name="T108" fmla="*/ 2147483647 w 247"/>
              <a:gd name="T109" fmla="*/ 2147483647 h 235"/>
              <a:gd name="T110" fmla="*/ 2147483647 w 247"/>
              <a:gd name="T111" fmla="*/ 2147483647 h 235"/>
              <a:gd name="T112" fmla="*/ 2147483647 w 247"/>
              <a:gd name="T113" fmla="*/ 2147483647 h 235"/>
              <a:gd name="T114" fmla="*/ 2147483647 w 247"/>
              <a:gd name="T115" fmla="*/ 2147483647 h 235"/>
              <a:gd name="T116" fmla="*/ 2147483647 w 247"/>
              <a:gd name="T117" fmla="*/ 2147483647 h 235"/>
              <a:gd name="T118" fmla="*/ 2147483647 w 247"/>
              <a:gd name="T119" fmla="*/ 2147483647 h 235"/>
              <a:gd name="T120" fmla="*/ 2147483647 w 247"/>
              <a:gd name="T121" fmla="*/ 2147483647 h 23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47"/>
              <a:gd name="T184" fmla="*/ 0 h 235"/>
              <a:gd name="T185" fmla="*/ 247 w 247"/>
              <a:gd name="T186" fmla="*/ 235 h 235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47" h="235">
                <a:moveTo>
                  <a:pt x="36" y="49"/>
                </a:moveTo>
                <a:lnTo>
                  <a:pt x="40" y="66"/>
                </a:lnTo>
                <a:lnTo>
                  <a:pt x="44" y="83"/>
                </a:lnTo>
                <a:lnTo>
                  <a:pt x="48" y="101"/>
                </a:lnTo>
                <a:lnTo>
                  <a:pt x="51" y="118"/>
                </a:lnTo>
                <a:lnTo>
                  <a:pt x="40" y="126"/>
                </a:lnTo>
                <a:lnTo>
                  <a:pt x="14" y="122"/>
                </a:lnTo>
                <a:lnTo>
                  <a:pt x="5" y="110"/>
                </a:lnTo>
                <a:lnTo>
                  <a:pt x="0" y="120"/>
                </a:lnTo>
                <a:lnTo>
                  <a:pt x="12" y="138"/>
                </a:lnTo>
                <a:lnTo>
                  <a:pt x="25" y="155"/>
                </a:lnTo>
                <a:lnTo>
                  <a:pt x="38" y="172"/>
                </a:lnTo>
                <a:lnTo>
                  <a:pt x="51" y="189"/>
                </a:lnTo>
                <a:lnTo>
                  <a:pt x="48" y="197"/>
                </a:lnTo>
                <a:lnTo>
                  <a:pt x="53" y="206"/>
                </a:lnTo>
                <a:lnTo>
                  <a:pt x="66" y="225"/>
                </a:lnTo>
                <a:lnTo>
                  <a:pt x="70" y="225"/>
                </a:lnTo>
                <a:lnTo>
                  <a:pt x="80" y="230"/>
                </a:lnTo>
                <a:lnTo>
                  <a:pt x="93" y="235"/>
                </a:lnTo>
                <a:lnTo>
                  <a:pt x="106" y="230"/>
                </a:lnTo>
                <a:lnTo>
                  <a:pt x="120" y="223"/>
                </a:lnTo>
                <a:lnTo>
                  <a:pt x="136" y="223"/>
                </a:lnTo>
                <a:lnTo>
                  <a:pt x="153" y="222"/>
                </a:lnTo>
                <a:lnTo>
                  <a:pt x="172" y="219"/>
                </a:lnTo>
                <a:lnTo>
                  <a:pt x="181" y="217"/>
                </a:lnTo>
                <a:lnTo>
                  <a:pt x="194" y="206"/>
                </a:lnTo>
                <a:lnTo>
                  <a:pt x="207" y="197"/>
                </a:lnTo>
                <a:lnTo>
                  <a:pt x="212" y="185"/>
                </a:lnTo>
                <a:lnTo>
                  <a:pt x="219" y="175"/>
                </a:lnTo>
                <a:lnTo>
                  <a:pt x="224" y="164"/>
                </a:lnTo>
                <a:lnTo>
                  <a:pt x="229" y="152"/>
                </a:lnTo>
                <a:lnTo>
                  <a:pt x="237" y="139"/>
                </a:lnTo>
                <a:lnTo>
                  <a:pt x="243" y="124"/>
                </a:lnTo>
                <a:lnTo>
                  <a:pt x="246" y="106"/>
                </a:lnTo>
                <a:lnTo>
                  <a:pt x="247" y="87"/>
                </a:lnTo>
                <a:lnTo>
                  <a:pt x="235" y="87"/>
                </a:lnTo>
                <a:lnTo>
                  <a:pt x="235" y="95"/>
                </a:lnTo>
                <a:lnTo>
                  <a:pt x="217" y="90"/>
                </a:lnTo>
                <a:lnTo>
                  <a:pt x="215" y="77"/>
                </a:lnTo>
                <a:lnTo>
                  <a:pt x="220" y="66"/>
                </a:lnTo>
                <a:lnTo>
                  <a:pt x="229" y="72"/>
                </a:lnTo>
                <a:lnTo>
                  <a:pt x="223" y="52"/>
                </a:lnTo>
                <a:lnTo>
                  <a:pt x="219" y="32"/>
                </a:lnTo>
                <a:lnTo>
                  <a:pt x="212" y="19"/>
                </a:lnTo>
                <a:lnTo>
                  <a:pt x="207" y="5"/>
                </a:lnTo>
                <a:lnTo>
                  <a:pt x="191" y="3"/>
                </a:lnTo>
                <a:lnTo>
                  <a:pt x="176" y="0"/>
                </a:lnTo>
                <a:lnTo>
                  <a:pt x="173" y="0"/>
                </a:lnTo>
                <a:lnTo>
                  <a:pt x="155" y="15"/>
                </a:lnTo>
                <a:lnTo>
                  <a:pt x="142" y="29"/>
                </a:lnTo>
                <a:lnTo>
                  <a:pt x="137" y="45"/>
                </a:lnTo>
                <a:lnTo>
                  <a:pt x="129" y="52"/>
                </a:lnTo>
                <a:lnTo>
                  <a:pt x="124" y="68"/>
                </a:lnTo>
                <a:lnTo>
                  <a:pt x="100" y="64"/>
                </a:lnTo>
                <a:lnTo>
                  <a:pt x="85" y="60"/>
                </a:lnTo>
                <a:lnTo>
                  <a:pt x="82" y="72"/>
                </a:lnTo>
                <a:lnTo>
                  <a:pt x="78" y="83"/>
                </a:lnTo>
                <a:lnTo>
                  <a:pt x="61" y="87"/>
                </a:lnTo>
                <a:lnTo>
                  <a:pt x="54" y="85"/>
                </a:lnTo>
                <a:lnTo>
                  <a:pt x="52" y="66"/>
                </a:lnTo>
                <a:lnTo>
                  <a:pt x="36" y="49"/>
                </a:lnTo>
                <a:close/>
              </a:path>
            </a:pathLst>
          </a:custGeom>
          <a:solidFill>
            <a:srgbClr val="9933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83" name="Freeform 123"/>
          <p:cNvSpPr>
            <a:spLocks/>
          </p:cNvSpPr>
          <p:nvPr/>
        </p:nvSpPr>
        <p:spPr bwMode="auto">
          <a:xfrm>
            <a:off x="7461250" y="4340225"/>
            <a:ext cx="7938" cy="20638"/>
          </a:xfrm>
          <a:custGeom>
            <a:avLst/>
            <a:gdLst>
              <a:gd name="T0" fmla="*/ 2147483647 w 4"/>
              <a:gd name="T1" fmla="*/ 2147483647 h 11"/>
              <a:gd name="T2" fmla="*/ 0 w 4"/>
              <a:gd name="T3" fmla="*/ 2147483647 h 11"/>
              <a:gd name="T4" fmla="*/ 0 w 4"/>
              <a:gd name="T5" fmla="*/ 0 h 11"/>
              <a:gd name="T6" fmla="*/ 2147483647 w 4"/>
              <a:gd name="T7" fmla="*/ 2147483647 h 11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11"/>
              <a:gd name="T14" fmla="*/ 4 w 4"/>
              <a:gd name="T15" fmla="*/ 11 h 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11">
                <a:moveTo>
                  <a:pt x="4" y="11"/>
                </a:moveTo>
                <a:lnTo>
                  <a:pt x="0" y="10"/>
                </a:lnTo>
                <a:lnTo>
                  <a:pt x="0" y="0"/>
                </a:lnTo>
                <a:lnTo>
                  <a:pt x="4" y="1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84" name="Freeform 124"/>
          <p:cNvSpPr>
            <a:spLocks/>
          </p:cNvSpPr>
          <p:nvPr/>
        </p:nvSpPr>
        <p:spPr bwMode="auto">
          <a:xfrm>
            <a:off x="7315200" y="3733800"/>
            <a:ext cx="388938" cy="438150"/>
          </a:xfrm>
          <a:custGeom>
            <a:avLst/>
            <a:gdLst>
              <a:gd name="T0" fmla="*/ 2147483647 w 201"/>
              <a:gd name="T1" fmla="*/ 2147483647 h 226"/>
              <a:gd name="T2" fmla="*/ 2147483647 w 201"/>
              <a:gd name="T3" fmla="*/ 2147483647 h 226"/>
              <a:gd name="T4" fmla="*/ 2147483647 w 201"/>
              <a:gd name="T5" fmla="*/ 2147483647 h 226"/>
              <a:gd name="T6" fmla="*/ 2147483647 w 201"/>
              <a:gd name="T7" fmla="*/ 2147483647 h 226"/>
              <a:gd name="T8" fmla="*/ 2147483647 w 201"/>
              <a:gd name="T9" fmla="*/ 2147483647 h 226"/>
              <a:gd name="T10" fmla="*/ 2147483647 w 201"/>
              <a:gd name="T11" fmla="*/ 2147483647 h 226"/>
              <a:gd name="T12" fmla="*/ 2147483647 w 201"/>
              <a:gd name="T13" fmla="*/ 2147483647 h 226"/>
              <a:gd name="T14" fmla="*/ 2147483647 w 201"/>
              <a:gd name="T15" fmla="*/ 2147483647 h 226"/>
              <a:gd name="T16" fmla="*/ 2147483647 w 201"/>
              <a:gd name="T17" fmla="*/ 2147483647 h 226"/>
              <a:gd name="T18" fmla="*/ 2147483647 w 201"/>
              <a:gd name="T19" fmla="*/ 2147483647 h 226"/>
              <a:gd name="T20" fmla="*/ 2147483647 w 201"/>
              <a:gd name="T21" fmla="*/ 2147483647 h 226"/>
              <a:gd name="T22" fmla="*/ 2147483647 w 201"/>
              <a:gd name="T23" fmla="*/ 2147483647 h 226"/>
              <a:gd name="T24" fmla="*/ 2147483647 w 201"/>
              <a:gd name="T25" fmla="*/ 2147483647 h 226"/>
              <a:gd name="T26" fmla="*/ 2147483647 w 201"/>
              <a:gd name="T27" fmla="*/ 2147483647 h 226"/>
              <a:gd name="T28" fmla="*/ 2147483647 w 201"/>
              <a:gd name="T29" fmla="*/ 2147483647 h 226"/>
              <a:gd name="T30" fmla="*/ 2147483647 w 201"/>
              <a:gd name="T31" fmla="*/ 2147483647 h 226"/>
              <a:gd name="T32" fmla="*/ 2147483647 w 201"/>
              <a:gd name="T33" fmla="*/ 2147483647 h 226"/>
              <a:gd name="T34" fmla="*/ 2147483647 w 201"/>
              <a:gd name="T35" fmla="*/ 2147483647 h 226"/>
              <a:gd name="T36" fmla="*/ 2147483647 w 201"/>
              <a:gd name="T37" fmla="*/ 2147483647 h 226"/>
              <a:gd name="T38" fmla="*/ 2147483647 w 201"/>
              <a:gd name="T39" fmla="*/ 2147483647 h 226"/>
              <a:gd name="T40" fmla="*/ 2147483647 w 201"/>
              <a:gd name="T41" fmla="*/ 2147483647 h 226"/>
              <a:gd name="T42" fmla="*/ 2147483647 w 201"/>
              <a:gd name="T43" fmla="*/ 2147483647 h 226"/>
              <a:gd name="T44" fmla="*/ 2147483647 w 201"/>
              <a:gd name="T45" fmla="*/ 2147483647 h 226"/>
              <a:gd name="T46" fmla="*/ 2147483647 w 201"/>
              <a:gd name="T47" fmla="*/ 2147483647 h 226"/>
              <a:gd name="T48" fmla="*/ 2147483647 w 201"/>
              <a:gd name="T49" fmla="*/ 2147483647 h 226"/>
              <a:gd name="T50" fmla="*/ 2147483647 w 201"/>
              <a:gd name="T51" fmla="*/ 2147483647 h 226"/>
              <a:gd name="T52" fmla="*/ 2147483647 w 201"/>
              <a:gd name="T53" fmla="*/ 2147483647 h 226"/>
              <a:gd name="T54" fmla="*/ 2147483647 w 201"/>
              <a:gd name="T55" fmla="*/ 2147483647 h 226"/>
              <a:gd name="T56" fmla="*/ 2147483647 w 201"/>
              <a:gd name="T57" fmla="*/ 2147483647 h 226"/>
              <a:gd name="T58" fmla="*/ 2147483647 w 201"/>
              <a:gd name="T59" fmla="*/ 2147483647 h 226"/>
              <a:gd name="T60" fmla="*/ 2147483647 w 201"/>
              <a:gd name="T61" fmla="*/ 2147483647 h 226"/>
              <a:gd name="T62" fmla="*/ 0 w 201"/>
              <a:gd name="T63" fmla="*/ 2147483647 h 226"/>
              <a:gd name="T64" fmla="*/ 2147483647 w 201"/>
              <a:gd name="T65" fmla="*/ 0 h 226"/>
              <a:gd name="T66" fmla="*/ 2147483647 w 201"/>
              <a:gd name="T67" fmla="*/ 2147483647 h 226"/>
              <a:gd name="T68" fmla="*/ 2147483647 w 201"/>
              <a:gd name="T69" fmla="*/ 2147483647 h 226"/>
              <a:gd name="T70" fmla="*/ 2147483647 w 201"/>
              <a:gd name="T71" fmla="*/ 2147483647 h 226"/>
              <a:gd name="T72" fmla="*/ 2147483647 w 201"/>
              <a:gd name="T73" fmla="*/ 2147483647 h 226"/>
              <a:gd name="T74" fmla="*/ 2147483647 w 201"/>
              <a:gd name="T75" fmla="*/ 2147483647 h 226"/>
              <a:gd name="T76" fmla="*/ 2147483647 w 201"/>
              <a:gd name="T77" fmla="*/ 2147483647 h 226"/>
              <a:gd name="T78" fmla="*/ 2147483647 w 201"/>
              <a:gd name="T79" fmla="*/ 2147483647 h 226"/>
              <a:gd name="T80" fmla="*/ 2147483647 w 201"/>
              <a:gd name="T81" fmla="*/ 2147483647 h 226"/>
              <a:gd name="T82" fmla="*/ 2147483647 w 201"/>
              <a:gd name="T83" fmla="*/ 2147483647 h 226"/>
              <a:gd name="T84" fmla="*/ 2147483647 w 201"/>
              <a:gd name="T85" fmla="*/ 2147483647 h 226"/>
              <a:gd name="T86" fmla="*/ 2147483647 w 201"/>
              <a:gd name="T87" fmla="*/ 2147483647 h 226"/>
              <a:gd name="T88" fmla="*/ 2147483647 w 201"/>
              <a:gd name="T89" fmla="*/ 2147483647 h 226"/>
              <a:gd name="T90" fmla="*/ 2147483647 w 201"/>
              <a:gd name="T91" fmla="*/ 2147483647 h 226"/>
              <a:gd name="T92" fmla="*/ 2147483647 w 201"/>
              <a:gd name="T93" fmla="*/ 2147483647 h 226"/>
              <a:gd name="T94" fmla="*/ 2147483647 w 201"/>
              <a:gd name="T95" fmla="*/ 2147483647 h 226"/>
              <a:gd name="T96" fmla="*/ 2147483647 w 201"/>
              <a:gd name="T97" fmla="*/ 2147483647 h 226"/>
              <a:gd name="T98" fmla="*/ 2147483647 w 201"/>
              <a:gd name="T99" fmla="*/ 2147483647 h 226"/>
              <a:gd name="T100" fmla="*/ 2147483647 w 201"/>
              <a:gd name="T101" fmla="*/ 2147483647 h 226"/>
              <a:gd name="T102" fmla="*/ 2147483647 w 201"/>
              <a:gd name="T103" fmla="*/ 2147483647 h 226"/>
              <a:gd name="T104" fmla="*/ 2147483647 w 201"/>
              <a:gd name="T105" fmla="*/ 2147483647 h 22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01"/>
              <a:gd name="T160" fmla="*/ 0 h 226"/>
              <a:gd name="T161" fmla="*/ 201 w 201"/>
              <a:gd name="T162" fmla="*/ 226 h 22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01" h="226">
                <a:moveTo>
                  <a:pt x="198" y="133"/>
                </a:moveTo>
                <a:lnTo>
                  <a:pt x="181" y="133"/>
                </a:lnTo>
                <a:lnTo>
                  <a:pt x="166" y="134"/>
                </a:lnTo>
                <a:lnTo>
                  <a:pt x="167" y="148"/>
                </a:lnTo>
                <a:lnTo>
                  <a:pt x="168" y="163"/>
                </a:lnTo>
                <a:lnTo>
                  <a:pt x="171" y="177"/>
                </a:lnTo>
                <a:lnTo>
                  <a:pt x="173" y="193"/>
                </a:lnTo>
                <a:lnTo>
                  <a:pt x="186" y="206"/>
                </a:lnTo>
                <a:lnTo>
                  <a:pt x="201" y="220"/>
                </a:lnTo>
                <a:lnTo>
                  <a:pt x="177" y="222"/>
                </a:lnTo>
                <a:lnTo>
                  <a:pt x="154" y="226"/>
                </a:lnTo>
                <a:lnTo>
                  <a:pt x="139" y="222"/>
                </a:lnTo>
                <a:lnTo>
                  <a:pt x="123" y="220"/>
                </a:lnTo>
                <a:lnTo>
                  <a:pt x="119" y="216"/>
                </a:lnTo>
                <a:lnTo>
                  <a:pt x="101" y="214"/>
                </a:lnTo>
                <a:lnTo>
                  <a:pt x="82" y="214"/>
                </a:lnTo>
                <a:lnTo>
                  <a:pt x="64" y="213"/>
                </a:lnTo>
                <a:lnTo>
                  <a:pt x="45" y="213"/>
                </a:lnTo>
                <a:lnTo>
                  <a:pt x="32" y="208"/>
                </a:lnTo>
                <a:lnTo>
                  <a:pt x="13" y="213"/>
                </a:lnTo>
                <a:lnTo>
                  <a:pt x="12" y="199"/>
                </a:lnTo>
                <a:lnTo>
                  <a:pt x="10" y="183"/>
                </a:lnTo>
                <a:lnTo>
                  <a:pt x="14" y="160"/>
                </a:lnTo>
                <a:lnTo>
                  <a:pt x="18" y="136"/>
                </a:lnTo>
                <a:lnTo>
                  <a:pt x="26" y="123"/>
                </a:lnTo>
                <a:lnTo>
                  <a:pt x="32" y="111"/>
                </a:lnTo>
                <a:lnTo>
                  <a:pt x="26" y="86"/>
                </a:lnTo>
                <a:lnTo>
                  <a:pt x="21" y="73"/>
                </a:lnTo>
                <a:lnTo>
                  <a:pt x="14" y="59"/>
                </a:lnTo>
                <a:lnTo>
                  <a:pt x="20" y="49"/>
                </a:lnTo>
                <a:lnTo>
                  <a:pt x="10" y="27"/>
                </a:lnTo>
                <a:lnTo>
                  <a:pt x="0" y="4"/>
                </a:lnTo>
                <a:lnTo>
                  <a:pt x="13" y="0"/>
                </a:lnTo>
                <a:lnTo>
                  <a:pt x="27" y="2"/>
                </a:lnTo>
                <a:lnTo>
                  <a:pt x="40" y="2"/>
                </a:lnTo>
                <a:lnTo>
                  <a:pt x="54" y="2"/>
                </a:lnTo>
                <a:lnTo>
                  <a:pt x="69" y="3"/>
                </a:lnTo>
                <a:lnTo>
                  <a:pt x="76" y="20"/>
                </a:lnTo>
                <a:lnTo>
                  <a:pt x="84" y="37"/>
                </a:lnTo>
                <a:lnTo>
                  <a:pt x="96" y="43"/>
                </a:lnTo>
                <a:lnTo>
                  <a:pt x="115" y="39"/>
                </a:lnTo>
                <a:lnTo>
                  <a:pt x="117" y="22"/>
                </a:lnTo>
                <a:lnTo>
                  <a:pt x="133" y="23"/>
                </a:lnTo>
                <a:lnTo>
                  <a:pt x="133" y="27"/>
                </a:lnTo>
                <a:lnTo>
                  <a:pt x="154" y="31"/>
                </a:lnTo>
                <a:lnTo>
                  <a:pt x="157" y="52"/>
                </a:lnTo>
                <a:lnTo>
                  <a:pt x="159" y="73"/>
                </a:lnTo>
                <a:lnTo>
                  <a:pt x="166" y="93"/>
                </a:lnTo>
                <a:lnTo>
                  <a:pt x="167" y="99"/>
                </a:lnTo>
                <a:lnTo>
                  <a:pt x="180" y="97"/>
                </a:lnTo>
                <a:lnTo>
                  <a:pt x="193" y="94"/>
                </a:lnTo>
                <a:lnTo>
                  <a:pt x="195" y="113"/>
                </a:lnTo>
                <a:lnTo>
                  <a:pt x="198" y="133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85" name="Freeform 125"/>
          <p:cNvSpPr>
            <a:spLocks/>
          </p:cNvSpPr>
          <p:nvPr/>
        </p:nvSpPr>
        <p:spPr bwMode="auto">
          <a:xfrm>
            <a:off x="7304088" y="3686175"/>
            <a:ext cx="31750" cy="47625"/>
          </a:xfrm>
          <a:custGeom>
            <a:avLst/>
            <a:gdLst>
              <a:gd name="T0" fmla="*/ 2147483647 w 16"/>
              <a:gd name="T1" fmla="*/ 2147483647 h 24"/>
              <a:gd name="T2" fmla="*/ 0 w 16"/>
              <a:gd name="T3" fmla="*/ 2147483647 h 24"/>
              <a:gd name="T4" fmla="*/ 2147483647 w 16"/>
              <a:gd name="T5" fmla="*/ 0 h 24"/>
              <a:gd name="T6" fmla="*/ 2147483647 w 16"/>
              <a:gd name="T7" fmla="*/ 2147483647 h 24"/>
              <a:gd name="T8" fmla="*/ 2147483647 w 16"/>
              <a:gd name="T9" fmla="*/ 2147483647 h 24"/>
              <a:gd name="T10" fmla="*/ 2147483647 w 16"/>
              <a:gd name="T11" fmla="*/ 2147483647 h 24"/>
              <a:gd name="T12" fmla="*/ 2147483647 w 16"/>
              <a:gd name="T13" fmla="*/ 2147483647 h 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"/>
              <a:gd name="T22" fmla="*/ 0 h 24"/>
              <a:gd name="T23" fmla="*/ 16 w 16"/>
              <a:gd name="T24" fmla="*/ 24 h 2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" h="24">
                <a:moveTo>
                  <a:pt x="4" y="24"/>
                </a:moveTo>
                <a:lnTo>
                  <a:pt x="0" y="10"/>
                </a:lnTo>
                <a:lnTo>
                  <a:pt x="10" y="0"/>
                </a:lnTo>
                <a:lnTo>
                  <a:pt x="16" y="3"/>
                </a:lnTo>
                <a:lnTo>
                  <a:pt x="9" y="8"/>
                </a:lnTo>
                <a:lnTo>
                  <a:pt x="9" y="23"/>
                </a:lnTo>
                <a:lnTo>
                  <a:pt x="4" y="24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86" name="Freeform 126"/>
          <p:cNvSpPr>
            <a:spLocks/>
          </p:cNvSpPr>
          <p:nvPr/>
        </p:nvSpPr>
        <p:spPr bwMode="auto">
          <a:xfrm>
            <a:off x="7827963" y="3608388"/>
            <a:ext cx="60325" cy="76200"/>
          </a:xfrm>
          <a:custGeom>
            <a:avLst/>
            <a:gdLst>
              <a:gd name="T0" fmla="*/ 2147483647 w 30"/>
              <a:gd name="T1" fmla="*/ 2147483647 h 40"/>
              <a:gd name="T2" fmla="*/ 2147483647 w 30"/>
              <a:gd name="T3" fmla="*/ 2147483647 h 40"/>
              <a:gd name="T4" fmla="*/ 2147483647 w 30"/>
              <a:gd name="T5" fmla="*/ 0 h 40"/>
              <a:gd name="T6" fmla="*/ 2147483647 w 30"/>
              <a:gd name="T7" fmla="*/ 2147483647 h 40"/>
              <a:gd name="T8" fmla="*/ 2147483647 w 30"/>
              <a:gd name="T9" fmla="*/ 2147483647 h 40"/>
              <a:gd name="T10" fmla="*/ 0 w 30"/>
              <a:gd name="T11" fmla="*/ 2147483647 h 40"/>
              <a:gd name="T12" fmla="*/ 2147483647 w 30"/>
              <a:gd name="T13" fmla="*/ 2147483647 h 40"/>
              <a:gd name="T14" fmla="*/ 2147483647 w 30"/>
              <a:gd name="T15" fmla="*/ 2147483647 h 40"/>
              <a:gd name="T16" fmla="*/ 2147483647 w 30"/>
              <a:gd name="T17" fmla="*/ 2147483647 h 40"/>
              <a:gd name="T18" fmla="*/ 2147483647 w 30"/>
              <a:gd name="T19" fmla="*/ 2147483647 h 40"/>
              <a:gd name="T20" fmla="*/ 2147483647 w 30"/>
              <a:gd name="T21" fmla="*/ 2147483647 h 40"/>
              <a:gd name="T22" fmla="*/ 2147483647 w 30"/>
              <a:gd name="T23" fmla="*/ 2147483647 h 40"/>
              <a:gd name="T24" fmla="*/ 2147483647 w 30"/>
              <a:gd name="T25" fmla="*/ 2147483647 h 4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0"/>
              <a:gd name="T40" fmla="*/ 0 h 40"/>
              <a:gd name="T41" fmla="*/ 30 w 30"/>
              <a:gd name="T42" fmla="*/ 40 h 4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0" h="40">
                <a:moveTo>
                  <a:pt x="26" y="11"/>
                </a:moveTo>
                <a:lnTo>
                  <a:pt x="26" y="2"/>
                </a:lnTo>
                <a:lnTo>
                  <a:pt x="17" y="0"/>
                </a:lnTo>
                <a:lnTo>
                  <a:pt x="16" y="7"/>
                </a:lnTo>
                <a:lnTo>
                  <a:pt x="2" y="8"/>
                </a:lnTo>
                <a:lnTo>
                  <a:pt x="0" y="8"/>
                </a:lnTo>
                <a:lnTo>
                  <a:pt x="2" y="10"/>
                </a:lnTo>
                <a:lnTo>
                  <a:pt x="5" y="26"/>
                </a:lnTo>
                <a:lnTo>
                  <a:pt x="8" y="40"/>
                </a:lnTo>
                <a:lnTo>
                  <a:pt x="12" y="40"/>
                </a:lnTo>
                <a:lnTo>
                  <a:pt x="21" y="29"/>
                </a:lnTo>
                <a:lnTo>
                  <a:pt x="30" y="18"/>
                </a:lnTo>
                <a:lnTo>
                  <a:pt x="26" y="11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87" name="Freeform 127"/>
          <p:cNvSpPr>
            <a:spLocks/>
          </p:cNvSpPr>
          <p:nvPr/>
        </p:nvSpPr>
        <p:spPr bwMode="auto">
          <a:xfrm>
            <a:off x="7964488" y="3862388"/>
            <a:ext cx="107950" cy="277812"/>
          </a:xfrm>
          <a:custGeom>
            <a:avLst/>
            <a:gdLst>
              <a:gd name="T0" fmla="*/ 2147483647 w 56"/>
              <a:gd name="T1" fmla="*/ 2147483647 h 144"/>
              <a:gd name="T2" fmla="*/ 2147483647 w 56"/>
              <a:gd name="T3" fmla="*/ 2147483647 h 144"/>
              <a:gd name="T4" fmla="*/ 2147483647 w 56"/>
              <a:gd name="T5" fmla="*/ 2147483647 h 144"/>
              <a:gd name="T6" fmla="*/ 2147483647 w 56"/>
              <a:gd name="T7" fmla="*/ 2147483647 h 144"/>
              <a:gd name="T8" fmla="*/ 2147483647 w 56"/>
              <a:gd name="T9" fmla="*/ 2147483647 h 144"/>
              <a:gd name="T10" fmla="*/ 2147483647 w 56"/>
              <a:gd name="T11" fmla="*/ 2147483647 h 144"/>
              <a:gd name="T12" fmla="*/ 2147483647 w 56"/>
              <a:gd name="T13" fmla="*/ 2147483647 h 144"/>
              <a:gd name="T14" fmla="*/ 2147483647 w 56"/>
              <a:gd name="T15" fmla="*/ 2147483647 h 144"/>
              <a:gd name="T16" fmla="*/ 2147483647 w 56"/>
              <a:gd name="T17" fmla="*/ 2147483647 h 144"/>
              <a:gd name="T18" fmla="*/ 2147483647 w 56"/>
              <a:gd name="T19" fmla="*/ 2147483647 h 144"/>
              <a:gd name="T20" fmla="*/ 2147483647 w 56"/>
              <a:gd name="T21" fmla="*/ 2147483647 h 144"/>
              <a:gd name="T22" fmla="*/ 2147483647 w 56"/>
              <a:gd name="T23" fmla="*/ 2147483647 h 144"/>
              <a:gd name="T24" fmla="*/ 2147483647 w 56"/>
              <a:gd name="T25" fmla="*/ 2147483647 h 144"/>
              <a:gd name="T26" fmla="*/ 2147483647 w 56"/>
              <a:gd name="T27" fmla="*/ 2147483647 h 144"/>
              <a:gd name="T28" fmla="*/ 2147483647 w 56"/>
              <a:gd name="T29" fmla="*/ 2147483647 h 144"/>
              <a:gd name="T30" fmla="*/ 2147483647 w 56"/>
              <a:gd name="T31" fmla="*/ 2147483647 h 144"/>
              <a:gd name="T32" fmla="*/ 0 w 56"/>
              <a:gd name="T33" fmla="*/ 0 h 144"/>
              <a:gd name="T34" fmla="*/ 2147483647 w 56"/>
              <a:gd name="T35" fmla="*/ 2147483647 h 144"/>
              <a:gd name="T36" fmla="*/ 2147483647 w 56"/>
              <a:gd name="T37" fmla="*/ 2147483647 h 144"/>
              <a:gd name="T38" fmla="*/ 2147483647 w 56"/>
              <a:gd name="T39" fmla="*/ 2147483647 h 144"/>
              <a:gd name="T40" fmla="*/ 2147483647 w 56"/>
              <a:gd name="T41" fmla="*/ 2147483647 h 144"/>
              <a:gd name="T42" fmla="*/ 2147483647 w 56"/>
              <a:gd name="T43" fmla="*/ 2147483647 h 144"/>
              <a:gd name="T44" fmla="*/ 2147483647 w 56"/>
              <a:gd name="T45" fmla="*/ 2147483647 h 144"/>
              <a:gd name="T46" fmla="*/ 2147483647 w 56"/>
              <a:gd name="T47" fmla="*/ 2147483647 h 144"/>
              <a:gd name="T48" fmla="*/ 2147483647 w 56"/>
              <a:gd name="T49" fmla="*/ 2147483647 h 144"/>
              <a:gd name="T50" fmla="*/ 2147483647 w 56"/>
              <a:gd name="T51" fmla="*/ 2147483647 h 144"/>
              <a:gd name="T52" fmla="*/ 2147483647 w 56"/>
              <a:gd name="T53" fmla="*/ 2147483647 h 144"/>
              <a:gd name="T54" fmla="*/ 2147483647 w 56"/>
              <a:gd name="T55" fmla="*/ 2147483647 h 14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56"/>
              <a:gd name="T85" fmla="*/ 0 h 144"/>
              <a:gd name="T86" fmla="*/ 56 w 56"/>
              <a:gd name="T87" fmla="*/ 144 h 14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56" h="144">
                <a:moveTo>
                  <a:pt x="35" y="101"/>
                </a:moveTo>
                <a:lnTo>
                  <a:pt x="32" y="121"/>
                </a:lnTo>
                <a:lnTo>
                  <a:pt x="43" y="133"/>
                </a:lnTo>
                <a:lnTo>
                  <a:pt x="52" y="144"/>
                </a:lnTo>
                <a:lnTo>
                  <a:pt x="48" y="134"/>
                </a:lnTo>
                <a:lnTo>
                  <a:pt x="56" y="126"/>
                </a:lnTo>
                <a:lnTo>
                  <a:pt x="56" y="111"/>
                </a:lnTo>
                <a:lnTo>
                  <a:pt x="56" y="98"/>
                </a:lnTo>
                <a:lnTo>
                  <a:pt x="45" y="88"/>
                </a:lnTo>
                <a:lnTo>
                  <a:pt x="34" y="77"/>
                </a:lnTo>
                <a:lnTo>
                  <a:pt x="29" y="59"/>
                </a:lnTo>
                <a:lnTo>
                  <a:pt x="30" y="44"/>
                </a:lnTo>
                <a:lnTo>
                  <a:pt x="35" y="41"/>
                </a:lnTo>
                <a:lnTo>
                  <a:pt x="29" y="27"/>
                </a:lnTo>
                <a:lnTo>
                  <a:pt x="22" y="7"/>
                </a:lnTo>
                <a:lnTo>
                  <a:pt x="16" y="3"/>
                </a:lnTo>
                <a:lnTo>
                  <a:pt x="0" y="0"/>
                </a:lnTo>
                <a:lnTo>
                  <a:pt x="1" y="4"/>
                </a:lnTo>
                <a:lnTo>
                  <a:pt x="12" y="20"/>
                </a:lnTo>
                <a:lnTo>
                  <a:pt x="9" y="27"/>
                </a:lnTo>
                <a:lnTo>
                  <a:pt x="10" y="41"/>
                </a:lnTo>
                <a:lnTo>
                  <a:pt x="12" y="56"/>
                </a:lnTo>
                <a:lnTo>
                  <a:pt x="9" y="60"/>
                </a:lnTo>
                <a:lnTo>
                  <a:pt x="4" y="78"/>
                </a:lnTo>
                <a:lnTo>
                  <a:pt x="12" y="86"/>
                </a:lnTo>
                <a:lnTo>
                  <a:pt x="18" y="94"/>
                </a:lnTo>
                <a:lnTo>
                  <a:pt x="29" y="94"/>
                </a:lnTo>
                <a:lnTo>
                  <a:pt x="35" y="101"/>
                </a:lnTo>
                <a:close/>
              </a:path>
            </a:pathLst>
          </a:custGeom>
          <a:solidFill>
            <a:srgbClr val="9933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88" name="Freeform 128"/>
          <p:cNvSpPr>
            <a:spLocks/>
          </p:cNvSpPr>
          <p:nvPr/>
        </p:nvSpPr>
        <p:spPr bwMode="auto">
          <a:xfrm>
            <a:off x="7842250" y="3562350"/>
            <a:ext cx="360363" cy="384175"/>
          </a:xfrm>
          <a:custGeom>
            <a:avLst/>
            <a:gdLst>
              <a:gd name="T0" fmla="*/ 2147483647 w 184"/>
              <a:gd name="T1" fmla="*/ 2147483647 h 198"/>
              <a:gd name="T2" fmla="*/ 2147483647 w 184"/>
              <a:gd name="T3" fmla="*/ 2147483647 h 198"/>
              <a:gd name="T4" fmla="*/ 2147483647 w 184"/>
              <a:gd name="T5" fmla="*/ 2147483647 h 198"/>
              <a:gd name="T6" fmla="*/ 2147483647 w 184"/>
              <a:gd name="T7" fmla="*/ 2147483647 h 198"/>
              <a:gd name="T8" fmla="*/ 2147483647 w 184"/>
              <a:gd name="T9" fmla="*/ 2147483647 h 198"/>
              <a:gd name="T10" fmla="*/ 2147483647 w 184"/>
              <a:gd name="T11" fmla="*/ 0 h 198"/>
              <a:gd name="T12" fmla="*/ 2147483647 w 184"/>
              <a:gd name="T13" fmla="*/ 0 h 198"/>
              <a:gd name="T14" fmla="*/ 2147483647 w 184"/>
              <a:gd name="T15" fmla="*/ 0 h 198"/>
              <a:gd name="T16" fmla="*/ 2147483647 w 184"/>
              <a:gd name="T17" fmla="*/ 0 h 198"/>
              <a:gd name="T18" fmla="*/ 2147483647 w 184"/>
              <a:gd name="T19" fmla="*/ 2147483647 h 198"/>
              <a:gd name="T20" fmla="*/ 2147483647 w 184"/>
              <a:gd name="T21" fmla="*/ 2147483647 h 198"/>
              <a:gd name="T22" fmla="*/ 2147483647 w 184"/>
              <a:gd name="T23" fmla="*/ 2147483647 h 198"/>
              <a:gd name="T24" fmla="*/ 2147483647 w 184"/>
              <a:gd name="T25" fmla="*/ 2147483647 h 198"/>
              <a:gd name="T26" fmla="*/ 2147483647 w 184"/>
              <a:gd name="T27" fmla="*/ 2147483647 h 198"/>
              <a:gd name="T28" fmla="*/ 2147483647 w 184"/>
              <a:gd name="T29" fmla="*/ 2147483647 h 198"/>
              <a:gd name="T30" fmla="*/ 2147483647 w 184"/>
              <a:gd name="T31" fmla="*/ 2147483647 h 198"/>
              <a:gd name="T32" fmla="*/ 0 w 184"/>
              <a:gd name="T33" fmla="*/ 2147483647 h 198"/>
              <a:gd name="T34" fmla="*/ 2147483647 w 184"/>
              <a:gd name="T35" fmla="*/ 2147483647 h 198"/>
              <a:gd name="T36" fmla="*/ 2147483647 w 184"/>
              <a:gd name="T37" fmla="*/ 2147483647 h 198"/>
              <a:gd name="T38" fmla="*/ 2147483647 w 184"/>
              <a:gd name="T39" fmla="*/ 2147483647 h 198"/>
              <a:gd name="T40" fmla="*/ 2147483647 w 184"/>
              <a:gd name="T41" fmla="*/ 2147483647 h 198"/>
              <a:gd name="T42" fmla="*/ 2147483647 w 184"/>
              <a:gd name="T43" fmla="*/ 2147483647 h 198"/>
              <a:gd name="T44" fmla="*/ 2147483647 w 184"/>
              <a:gd name="T45" fmla="*/ 2147483647 h 198"/>
              <a:gd name="T46" fmla="*/ 2147483647 w 184"/>
              <a:gd name="T47" fmla="*/ 2147483647 h 198"/>
              <a:gd name="T48" fmla="*/ 2147483647 w 184"/>
              <a:gd name="T49" fmla="*/ 2147483647 h 198"/>
              <a:gd name="T50" fmla="*/ 2147483647 w 184"/>
              <a:gd name="T51" fmla="*/ 2147483647 h 198"/>
              <a:gd name="T52" fmla="*/ 2147483647 w 184"/>
              <a:gd name="T53" fmla="*/ 2147483647 h 198"/>
              <a:gd name="T54" fmla="*/ 2147483647 w 184"/>
              <a:gd name="T55" fmla="*/ 2147483647 h 198"/>
              <a:gd name="T56" fmla="*/ 2147483647 w 184"/>
              <a:gd name="T57" fmla="*/ 2147483647 h 198"/>
              <a:gd name="T58" fmla="*/ 2147483647 w 184"/>
              <a:gd name="T59" fmla="*/ 2147483647 h 198"/>
              <a:gd name="T60" fmla="*/ 2147483647 w 184"/>
              <a:gd name="T61" fmla="*/ 2147483647 h 198"/>
              <a:gd name="T62" fmla="*/ 2147483647 w 184"/>
              <a:gd name="T63" fmla="*/ 2147483647 h 198"/>
              <a:gd name="T64" fmla="*/ 2147483647 w 184"/>
              <a:gd name="T65" fmla="*/ 2147483647 h 198"/>
              <a:gd name="T66" fmla="*/ 2147483647 w 184"/>
              <a:gd name="T67" fmla="*/ 2147483647 h 198"/>
              <a:gd name="T68" fmla="*/ 2147483647 w 184"/>
              <a:gd name="T69" fmla="*/ 2147483647 h 198"/>
              <a:gd name="T70" fmla="*/ 2147483647 w 184"/>
              <a:gd name="T71" fmla="*/ 2147483647 h 198"/>
              <a:gd name="T72" fmla="*/ 2147483647 w 184"/>
              <a:gd name="T73" fmla="*/ 2147483647 h 198"/>
              <a:gd name="T74" fmla="*/ 2147483647 w 184"/>
              <a:gd name="T75" fmla="*/ 2147483647 h 198"/>
              <a:gd name="T76" fmla="*/ 2147483647 w 184"/>
              <a:gd name="T77" fmla="*/ 2147483647 h 198"/>
              <a:gd name="T78" fmla="*/ 2147483647 w 184"/>
              <a:gd name="T79" fmla="*/ 2147483647 h 198"/>
              <a:gd name="T80" fmla="*/ 2147483647 w 184"/>
              <a:gd name="T81" fmla="*/ 2147483647 h 198"/>
              <a:gd name="T82" fmla="*/ 2147483647 w 184"/>
              <a:gd name="T83" fmla="*/ 2147483647 h 198"/>
              <a:gd name="T84" fmla="*/ 2147483647 w 184"/>
              <a:gd name="T85" fmla="*/ 2147483647 h 198"/>
              <a:gd name="T86" fmla="*/ 2147483647 w 184"/>
              <a:gd name="T87" fmla="*/ 2147483647 h 198"/>
              <a:gd name="T88" fmla="*/ 2147483647 w 184"/>
              <a:gd name="T89" fmla="*/ 2147483647 h 198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84"/>
              <a:gd name="T136" fmla="*/ 0 h 198"/>
              <a:gd name="T137" fmla="*/ 184 w 184"/>
              <a:gd name="T138" fmla="*/ 198 h 198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84" h="198">
                <a:moveTo>
                  <a:pt x="133" y="43"/>
                </a:moveTo>
                <a:lnTo>
                  <a:pt x="131" y="37"/>
                </a:lnTo>
                <a:lnTo>
                  <a:pt x="116" y="27"/>
                </a:lnTo>
                <a:lnTo>
                  <a:pt x="101" y="18"/>
                </a:lnTo>
                <a:lnTo>
                  <a:pt x="87" y="9"/>
                </a:lnTo>
                <a:lnTo>
                  <a:pt x="71" y="0"/>
                </a:lnTo>
                <a:lnTo>
                  <a:pt x="57" y="0"/>
                </a:lnTo>
                <a:lnTo>
                  <a:pt x="43" y="0"/>
                </a:lnTo>
                <a:lnTo>
                  <a:pt x="30" y="0"/>
                </a:lnTo>
                <a:lnTo>
                  <a:pt x="16" y="1"/>
                </a:lnTo>
                <a:lnTo>
                  <a:pt x="22" y="23"/>
                </a:lnTo>
                <a:lnTo>
                  <a:pt x="18" y="25"/>
                </a:lnTo>
                <a:lnTo>
                  <a:pt x="18" y="34"/>
                </a:lnTo>
                <a:lnTo>
                  <a:pt x="22" y="41"/>
                </a:lnTo>
                <a:lnTo>
                  <a:pt x="13" y="52"/>
                </a:lnTo>
                <a:lnTo>
                  <a:pt x="4" y="63"/>
                </a:lnTo>
                <a:lnTo>
                  <a:pt x="0" y="63"/>
                </a:lnTo>
                <a:lnTo>
                  <a:pt x="1" y="78"/>
                </a:lnTo>
                <a:lnTo>
                  <a:pt x="3" y="91"/>
                </a:lnTo>
                <a:lnTo>
                  <a:pt x="10" y="107"/>
                </a:lnTo>
                <a:lnTo>
                  <a:pt x="18" y="120"/>
                </a:lnTo>
                <a:lnTo>
                  <a:pt x="26" y="133"/>
                </a:lnTo>
                <a:lnTo>
                  <a:pt x="27" y="136"/>
                </a:lnTo>
                <a:lnTo>
                  <a:pt x="44" y="146"/>
                </a:lnTo>
                <a:lnTo>
                  <a:pt x="62" y="155"/>
                </a:lnTo>
                <a:lnTo>
                  <a:pt x="78" y="158"/>
                </a:lnTo>
                <a:lnTo>
                  <a:pt x="84" y="162"/>
                </a:lnTo>
                <a:lnTo>
                  <a:pt x="91" y="182"/>
                </a:lnTo>
                <a:lnTo>
                  <a:pt x="97" y="196"/>
                </a:lnTo>
                <a:lnTo>
                  <a:pt x="105" y="196"/>
                </a:lnTo>
                <a:lnTo>
                  <a:pt x="114" y="195"/>
                </a:lnTo>
                <a:lnTo>
                  <a:pt x="132" y="198"/>
                </a:lnTo>
                <a:lnTo>
                  <a:pt x="144" y="194"/>
                </a:lnTo>
                <a:lnTo>
                  <a:pt x="153" y="192"/>
                </a:lnTo>
                <a:lnTo>
                  <a:pt x="168" y="185"/>
                </a:lnTo>
                <a:lnTo>
                  <a:pt x="184" y="175"/>
                </a:lnTo>
                <a:lnTo>
                  <a:pt x="172" y="165"/>
                </a:lnTo>
                <a:lnTo>
                  <a:pt x="167" y="146"/>
                </a:lnTo>
                <a:lnTo>
                  <a:pt x="164" y="132"/>
                </a:lnTo>
                <a:lnTo>
                  <a:pt x="162" y="126"/>
                </a:lnTo>
                <a:lnTo>
                  <a:pt x="164" y="108"/>
                </a:lnTo>
                <a:lnTo>
                  <a:pt x="153" y="92"/>
                </a:lnTo>
                <a:lnTo>
                  <a:pt x="158" y="67"/>
                </a:lnTo>
                <a:lnTo>
                  <a:pt x="145" y="55"/>
                </a:lnTo>
                <a:lnTo>
                  <a:pt x="133" y="43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89" name="Freeform 129"/>
          <p:cNvSpPr>
            <a:spLocks/>
          </p:cNvSpPr>
          <p:nvPr/>
        </p:nvSpPr>
        <p:spPr bwMode="auto">
          <a:xfrm>
            <a:off x="8153400" y="3733800"/>
            <a:ext cx="15875" cy="22225"/>
          </a:xfrm>
          <a:custGeom>
            <a:avLst/>
            <a:gdLst>
              <a:gd name="T0" fmla="*/ 2147483647 w 7"/>
              <a:gd name="T1" fmla="*/ 2147483647 h 12"/>
              <a:gd name="T2" fmla="*/ 2147483647 w 7"/>
              <a:gd name="T3" fmla="*/ 0 h 12"/>
              <a:gd name="T4" fmla="*/ 0 w 7"/>
              <a:gd name="T5" fmla="*/ 2147483647 h 12"/>
              <a:gd name="T6" fmla="*/ 2147483647 w 7"/>
              <a:gd name="T7" fmla="*/ 2147483647 h 12"/>
              <a:gd name="T8" fmla="*/ 0 60000 65536"/>
              <a:gd name="T9" fmla="*/ 0 60000 65536"/>
              <a:gd name="T10" fmla="*/ 0 60000 65536"/>
              <a:gd name="T11" fmla="*/ 0 60000 65536"/>
              <a:gd name="T12" fmla="*/ 0 w 7"/>
              <a:gd name="T13" fmla="*/ 0 h 12"/>
              <a:gd name="T14" fmla="*/ 7 w 7"/>
              <a:gd name="T15" fmla="*/ 12 h 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" h="12">
                <a:moveTo>
                  <a:pt x="7" y="12"/>
                </a:moveTo>
                <a:lnTo>
                  <a:pt x="3" y="0"/>
                </a:lnTo>
                <a:lnTo>
                  <a:pt x="0" y="4"/>
                </a:lnTo>
                <a:lnTo>
                  <a:pt x="7" y="1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90" name="Freeform 130"/>
          <p:cNvSpPr>
            <a:spLocks/>
          </p:cNvSpPr>
          <p:nvPr/>
        </p:nvSpPr>
        <p:spPr bwMode="auto">
          <a:xfrm>
            <a:off x="7275513" y="3397250"/>
            <a:ext cx="230187" cy="307975"/>
          </a:xfrm>
          <a:custGeom>
            <a:avLst/>
            <a:gdLst>
              <a:gd name="T0" fmla="*/ 2147483647 w 119"/>
              <a:gd name="T1" fmla="*/ 2147483647 h 160"/>
              <a:gd name="T2" fmla="*/ 2147483647 w 119"/>
              <a:gd name="T3" fmla="*/ 2147483647 h 160"/>
              <a:gd name="T4" fmla="*/ 2147483647 w 119"/>
              <a:gd name="T5" fmla="*/ 2147483647 h 160"/>
              <a:gd name="T6" fmla="*/ 2147483647 w 119"/>
              <a:gd name="T7" fmla="*/ 2147483647 h 160"/>
              <a:gd name="T8" fmla="*/ 2147483647 w 119"/>
              <a:gd name="T9" fmla="*/ 2147483647 h 160"/>
              <a:gd name="T10" fmla="*/ 2147483647 w 119"/>
              <a:gd name="T11" fmla="*/ 2147483647 h 160"/>
              <a:gd name="T12" fmla="*/ 2147483647 w 119"/>
              <a:gd name="T13" fmla="*/ 2147483647 h 160"/>
              <a:gd name="T14" fmla="*/ 0 w 119"/>
              <a:gd name="T15" fmla="*/ 2147483647 h 160"/>
              <a:gd name="T16" fmla="*/ 2147483647 w 119"/>
              <a:gd name="T17" fmla="*/ 2147483647 h 160"/>
              <a:gd name="T18" fmla="*/ 2147483647 w 119"/>
              <a:gd name="T19" fmla="*/ 2147483647 h 160"/>
              <a:gd name="T20" fmla="*/ 2147483647 w 119"/>
              <a:gd name="T21" fmla="*/ 2147483647 h 160"/>
              <a:gd name="T22" fmla="*/ 2147483647 w 119"/>
              <a:gd name="T23" fmla="*/ 2147483647 h 160"/>
              <a:gd name="T24" fmla="*/ 2147483647 w 119"/>
              <a:gd name="T25" fmla="*/ 2147483647 h 160"/>
              <a:gd name="T26" fmla="*/ 2147483647 w 119"/>
              <a:gd name="T27" fmla="*/ 2147483647 h 160"/>
              <a:gd name="T28" fmla="*/ 2147483647 w 119"/>
              <a:gd name="T29" fmla="*/ 2147483647 h 160"/>
              <a:gd name="T30" fmla="*/ 2147483647 w 119"/>
              <a:gd name="T31" fmla="*/ 2147483647 h 160"/>
              <a:gd name="T32" fmla="*/ 2147483647 w 119"/>
              <a:gd name="T33" fmla="*/ 2147483647 h 160"/>
              <a:gd name="T34" fmla="*/ 2147483647 w 119"/>
              <a:gd name="T35" fmla="*/ 2147483647 h 160"/>
              <a:gd name="T36" fmla="*/ 2147483647 w 119"/>
              <a:gd name="T37" fmla="*/ 2147483647 h 160"/>
              <a:gd name="T38" fmla="*/ 2147483647 w 119"/>
              <a:gd name="T39" fmla="*/ 2147483647 h 160"/>
              <a:gd name="T40" fmla="*/ 2147483647 w 119"/>
              <a:gd name="T41" fmla="*/ 2147483647 h 160"/>
              <a:gd name="T42" fmla="*/ 2147483647 w 119"/>
              <a:gd name="T43" fmla="*/ 2147483647 h 160"/>
              <a:gd name="T44" fmla="*/ 2147483647 w 119"/>
              <a:gd name="T45" fmla="*/ 2147483647 h 160"/>
              <a:gd name="T46" fmla="*/ 2147483647 w 119"/>
              <a:gd name="T47" fmla="*/ 2147483647 h 160"/>
              <a:gd name="T48" fmla="*/ 2147483647 w 119"/>
              <a:gd name="T49" fmla="*/ 2147483647 h 160"/>
              <a:gd name="T50" fmla="*/ 2147483647 w 119"/>
              <a:gd name="T51" fmla="*/ 2147483647 h 160"/>
              <a:gd name="T52" fmla="*/ 2147483647 w 119"/>
              <a:gd name="T53" fmla="*/ 2147483647 h 160"/>
              <a:gd name="T54" fmla="*/ 2147483647 w 119"/>
              <a:gd name="T55" fmla="*/ 0 h 160"/>
              <a:gd name="T56" fmla="*/ 2147483647 w 119"/>
              <a:gd name="T57" fmla="*/ 2147483647 h 160"/>
              <a:gd name="T58" fmla="*/ 2147483647 w 119"/>
              <a:gd name="T59" fmla="*/ 2147483647 h 160"/>
              <a:gd name="T60" fmla="*/ 2147483647 w 119"/>
              <a:gd name="T61" fmla="*/ 2147483647 h 160"/>
              <a:gd name="T62" fmla="*/ 2147483647 w 119"/>
              <a:gd name="T63" fmla="*/ 2147483647 h 160"/>
              <a:gd name="T64" fmla="*/ 2147483647 w 119"/>
              <a:gd name="T65" fmla="*/ 2147483647 h 160"/>
              <a:gd name="T66" fmla="*/ 2147483647 w 119"/>
              <a:gd name="T67" fmla="*/ 2147483647 h 160"/>
              <a:gd name="T68" fmla="*/ 2147483647 w 119"/>
              <a:gd name="T69" fmla="*/ 2147483647 h 160"/>
              <a:gd name="T70" fmla="*/ 2147483647 w 119"/>
              <a:gd name="T71" fmla="*/ 2147483647 h 160"/>
              <a:gd name="T72" fmla="*/ 2147483647 w 119"/>
              <a:gd name="T73" fmla="*/ 2147483647 h 160"/>
              <a:gd name="T74" fmla="*/ 2147483647 w 119"/>
              <a:gd name="T75" fmla="*/ 2147483647 h 160"/>
              <a:gd name="T76" fmla="*/ 2147483647 w 119"/>
              <a:gd name="T77" fmla="*/ 2147483647 h 160"/>
              <a:gd name="T78" fmla="*/ 2147483647 w 119"/>
              <a:gd name="T79" fmla="*/ 2147483647 h 160"/>
              <a:gd name="T80" fmla="*/ 2147483647 w 119"/>
              <a:gd name="T81" fmla="*/ 2147483647 h 160"/>
              <a:gd name="T82" fmla="*/ 2147483647 w 119"/>
              <a:gd name="T83" fmla="*/ 2147483647 h 160"/>
              <a:gd name="T84" fmla="*/ 2147483647 w 119"/>
              <a:gd name="T85" fmla="*/ 2147483647 h 160"/>
              <a:gd name="T86" fmla="*/ 2147483647 w 119"/>
              <a:gd name="T87" fmla="*/ 2147483647 h 160"/>
              <a:gd name="T88" fmla="*/ 2147483647 w 119"/>
              <a:gd name="T89" fmla="*/ 2147483647 h 16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19"/>
              <a:gd name="T136" fmla="*/ 0 h 160"/>
              <a:gd name="T137" fmla="*/ 119 w 119"/>
              <a:gd name="T138" fmla="*/ 160 h 16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19" h="160">
                <a:moveTo>
                  <a:pt x="21" y="112"/>
                </a:moveTo>
                <a:lnTo>
                  <a:pt x="7" y="113"/>
                </a:lnTo>
                <a:lnTo>
                  <a:pt x="7" y="119"/>
                </a:lnTo>
                <a:lnTo>
                  <a:pt x="9" y="124"/>
                </a:lnTo>
                <a:lnTo>
                  <a:pt x="12" y="132"/>
                </a:lnTo>
                <a:lnTo>
                  <a:pt x="9" y="135"/>
                </a:lnTo>
                <a:lnTo>
                  <a:pt x="4" y="132"/>
                </a:lnTo>
                <a:lnTo>
                  <a:pt x="0" y="140"/>
                </a:lnTo>
                <a:lnTo>
                  <a:pt x="15" y="160"/>
                </a:lnTo>
                <a:lnTo>
                  <a:pt x="25" y="150"/>
                </a:lnTo>
                <a:lnTo>
                  <a:pt x="31" y="153"/>
                </a:lnTo>
                <a:lnTo>
                  <a:pt x="39" y="156"/>
                </a:lnTo>
                <a:lnTo>
                  <a:pt x="44" y="150"/>
                </a:lnTo>
                <a:lnTo>
                  <a:pt x="53" y="149"/>
                </a:lnTo>
                <a:lnTo>
                  <a:pt x="56" y="157"/>
                </a:lnTo>
                <a:lnTo>
                  <a:pt x="68" y="145"/>
                </a:lnTo>
                <a:lnTo>
                  <a:pt x="79" y="133"/>
                </a:lnTo>
                <a:lnTo>
                  <a:pt x="81" y="119"/>
                </a:lnTo>
                <a:lnTo>
                  <a:pt x="83" y="104"/>
                </a:lnTo>
                <a:lnTo>
                  <a:pt x="94" y="88"/>
                </a:lnTo>
                <a:lnTo>
                  <a:pt x="104" y="74"/>
                </a:lnTo>
                <a:lnTo>
                  <a:pt x="106" y="59"/>
                </a:lnTo>
                <a:lnTo>
                  <a:pt x="109" y="46"/>
                </a:lnTo>
                <a:lnTo>
                  <a:pt x="112" y="32"/>
                </a:lnTo>
                <a:lnTo>
                  <a:pt x="116" y="18"/>
                </a:lnTo>
                <a:lnTo>
                  <a:pt x="119" y="1"/>
                </a:lnTo>
                <a:lnTo>
                  <a:pt x="108" y="1"/>
                </a:lnTo>
                <a:lnTo>
                  <a:pt x="95" y="0"/>
                </a:lnTo>
                <a:lnTo>
                  <a:pt x="86" y="5"/>
                </a:lnTo>
                <a:lnTo>
                  <a:pt x="81" y="25"/>
                </a:lnTo>
                <a:lnTo>
                  <a:pt x="77" y="34"/>
                </a:lnTo>
                <a:lnTo>
                  <a:pt x="63" y="30"/>
                </a:lnTo>
                <a:lnTo>
                  <a:pt x="50" y="26"/>
                </a:lnTo>
                <a:lnTo>
                  <a:pt x="34" y="26"/>
                </a:lnTo>
                <a:lnTo>
                  <a:pt x="31" y="43"/>
                </a:lnTo>
                <a:lnTo>
                  <a:pt x="50" y="42"/>
                </a:lnTo>
                <a:lnTo>
                  <a:pt x="50" y="55"/>
                </a:lnTo>
                <a:lnTo>
                  <a:pt x="42" y="66"/>
                </a:lnTo>
                <a:lnTo>
                  <a:pt x="52" y="82"/>
                </a:lnTo>
                <a:lnTo>
                  <a:pt x="48" y="108"/>
                </a:lnTo>
                <a:lnTo>
                  <a:pt x="43" y="112"/>
                </a:lnTo>
                <a:lnTo>
                  <a:pt x="41" y="107"/>
                </a:lnTo>
                <a:lnTo>
                  <a:pt x="31" y="111"/>
                </a:lnTo>
                <a:lnTo>
                  <a:pt x="21" y="100"/>
                </a:lnTo>
                <a:lnTo>
                  <a:pt x="21" y="112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91" name="Freeform 131"/>
          <p:cNvSpPr>
            <a:spLocks/>
          </p:cNvSpPr>
          <p:nvPr/>
        </p:nvSpPr>
        <p:spPr bwMode="auto">
          <a:xfrm>
            <a:off x="7221538" y="3438525"/>
            <a:ext cx="57150" cy="47625"/>
          </a:xfrm>
          <a:custGeom>
            <a:avLst/>
            <a:gdLst>
              <a:gd name="T0" fmla="*/ 2147483647 w 30"/>
              <a:gd name="T1" fmla="*/ 2147483647 h 25"/>
              <a:gd name="T2" fmla="*/ 0 w 30"/>
              <a:gd name="T3" fmla="*/ 2147483647 h 25"/>
              <a:gd name="T4" fmla="*/ 2147483647 w 30"/>
              <a:gd name="T5" fmla="*/ 2147483647 h 25"/>
              <a:gd name="T6" fmla="*/ 2147483647 w 30"/>
              <a:gd name="T7" fmla="*/ 0 h 25"/>
              <a:gd name="T8" fmla="*/ 2147483647 w 30"/>
              <a:gd name="T9" fmla="*/ 2147483647 h 25"/>
              <a:gd name="T10" fmla="*/ 2147483647 w 30"/>
              <a:gd name="T11" fmla="*/ 2147483647 h 25"/>
              <a:gd name="T12" fmla="*/ 2147483647 w 30"/>
              <a:gd name="T13" fmla="*/ 2147483647 h 25"/>
              <a:gd name="T14" fmla="*/ 2147483647 w 30"/>
              <a:gd name="T15" fmla="*/ 2147483647 h 25"/>
              <a:gd name="T16" fmla="*/ 2147483647 w 30"/>
              <a:gd name="T17" fmla="*/ 2147483647 h 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"/>
              <a:gd name="T28" fmla="*/ 0 h 25"/>
              <a:gd name="T29" fmla="*/ 30 w 30"/>
              <a:gd name="T30" fmla="*/ 25 h 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" h="25">
                <a:moveTo>
                  <a:pt x="4" y="25"/>
                </a:moveTo>
                <a:lnTo>
                  <a:pt x="0" y="24"/>
                </a:lnTo>
                <a:lnTo>
                  <a:pt x="1" y="16"/>
                </a:lnTo>
                <a:lnTo>
                  <a:pt x="5" y="0"/>
                </a:lnTo>
                <a:lnTo>
                  <a:pt x="18" y="3"/>
                </a:lnTo>
                <a:lnTo>
                  <a:pt x="30" y="4"/>
                </a:lnTo>
                <a:lnTo>
                  <a:pt x="30" y="25"/>
                </a:lnTo>
                <a:lnTo>
                  <a:pt x="17" y="25"/>
                </a:lnTo>
                <a:lnTo>
                  <a:pt x="4" y="2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92" name="Freeform 132"/>
          <p:cNvSpPr>
            <a:spLocks/>
          </p:cNvSpPr>
          <p:nvPr/>
        </p:nvSpPr>
        <p:spPr bwMode="auto">
          <a:xfrm>
            <a:off x="7191375" y="3390900"/>
            <a:ext cx="12700" cy="17463"/>
          </a:xfrm>
          <a:custGeom>
            <a:avLst/>
            <a:gdLst>
              <a:gd name="T0" fmla="*/ 2147483647 w 8"/>
              <a:gd name="T1" fmla="*/ 0 h 9"/>
              <a:gd name="T2" fmla="*/ 2147483647 w 8"/>
              <a:gd name="T3" fmla="*/ 0 h 9"/>
              <a:gd name="T4" fmla="*/ 0 w 8"/>
              <a:gd name="T5" fmla="*/ 2147483647 h 9"/>
              <a:gd name="T6" fmla="*/ 2147483647 w 8"/>
              <a:gd name="T7" fmla="*/ 0 h 9"/>
              <a:gd name="T8" fmla="*/ 0 60000 65536"/>
              <a:gd name="T9" fmla="*/ 0 60000 65536"/>
              <a:gd name="T10" fmla="*/ 0 60000 65536"/>
              <a:gd name="T11" fmla="*/ 0 60000 65536"/>
              <a:gd name="T12" fmla="*/ 0 w 8"/>
              <a:gd name="T13" fmla="*/ 0 h 9"/>
              <a:gd name="T14" fmla="*/ 8 w 8"/>
              <a:gd name="T15" fmla="*/ 9 h 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" h="9">
                <a:moveTo>
                  <a:pt x="8" y="0"/>
                </a:moveTo>
                <a:lnTo>
                  <a:pt x="6" y="0"/>
                </a:lnTo>
                <a:lnTo>
                  <a:pt x="0" y="9"/>
                </a:lnTo>
                <a:lnTo>
                  <a:pt x="8" y="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93" name="Freeform 133"/>
          <p:cNvSpPr>
            <a:spLocks/>
          </p:cNvSpPr>
          <p:nvPr/>
        </p:nvSpPr>
        <p:spPr bwMode="auto">
          <a:xfrm>
            <a:off x="7196138" y="3446463"/>
            <a:ext cx="180975" cy="220662"/>
          </a:xfrm>
          <a:custGeom>
            <a:avLst/>
            <a:gdLst>
              <a:gd name="T0" fmla="*/ 2147483647 w 92"/>
              <a:gd name="T1" fmla="*/ 2147483647 h 114"/>
              <a:gd name="T2" fmla="*/ 2147483647 w 92"/>
              <a:gd name="T3" fmla="*/ 2147483647 h 114"/>
              <a:gd name="T4" fmla="*/ 2147483647 w 92"/>
              <a:gd name="T5" fmla="*/ 2147483647 h 114"/>
              <a:gd name="T6" fmla="*/ 2147483647 w 92"/>
              <a:gd name="T7" fmla="*/ 2147483647 h 114"/>
              <a:gd name="T8" fmla="*/ 2147483647 w 92"/>
              <a:gd name="T9" fmla="*/ 2147483647 h 114"/>
              <a:gd name="T10" fmla="*/ 2147483647 w 92"/>
              <a:gd name="T11" fmla="*/ 2147483647 h 114"/>
              <a:gd name="T12" fmla="*/ 0 w 92"/>
              <a:gd name="T13" fmla="*/ 2147483647 h 114"/>
              <a:gd name="T14" fmla="*/ 2147483647 w 92"/>
              <a:gd name="T15" fmla="*/ 2147483647 h 114"/>
              <a:gd name="T16" fmla="*/ 2147483647 w 92"/>
              <a:gd name="T17" fmla="*/ 2147483647 h 114"/>
              <a:gd name="T18" fmla="*/ 2147483647 w 92"/>
              <a:gd name="T19" fmla="*/ 2147483647 h 114"/>
              <a:gd name="T20" fmla="*/ 2147483647 w 92"/>
              <a:gd name="T21" fmla="*/ 2147483647 h 114"/>
              <a:gd name="T22" fmla="*/ 2147483647 w 92"/>
              <a:gd name="T23" fmla="*/ 2147483647 h 114"/>
              <a:gd name="T24" fmla="*/ 2147483647 w 92"/>
              <a:gd name="T25" fmla="*/ 2147483647 h 114"/>
              <a:gd name="T26" fmla="*/ 2147483647 w 92"/>
              <a:gd name="T27" fmla="*/ 2147483647 h 114"/>
              <a:gd name="T28" fmla="*/ 2147483647 w 92"/>
              <a:gd name="T29" fmla="*/ 2147483647 h 114"/>
              <a:gd name="T30" fmla="*/ 2147483647 w 92"/>
              <a:gd name="T31" fmla="*/ 2147483647 h 114"/>
              <a:gd name="T32" fmla="*/ 2147483647 w 92"/>
              <a:gd name="T33" fmla="*/ 2147483647 h 114"/>
              <a:gd name="T34" fmla="*/ 2147483647 w 92"/>
              <a:gd name="T35" fmla="*/ 2147483647 h 114"/>
              <a:gd name="T36" fmla="*/ 2147483647 w 92"/>
              <a:gd name="T37" fmla="*/ 2147483647 h 114"/>
              <a:gd name="T38" fmla="*/ 2147483647 w 92"/>
              <a:gd name="T39" fmla="*/ 2147483647 h 114"/>
              <a:gd name="T40" fmla="*/ 2147483647 w 92"/>
              <a:gd name="T41" fmla="*/ 2147483647 h 114"/>
              <a:gd name="T42" fmla="*/ 2147483647 w 92"/>
              <a:gd name="T43" fmla="*/ 2147483647 h 114"/>
              <a:gd name="T44" fmla="*/ 2147483647 w 92"/>
              <a:gd name="T45" fmla="*/ 2147483647 h 114"/>
              <a:gd name="T46" fmla="*/ 2147483647 w 92"/>
              <a:gd name="T47" fmla="*/ 2147483647 h 114"/>
              <a:gd name="T48" fmla="*/ 2147483647 w 92"/>
              <a:gd name="T49" fmla="*/ 2147483647 h 114"/>
              <a:gd name="T50" fmla="*/ 2147483647 w 92"/>
              <a:gd name="T51" fmla="*/ 2147483647 h 114"/>
              <a:gd name="T52" fmla="*/ 2147483647 w 92"/>
              <a:gd name="T53" fmla="*/ 2147483647 h 114"/>
              <a:gd name="T54" fmla="*/ 2147483647 w 92"/>
              <a:gd name="T55" fmla="*/ 2147483647 h 114"/>
              <a:gd name="T56" fmla="*/ 2147483647 w 92"/>
              <a:gd name="T57" fmla="*/ 2147483647 h 114"/>
              <a:gd name="T58" fmla="*/ 2147483647 w 92"/>
              <a:gd name="T59" fmla="*/ 2147483647 h 114"/>
              <a:gd name="T60" fmla="*/ 2147483647 w 92"/>
              <a:gd name="T61" fmla="*/ 2147483647 h 114"/>
              <a:gd name="T62" fmla="*/ 2147483647 w 92"/>
              <a:gd name="T63" fmla="*/ 2147483647 h 114"/>
              <a:gd name="T64" fmla="*/ 2147483647 w 92"/>
              <a:gd name="T65" fmla="*/ 2147483647 h 114"/>
              <a:gd name="T66" fmla="*/ 2147483647 w 92"/>
              <a:gd name="T67" fmla="*/ 0 h 114"/>
              <a:gd name="T68" fmla="*/ 2147483647 w 92"/>
              <a:gd name="T69" fmla="*/ 0 h 114"/>
              <a:gd name="T70" fmla="*/ 2147483647 w 92"/>
              <a:gd name="T71" fmla="*/ 0 h 114"/>
              <a:gd name="T72" fmla="*/ 2147483647 w 92"/>
              <a:gd name="T73" fmla="*/ 2147483647 h 114"/>
              <a:gd name="T74" fmla="*/ 2147483647 w 92"/>
              <a:gd name="T75" fmla="*/ 2147483647 h 114"/>
              <a:gd name="T76" fmla="*/ 2147483647 w 92"/>
              <a:gd name="T77" fmla="*/ 2147483647 h 11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92"/>
              <a:gd name="T118" fmla="*/ 0 h 114"/>
              <a:gd name="T119" fmla="*/ 92 w 92"/>
              <a:gd name="T120" fmla="*/ 114 h 114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92" h="114">
                <a:moveTo>
                  <a:pt x="16" y="21"/>
                </a:moveTo>
                <a:lnTo>
                  <a:pt x="13" y="29"/>
                </a:lnTo>
                <a:lnTo>
                  <a:pt x="8" y="29"/>
                </a:lnTo>
                <a:lnTo>
                  <a:pt x="18" y="37"/>
                </a:lnTo>
                <a:lnTo>
                  <a:pt x="9" y="36"/>
                </a:lnTo>
                <a:lnTo>
                  <a:pt x="4" y="54"/>
                </a:lnTo>
                <a:lnTo>
                  <a:pt x="0" y="54"/>
                </a:lnTo>
                <a:lnTo>
                  <a:pt x="7" y="66"/>
                </a:lnTo>
                <a:lnTo>
                  <a:pt x="11" y="70"/>
                </a:lnTo>
                <a:lnTo>
                  <a:pt x="6" y="66"/>
                </a:lnTo>
                <a:lnTo>
                  <a:pt x="12" y="77"/>
                </a:lnTo>
                <a:lnTo>
                  <a:pt x="11" y="77"/>
                </a:lnTo>
                <a:lnTo>
                  <a:pt x="21" y="87"/>
                </a:lnTo>
                <a:lnTo>
                  <a:pt x="18" y="87"/>
                </a:lnTo>
                <a:lnTo>
                  <a:pt x="29" y="101"/>
                </a:lnTo>
                <a:lnTo>
                  <a:pt x="40" y="114"/>
                </a:lnTo>
                <a:lnTo>
                  <a:pt x="44" y="106"/>
                </a:lnTo>
                <a:lnTo>
                  <a:pt x="49" y="109"/>
                </a:lnTo>
                <a:lnTo>
                  <a:pt x="52" y="106"/>
                </a:lnTo>
                <a:lnTo>
                  <a:pt x="49" y="98"/>
                </a:lnTo>
                <a:lnTo>
                  <a:pt x="47" y="93"/>
                </a:lnTo>
                <a:lnTo>
                  <a:pt x="47" y="87"/>
                </a:lnTo>
                <a:lnTo>
                  <a:pt x="61" y="86"/>
                </a:lnTo>
                <a:lnTo>
                  <a:pt x="61" y="74"/>
                </a:lnTo>
                <a:lnTo>
                  <a:pt x="71" y="85"/>
                </a:lnTo>
                <a:lnTo>
                  <a:pt x="81" y="81"/>
                </a:lnTo>
                <a:lnTo>
                  <a:pt x="83" y="86"/>
                </a:lnTo>
                <a:lnTo>
                  <a:pt x="88" y="82"/>
                </a:lnTo>
                <a:lnTo>
                  <a:pt x="92" y="56"/>
                </a:lnTo>
                <a:lnTo>
                  <a:pt x="82" y="40"/>
                </a:lnTo>
                <a:lnTo>
                  <a:pt x="90" y="29"/>
                </a:lnTo>
                <a:lnTo>
                  <a:pt x="90" y="16"/>
                </a:lnTo>
                <a:lnTo>
                  <a:pt x="71" y="17"/>
                </a:lnTo>
                <a:lnTo>
                  <a:pt x="74" y="0"/>
                </a:lnTo>
                <a:lnTo>
                  <a:pt x="57" y="0"/>
                </a:lnTo>
                <a:lnTo>
                  <a:pt x="42" y="0"/>
                </a:lnTo>
                <a:lnTo>
                  <a:pt x="42" y="21"/>
                </a:lnTo>
                <a:lnTo>
                  <a:pt x="29" y="21"/>
                </a:lnTo>
                <a:lnTo>
                  <a:pt x="16" y="21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94" name="Freeform 134"/>
          <p:cNvSpPr>
            <a:spLocks/>
          </p:cNvSpPr>
          <p:nvPr/>
        </p:nvSpPr>
        <p:spPr bwMode="auto">
          <a:xfrm>
            <a:off x="7978775" y="3359150"/>
            <a:ext cx="255588" cy="333375"/>
          </a:xfrm>
          <a:custGeom>
            <a:avLst/>
            <a:gdLst>
              <a:gd name="T0" fmla="*/ 2147483647 w 131"/>
              <a:gd name="T1" fmla="*/ 2147483647 h 173"/>
              <a:gd name="T2" fmla="*/ 2147483647 w 131"/>
              <a:gd name="T3" fmla="*/ 2147483647 h 173"/>
              <a:gd name="T4" fmla="*/ 2147483647 w 131"/>
              <a:gd name="T5" fmla="*/ 2147483647 h 173"/>
              <a:gd name="T6" fmla="*/ 2147483647 w 131"/>
              <a:gd name="T7" fmla="*/ 2147483647 h 173"/>
              <a:gd name="T8" fmla="*/ 2147483647 w 131"/>
              <a:gd name="T9" fmla="*/ 2147483647 h 173"/>
              <a:gd name="T10" fmla="*/ 0 w 131"/>
              <a:gd name="T11" fmla="*/ 2147483647 h 173"/>
              <a:gd name="T12" fmla="*/ 2147483647 w 131"/>
              <a:gd name="T13" fmla="*/ 2147483647 h 173"/>
              <a:gd name="T14" fmla="*/ 2147483647 w 131"/>
              <a:gd name="T15" fmla="*/ 2147483647 h 173"/>
              <a:gd name="T16" fmla="*/ 2147483647 w 131"/>
              <a:gd name="T17" fmla="*/ 2147483647 h 173"/>
              <a:gd name="T18" fmla="*/ 2147483647 w 131"/>
              <a:gd name="T19" fmla="*/ 2147483647 h 173"/>
              <a:gd name="T20" fmla="*/ 2147483647 w 131"/>
              <a:gd name="T21" fmla="*/ 2147483647 h 173"/>
              <a:gd name="T22" fmla="*/ 2147483647 w 131"/>
              <a:gd name="T23" fmla="*/ 0 h 173"/>
              <a:gd name="T24" fmla="*/ 2147483647 w 131"/>
              <a:gd name="T25" fmla="*/ 0 h 173"/>
              <a:gd name="T26" fmla="*/ 2147483647 w 131"/>
              <a:gd name="T27" fmla="*/ 0 h 173"/>
              <a:gd name="T28" fmla="*/ 2147483647 w 131"/>
              <a:gd name="T29" fmla="*/ 2147483647 h 173"/>
              <a:gd name="T30" fmla="*/ 2147483647 w 131"/>
              <a:gd name="T31" fmla="*/ 2147483647 h 173"/>
              <a:gd name="T32" fmla="*/ 2147483647 w 131"/>
              <a:gd name="T33" fmla="*/ 2147483647 h 173"/>
              <a:gd name="T34" fmla="*/ 2147483647 w 131"/>
              <a:gd name="T35" fmla="*/ 2147483647 h 173"/>
              <a:gd name="T36" fmla="*/ 2147483647 w 131"/>
              <a:gd name="T37" fmla="*/ 2147483647 h 173"/>
              <a:gd name="T38" fmla="*/ 2147483647 w 131"/>
              <a:gd name="T39" fmla="*/ 2147483647 h 173"/>
              <a:gd name="T40" fmla="*/ 2147483647 w 131"/>
              <a:gd name="T41" fmla="*/ 2147483647 h 173"/>
              <a:gd name="T42" fmla="*/ 2147483647 w 131"/>
              <a:gd name="T43" fmla="*/ 2147483647 h 173"/>
              <a:gd name="T44" fmla="*/ 2147483647 w 131"/>
              <a:gd name="T45" fmla="*/ 2147483647 h 173"/>
              <a:gd name="T46" fmla="*/ 2147483647 w 131"/>
              <a:gd name="T47" fmla="*/ 2147483647 h 173"/>
              <a:gd name="T48" fmla="*/ 2147483647 w 131"/>
              <a:gd name="T49" fmla="*/ 2147483647 h 173"/>
              <a:gd name="T50" fmla="*/ 2147483647 w 131"/>
              <a:gd name="T51" fmla="*/ 2147483647 h 173"/>
              <a:gd name="T52" fmla="*/ 2147483647 w 131"/>
              <a:gd name="T53" fmla="*/ 2147483647 h 173"/>
              <a:gd name="T54" fmla="*/ 2147483647 w 131"/>
              <a:gd name="T55" fmla="*/ 2147483647 h 173"/>
              <a:gd name="T56" fmla="*/ 2147483647 w 131"/>
              <a:gd name="T57" fmla="*/ 2147483647 h 173"/>
              <a:gd name="T58" fmla="*/ 2147483647 w 131"/>
              <a:gd name="T59" fmla="*/ 2147483647 h 173"/>
              <a:gd name="T60" fmla="*/ 2147483647 w 131"/>
              <a:gd name="T61" fmla="*/ 2147483647 h 173"/>
              <a:gd name="T62" fmla="*/ 2147483647 w 131"/>
              <a:gd name="T63" fmla="*/ 2147483647 h 173"/>
              <a:gd name="T64" fmla="*/ 2147483647 w 131"/>
              <a:gd name="T65" fmla="*/ 2147483647 h 173"/>
              <a:gd name="T66" fmla="*/ 2147483647 w 131"/>
              <a:gd name="T67" fmla="*/ 2147483647 h 173"/>
              <a:gd name="T68" fmla="*/ 2147483647 w 131"/>
              <a:gd name="T69" fmla="*/ 2147483647 h 173"/>
              <a:gd name="T70" fmla="*/ 2147483647 w 131"/>
              <a:gd name="T71" fmla="*/ 2147483647 h 17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1"/>
              <a:gd name="T109" fmla="*/ 0 h 173"/>
              <a:gd name="T110" fmla="*/ 131 w 131"/>
              <a:gd name="T111" fmla="*/ 173 h 173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1" h="173">
                <a:moveTo>
                  <a:pt x="61" y="143"/>
                </a:moveTo>
                <a:lnTo>
                  <a:pt x="46" y="133"/>
                </a:lnTo>
                <a:lnTo>
                  <a:pt x="31" y="124"/>
                </a:lnTo>
                <a:lnTo>
                  <a:pt x="17" y="115"/>
                </a:lnTo>
                <a:lnTo>
                  <a:pt x="1" y="106"/>
                </a:lnTo>
                <a:lnTo>
                  <a:pt x="0" y="85"/>
                </a:lnTo>
                <a:lnTo>
                  <a:pt x="12" y="66"/>
                </a:lnTo>
                <a:lnTo>
                  <a:pt x="19" y="52"/>
                </a:lnTo>
                <a:lnTo>
                  <a:pt x="14" y="37"/>
                </a:lnTo>
                <a:lnTo>
                  <a:pt x="10" y="22"/>
                </a:lnTo>
                <a:lnTo>
                  <a:pt x="4" y="8"/>
                </a:lnTo>
                <a:lnTo>
                  <a:pt x="10" y="0"/>
                </a:lnTo>
                <a:lnTo>
                  <a:pt x="23" y="0"/>
                </a:lnTo>
                <a:lnTo>
                  <a:pt x="35" y="0"/>
                </a:lnTo>
                <a:lnTo>
                  <a:pt x="49" y="3"/>
                </a:lnTo>
                <a:lnTo>
                  <a:pt x="68" y="17"/>
                </a:lnTo>
                <a:lnTo>
                  <a:pt x="90" y="21"/>
                </a:lnTo>
                <a:lnTo>
                  <a:pt x="98" y="15"/>
                </a:lnTo>
                <a:lnTo>
                  <a:pt x="115" y="9"/>
                </a:lnTo>
                <a:lnTo>
                  <a:pt x="131" y="13"/>
                </a:lnTo>
                <a:lnTo>
                  <a:pt x="123" y="24"/>
                </a:lnTo>
                <a:lnTo>
                  <a:pt x="116" y="34"/>
                </a:lnTo>
                <a:lnTo>
                  <a:pt x="115" y="52"/>
                </a:lnTo>
                <a:lnTo>
                  <a:pt x="115" y="69"/>
                </a:lnTo>
                <a:lnTo>
                  <a:pt x="115" y="86"/>
                </a:lnTo>
                <a:lnTo>
                  <a:pt x="115" y="103"/>
                </a:lnTo>
                <a:lnTo>
                  <a:pt x="124" y="118"/>
                </a:lnTo>
                <a:lnTo>
                  <a:pt x="115" y="123"/>
                </a:lnTo>
                <a:lnTo>
                  <a:pt x="110" y="133"/>
                </a:lnTo>
                <a:lnTo>
                  <a:pt x="102" y="141"/>
                </a:lnTo>
                <a:lnTo>
                  <a:pt x="96" y="157"/>
                </a:lnTo>
                <a:lnTo>
                  <a:pt x="89" y="173"/>
                </a:lnTo>
                <a:lnTo>
                  <a:pt x="88" y="173"/>
                </a:lnTo>
                <a:lnTo>
                  <a:pt x="75" y="161"/>
                </a:lnTo>
                <a:lnTo>
                  <a:pt x="63" y="149"/>
                </a:lnTo>
                <a:lnTo>
                  <a:pt x="61" y="143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95" name="Freeform 135"/>
          <p:cNvSpPr>
            <a:spLocks/>
          </p:cNvSpPr>
          <p:nvPr/>
        </p:nvSpPr>
        <p:spPr bwMode="auto">
          <a:xfrm>
            <a:off x="7826375" y="3563938"/>
            <a:ext cx="61913" cy="60325"/>
          </a:xfrm>
          <a:custGeom>
            <a:avLst/>
            <a:gdLst>
              <a:gd name="T0" fmla="*/ 2147483647 w 31"/>
              <a:gd name="T1" fmla="*/ 2147483647 h 30"/>
              <a:gd name="T2" fmla="*/ 2147483647 w 31"/>
              <a:gd name="T3" fmla="*/ 2147483647 h 30"/>
              <a:gd name="T4" fmla="*/ 0 w 31"/>
              <a:gd name="T5" fmla="*/ 2147483647 h 30"/>
              <a:gd name="T6" fmla="*/ 2147483647 w 31"/>
              <a:gd name="T7" fmla="*/ 2147483647 h 30"/>
              <a:gd name="T8" fmla="*/ 2147483647 w 31"/>
              <a:gd name="T9" fmla="*/ 2147483647 h 30"/>
              <a:gd name="T10" fmla="*/ 2147483647 w 31"/>
              <a:gd name="T11" fmla="*/ 2147483647 h 30"/>
              <a:gd name="T12" fmla="*/ 2147483647 w 31"/>
              <a:gd name="T13" fmla="*/ 2147483647 h 30"/>
              <a:gd name="T14" fmla="*/ 2147483647 w 31"/>
              <a:gd name="T15" fmla="*/ 2147483647 h 30"/>
              <a:gd name="T16" fmla="*/ 2147483647 w 31"/>
              <a:gd name="T17" fmla="*/ 2147483647 h 30"/>
              <a:gd name="T18" fmla="*/ 2147483647 w 31"/>
              <a:gd name="T19" fmla="*/ 0 h 30"/>
              <a:gd name="T20" fmla="*/ 2147483647 w 31"/>
              <a:gd name="T21" fmla="*/ 2147483647 h 30"/>
              <a:gd name="T22" fmla="*/ 2147483647 w 31"/>
              <a:gd name="T23" fmla="*/ 2147483647 h 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1"/>
              <a:gd name="T37" fmla="*/ 0 h 30"/>
              <a:gd name="T38" fmla="*/ 31 w 31"/>
              <a:gd name="T39" fmla="*/ 30 h 3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1" h="30">
                <a:moveTo>
                  <a:pt x="10" y="5"/>
                </a:moveTo>
                <a:lnTo>
                  <a:pt x="4" y="18"/>
                </a:lnTo>
                <a:lnTo>
                  <a:pt x="0" y="29"/>
                </a:lnTo>
                <a:lnTo>
                  <a:pt x="1" y="30"/>
                </a:lnTo>
                <a:lnTo>
                  <a:pt x="3" y="30"/>
                </a:lnTo>
                <a:lnTo>
                  <a:pt x="17" y="29"/>
                </a:lnTo>
                <a:lnTo>
                  <a:pt x="18" y="22"/>
                </a:lnTo>
                <a:lnTo>
                  <a:pt x="27" y="24"/>
                </a:lnTo>
                <a:lnTo>
                  <a:pt x="31" y="22"/>
                </a:lnTo>
                <a:lnTo>
                  <a:pt x="25" y="0"/>
                </a:lnTo>
                <a:lnTo>
                  <a:pt x="16" y="5"/>
                </a:lnTo>
                <a:lnTo>
                  <a:pt x="10" y="5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96" name="Freeform 136"/>
          <p:cNvSpPr>
            <a:spLocks/>
          </p:cNvSpPr>
          <p:nvPr/>
        </p:nvSpPr>
        <p:spPr bwMode="auto">
          <a:xfrm>
            <a:off x="7127875" y="3511550"/>
            <a:ext cx="4763" cy="12700"/>
          </a:xfrm>
          <a:custGeom>
            <a:avLst/>
            <a:gdLst>
              <a:gd name="T0" fmla="*/ 2147483647 w 4"/>
              <a:gd name="T1" fmla="*/ 2147483647 h 7"/>
              <a:gd name="T2" fmla="*/ 2147483647 w 4"/>
              <a:gd name="T3" fmla="*/ 2147483647 h 7"/>
              <a:gd name="T4" fmla="*/ 0 w 4"/>
              <a:gd name="T5" fmla="*/ 2147483647 h 7"/>
              <a:gd name="T6" fmla="*/ 2147483647 w 4"/>
              <a:gd name="T7" fmla="*/ 0 h 7"/>
              <a:gd name="T8" fmla="*/ 2147483647 w 4"/>
              <a:gd name="T9" fmla="*/ 2147483647 h 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"/>
              <a:gd name="T16" fmla="*/ 0 h 7"/>
              <a:gd name="T17" fmla="*/ 4 w 4"/>
              <a:gd name="T18" fmla="*/ 7 h 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" h="7">
                <a:moveTo>
                  <a:pt x="4" y="2"/>
                </a:moveTo>
                <a:lnTo>
                  <a:pt x="1" y="7"/>
                </a:lnTo>
                <a:lnTo>
                  <a:pt x="0" y="4"/>
                </a:lnTo>
                <a:lnTo>
                  <a:pt x="2" y="0"/>
                </a:lnTo>
                <a:lnTo>
                  <a:pt x="4" y="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97" name="Freeform 137"/>
          <p:cNvSpPr>
            <a:spLocks/>
          </p:cNvSpPr>
          <p:nvPr/>
        </p:nvSpPr>
        <p:spPr bwMode="auto">
          <a:xfrm>
            <a:off x="7153275" y="3465513"/>
            <a:ext cx="7938" cy="6350"/>
          </a:xfrm>
          <a:custGeom>
            <a:avLst/>
            <a:gdLst>
              <a:gd name="T0" fmla="*/ 0 w 3"/>
              <a:gd name="T1" fmla="*/ 2147483647 h 3"/>
              <a:gd name="T2" fmla="*/ 0 w 3"/>
              <a:gd name="T3" fmla="*/ 0 h 3"/>
              <a:gd name="T4" fmla="*/ 2147483647 w 3"/>
              <a:gd name="T5" fmla="*/ 0 h 3"/>
              <a:gd name="T6" fmla="*/ 0 w 3"/>
              <a:gd name="T7" fmla="*/ 2147483647 h 3"/>
              <a:gd name="T8" fmla="*/ 0 60000 65536"/>
              <a:gd name="T9" fmla="*/ 0 60000 65536"/>
              <a:gd name="T10" fmla="*/ 0 60000 65536"/>
              <a:gd name="T11" fmla="*/ 0 60000 65536"/>
              <a:gd name="T12" fmla="*/ 0 w 3"/>
              <a:gd name="T13" fmla="*/ 0 h 3"/>
              <a:gd name="T14" fmla="*/ 3 w 3"/>
              <a:gd name="T15" fmla="*/ 3 h 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" h="3">
                <a:moveTo>
                  <a:pt x="0" y="3"/>
                </a:moveTo>
                <a:lnTo>
                  <a:pt x="0" y="0"/>
                </a:lnTo>
                <a:lnTo>
                  <a:pt x="3" y="0"/>
                </a:lnTo>
                <a:lnTo>
                  <a:pt x="0" y="3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98" name="Freeform 138"/>
          <p:cNvSpPr>
            <a:spLocks/>
          </p:cNvSpPr>
          <p:nvPr/>
        </p:nvSpPr>
        <p:spPr bwMode="auto">
          <a:xfrm>
            <a:off x="8202613" y="3095625"/>
            <a:ext cx="333375" cy="492125"/>
          </a:xfrm>
          <a:custGeom>
            <a:avLst/>
            <a:gdLst>
              <a:gd name="T0" fmla="*/ 2147483647 w 173"/>
              <a:gd name="T1" fmla="*/ 2147483647 h 254"/>
              <a:gd name="T2" fmla="*/ 2147483647 w 173"/>
              <a:gd name="T3" fmla="*/ 2147483647 h 254"/>
              <a:gd name="T4" fmla="*/ 2147483647 w 173"/>
              <a:gd name="T5" fmla="*/ 2147483647 h 254"/>
              <a:gd name="T6" fmla="*/ 2147483647 w 173"/>
              <a:gd name="T7" fmla="*/ 2147483647 h 254"/>
              <a:gd name="T8" fmla="*/ 2147483647 w 173"/>
              <a:gd name="T9" fmla="*/ 2147483647 h 254"/>
              <a:gd name="T10" fmla="*/ 2147483647 w 173"/>
              <a:gd name="T11" fmla="*/ 2147483647 h 254"/>
              <a:gd name="T12" fmla="*/ 2147483647 w 173"/>
              <a:gd name="T13" fmla="*/ 2147483647 h 254"/>
              <a:gd name="T14" fmla="*/ 2147483647 w 173"/>
              <a:gd name="T15" fmla="*/ 2147483647 h 254"/>
              <a:gd name="T16" fmla="*/ 2147483647 w 173"/>
              <a:gd name="T17" fmla="*/ 2147483647 h 254"/>
              <a:gd name="T18" fmla="*/ 2147483647 w 173"/>
              <a:gd name="T19" fmla="*/ 2147483647 h 254"/>
              <a:gd name="T20" fmla="*/ 2147483647 w 173"/>
              <a:gd name="T21" fmla="*/ 2147483647 h 254"/>
              <a:gd name="T22" fmla="*/ 2147483647 w 173"/>
              <a:gd name="T23" fmla="*/ 2147483647 h 254"/>
              <a:gd name="T24" fmla="*/ 2147483647 w 173"/>
              <a:gd name="T25" fmla="*/ 2147483647 h 254"/>
              <a:gd name="T26" fmla="*/ 2147483647 w 173"/>
              <a:gd name="T27" fmla="*/ 2147483647 h 254"/>
              <a:gd name="T28" fmla="*/ 2147483647 w 173"/>
              <a:gd name="T29" fmla="*/ 2147483647 h 254"/>
              <a:gd name="T30" fmla="*/ 2147483647 w 173"/>
              <a:gd name="T31" fmla="*/ 2147483647 h 254"/>
              <a:gd name="T32" fmla="*/ 0 w 173"/>
              <a:gd name="T33" fmla="*/ 2147483647 h 254"/>
              <a:gd name="T34" fmla="*/ 0 w 173"/>
              <a:gd name="T35" fmla="*/ 2147483647 h 254"/>
              <a:gd name="T36" fmla="*/ 0 w 173"/>
              <a:gd name="T37" fmla="*/ 2147483647 h 254"/>
              <a:gd name="T38" fmla="*/ 0 w 173"/>
              <a:gd name="T39" fmla="*/ 2147483647 h 254"/>
              <a:gd name="T40" fmla="*/ 2147483647 w 173"/>
              <a:gd name="T41" fmla="*/ 2147483647 h 254"/>
              <a:gd name="T42" fmla="*/ 2147483647 w 173"/>
              <a:gd name="T43" fmla="*/ 2147483647 h 254"/>
              <a:gd name="T44" fmla="*/ 2147483647 w 173"/>
              <a:gd name="T45" fmla="*/ 2147483647 h 254"/>
              <a:gd name="T46" fmla="*/ 2147483647 w 173"/>
              <a:gd name="T47" fmla="*/ 2147483647 h 254"/>
              <a:gd name="T48" fmla="*/ 2147483647 w 173"/>
              <a:gd name="T49" fmla="*/ 2147483647 h 254"/>
              <a:gd name="T50" fmla="*/ 2147483647 w 173"/>
              <a:gd name="T51" fmla="*/ 2147483647 h 254"/>
              <a:gd name="T52" fmla="*/ 2147483647 w 173"/>
              <a:gd name="T53" fmla="*/ 2147483647 h 254"/>
              <a:gd name="T54" fmla="*/ 2147483647 w 173"/>
              <a:gd name="T55" fmla="*/ 2147483647 h 254"/>
              <a:gd name="T56" fmla="*/ 2147483647 w 173"/>
              <a:gd name="T57" fmla="*/ 2147483647 h 254"/>
              <a:gd name="T58" fmla="*/ 2147483647 w 173"/>
              <a:gd name="T59" fmla="*/ 2147483647 h 254"/>
              <a:gd name="T60" fmla="*/ 2147483647 w 173"/>
              <a:gd name="T61" fmla="*/ 2147483647 h 254"/>
              <a:gd name="T62" fmla="*/ 2147483647 w 173"/>
              <a:gd name="T63" fmla="*/ 2147483647 h 254"/>
              <a:gd name="T64" fmla="*/ 2147483647 w 173"/>
              <a:gd name="T65" fmla="*/ 2147483647 h 254"/>
              <a:gd name="T66" fmla="*/ 2147483647 w 173"/>
              <a:gd name="T67" fmla="*/ 2147483647 h 254"/>
              <a:gd name="T68" fmla="*/ 2147483647 w 173"/>
              <a:gd name="T69" fmla="*/ 2147483647 h 254"/>
              <a:gd name="T70" fmla="*/ 2147483647 w 173"/>
              <a:gd name="T71" fmla="*/ 2147483647 h 254"/>
              <a:gd name="T72" fmla="*/ 2147483647 w 173"/>
              <a:gd name="T73" fmla="*/ 2147483647 h 254"/>
              <a:gd name="T74" fmla="*/ 2147483647 w 173"/>
              <a:gd name="T75" fmla="*/ 2147483647 h 254"/>
              <a:gd name="T76" fmla="*/ 2147483647 w 173"/>
              <a:gd name="T77" fmla="*/ 2147483647 h 254"/>
              <a:gd name="T78" fmla="*/ 2147483647 w 173"/>
              <a:gd name="T79" fmla="*/ 2147483647 h 254"/>
              <a:gd name="T80" fmla="*/ 2147483647 w 173"/>
              <a:gd name="T81" fmla="*/ 2147483647 h 254"/>
              <a:gd name="T82" fmla="*/ 2147483647 w 173"/>
              <a:gd name="T83" fmla="*/ 2147483647 h 254"/>
              <a:gd name="T84" fmla="*/ 2147483647 w 173"/>
              <a:gd name="T85" fmla="*/ 2147483647 h 254"/>
              <a:gd name="T86" fmla="*/ 2147483647 w 173"/>
              <a:gd name="T87" fmla="*/ 2147483647 h 254"/>
              <a:gd name="T88" fmla="*/ 2147483647 w 173"/>
              <a:gd name="T89" fmla="*/ 2147483647 h 254"/>
              <a:gd name="T90" fmla="*/ 2147483647 w 173"/>
              <a:gd name="T91" fmla="*/ 2147483647 h 254"/>
              <a:gd name="T92" fmla="*/ 2147483647 w 173"/>
              <a:gd name="T93" fmla="*/ 2147483647 h 254"/>
              <a:gd name="T94" fmla="*/ 2147483647 w 173"/>
              <a:gd name="T95" fmla="*/ 0 h 254"/>
              <a:gd name="T96" fmla="*/ 2147483647 w 173"/>
              <a:gd name="T97" fmla="*/ 2147483647 h 254"/>
              <a:gd name="T98" fmla="*/ 2147483647 w 173"/>
              <a:gd name="T99" fmla="*/ 2147483647 h 254"/>
              <a:gd name="T100" fmla="*/ 2147483647 w 173"/>
              <a:gd name="T101" fmla="*/ 2147483647 h 254"/>
              <a:gd name="T102" fmla="*/ 2147483647 w 173"/>
              <a:gd name="T103" fmla="*/ 2147483647 h 25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73"/>
              <a:gd name="T157" fmla="*/ 0 h 254"/>
              <a:gd name="T158" fmla="*/ 173 w 173"/>
              <a:gd name="T159" fmla="*/ 254 h 25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73" h="254">
                <a:moveTo>
                  <a:pt x="166" y="34"/>
                </a:moveTo>
                <a:lnTo>
                  <a:pt x="159" y="55"/>
                </a:lnTo>
                <a:lnTo>
                  <a:pt x="146" y="78"/>
                </a:lnTo>
                <a:lnTo>
                  <a:pt x="135" y="100"/>
                </a:lnTo>
                <a:lnTo>
                  <a:pt x="122" y="123"/>
                </a:lnTo>
                <a:lnTo>
                  <a:pt x="110" y="144"/>
                </a:lnTo>
                <a:lnTo>
                  <a:pt x="100" y="154"/>
                </a:lnTo>
                <a:lnTo>
                  <a:pt x="89" y="165"/>
                </a:lnTo>
                <a:lnTo>
                  <a:pt x="79" y="176"/>
                </a:lnTo>
                <a:lnTo>
                  <a:pt x="70" y="186"/>
                </a:lnTo>
                <a:lnTo>
                  <a:pt x="58" y="197"/>
                </a:lnTo>
                <a:lnTo>
                  <a:pt x="47" y="209"/>
                </a:lnTo>
                <a:lnTo>
                  <a:pt x="35" y="219"/>
                </a:lnTo>
                <a:lnTo>
                  <a:pt x="23" y="231"/>
                </a:lnTo>
                <a:lnTo>
                  <a:pt x="17" y="242"/>
                </a:lnTo>
                <a:lnTo>
                  <a:pt x="9" y="254"/>
                </a:lnTo>
                <a:lnTo>
                  <a:pt x="0" y="239"/>
                </a:lnTo>
                <a:lnTo>
                  <a:pt x="0" y="222"/>
                </a:lnTo>
                <a:lnTo>
                  <a:pt x="0" y="205"/>
                </a:lnTo>
                <a:lnTo>
                  <a:pt x="0" y="188"/>
                </a:lnTo>
                <a:lnTo>
                  <a:pt x="1" y="170"/>
                </a:lnTo>
                <a:lnTo>
                  <a:pt x="8" y="160"/>
                </a:lnTo>
                <a:lnTo>
                  <a:pt x="16" y="149"/>
                </a:lnTo>
                <a:lnTo>
                  <a:pt x="23" y="144"/>
                </a:lnTo>
                <a:lnTo>
                  <a:pt x="40" y="133"/>
                </a:lnTo>
                <a:lnTo>
                  <a:pt x="53" y="132"/>
                </a:lnTo>
                <a:lnTo>
                  <a:pt x="66" y="131"/>
                </a:lnTo>
                <a:lnTo>
                  <a:pt x="78" y="116"/>
                </a:lnTo>
                <a:lnTo>
                  <a:pt x="91" y="103"/>
                </a:lnTo>
                <a:lnTo>
                  <a:pt x="103" y="88"/>
                </a:lnTo>
                <a:lnTo>
                  <a:pt x="116" y="74"/>
                </a:lnTo>
                <a:lnTo>
                  <a:pt x="101" y="74"/>
                </a:lnTo>
                <a:lnTo>
                  <a:pt x="89" y="69"/>
                </a:lnTo>
                <a:lnTo>
                  <a:pt x="78" y="65"/>
                </a:lnTo>
                <a:lnTo>
                  <a:pt x="66" y="59"/>
                </a:lnTo>
                <a:lnTo>
                  <a:pt x="54" y="55"/>
                </a:lnTo>
                <a:lnTo>
                  <a:pt x="45" y="41"/>
                </a:lnTo>
                <a:lnTo>
                  <a:pt x="36" y="28"/>
                </a:lnTo>
                <a:lnTo>
                  <a:pt x="40" y="17"/>
                </a:lnTo>
                <a:lnTo>
                  <a:pt x="45" y="9"/>
                </a:lnTo>
                <a:lnTo>
                  <a:pt x="54" y="18"/>
                </a:lnTo>
                <a:lnTo>
                  <a:pt x="62" y="28"/>
                </a:lnTo>
                <a:lnTo>
                  <a:pt x="84" y="20"/>
                </a:lnTo>
                <a:lnTo>
                  <a:pt x="98" y="22"/>
                </a:lnTo>
                <a:lnTo>
                  <a:pt x="115" y="15"/>
                </a:lnTo>
                <a:lnTo>
                  <a:pt x="137" y="11"/>
                </a:lnTo>
                <a:lnTo>
                  <a:pt x="160" y="5"/>
                </a:lnTo>
                <a:lnTo>
                  <a:pt x="169" y="0"/>
                </a:lnTo>
                <a:lnTo>
                  <a:pt x="173" y="5"/>
                </a:lnTo>
                <a:lnTo>
                  <a:pt x="169" y="28"/>
                </a:lnTo>
                <a:lnTo>
                  <a:pt x="172" y="29"/>
                </a:lnTo>
                <a:lnTo>
                  <a:pt x="166" y="34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99" name="Freeform 139"/>
          <p:cNvSpPr>
            <a:spLocks/>
          </p:cNvSpPr>
          <p:nvPr/>
        </p:nvSpPr>
        <p:spPr bwMode="auto">
          <a:xfrm>
            <a:off x="6800850" y="2198688"/>
            <a:ext cx="647700" cy="636587"/>
          </a:xfrm>
          <a:custGeom>
            <a:avLst/>
            <a:gdLst>
              <a:gd name="T0" fmla="*/ 2147483647 w 335"/>
              <a:gd name="T1" fmla="*/ 2147483647 h 330"/>
              <a:gd name="T2" fmla="*/ 2147483647 w 335"/>
              <a:gd name="T3" fmla="*/ 2147483647 h 330"/>
              <a:gd name="T4" fmla="*/ 2147483647 w 335"/>
              <a:gd name="T5" fmla="*/ 2147483647 h 330"/>
              <a:gd name="T6" fmla="*/ 2147483647 w 335"/>
              <a:gd name="T7" fmla="*/ 2147483647 h 330"/>
              <a:gd name="T8" fmla="*/ 2147483647 w 335"/>
              <a:gd name="T9" fmla="*/ 2147483647 h 330"/>
              <a:gd name="T10" fmla="*/ 2147483647 w 335"/>
              <a:gd name="T11" fmla="*/ 2147483647 h 330"/>
              <a:gd name="T12" fmla="*/ 2147483647 w 335"/>
              <a:gd name="T13" fmla="*/ 2147483647 h 330"/>
              <a:gd name="T14" fmla="*/ 2147483647 w 335"/>
              <a:gd name="T15" fmla="*/ 2147483647 h 330"/>
              <a:gd name="T16" fmla="*/ 2147483647 w 335"/>
              <a:gd name="T17" fmla="*/ 2147483647 h 330"/>
              <a:gd name="T18" fmla="*/ 2147483647 w 335"/>
              <a:gd name="T19" fmla="*/ 2147483647 h 330"/>
              <a:gd name="T20" fmla="*/ 2147483647 w 335"/>
              <a:gd name="T21" fmla="*/ 2147483647 h 330"/>
              <a:gd name="T22" fmla="*/ 2147483647 w 335"/>
              <a:gd name="T23" fmla="*/ 2147483647 h 330"/>
              <a:gd name="T24" fmla="*/ 2147483647 w 335"/>
              <a:gd name="T25" fmla="*/ 2147483647 h 330"/>
              <a:gd name="T26" fmla="*/ 2147483647 w 335"/>
              <a:gd name="T27" fmla="*/ 2147483647 h 330"/>
              <a:gd name="T28" fmla="*/ 2147483647 w 335"/>
              <a:gd name="T29" fmla="*/ 2147483647 h 330"/>
              <a:gd name="T30" fmla="*/ 2147483647 w 335"/>
              <a:gd name="T31" fmla="*/ 2147483647 h 330"/>
              <a:gd name="T32" fmla="*/ 2147483647 w 335"/>
              <a:gd name="T33" fmla="*/ 2147483647 h 330"/>
              <a:gd name="T34" fmla="*/ 2147483647 w 335"/>
              <a:gd name="T35" fmla="*/ 2147483647 h 330"/>
              <a:gd name="T36" fmla="*/ 2147483647 w 335"/>
              <a:gd name="T37" fmla="*/ 2147483647 h 330"/>
              <a:gd name="T38" fmla="*/ 2147483647 w 335"/>
              <a:gd name="T39" fmla="*/ 2147483647 h 330"/>
              <a:gd name="T40" fmla="*/ 2147483647 w 335"/>
              <a:gd name="T41" fmla="*/ 2147483647 h 330"/>
              <a:gd name="T42" fmla="*/ 2147483647 w 335"/>
              <a:gd name="T43" fmla="*/ 2147483647 h 330"/>
              <a:gd name="T44" fmla="*/ 2147483647 w 335"/>
              <a:gd name="T45" fmla="*/ 0 h 330"/>
              <a:gd name="T46" fmla="*/ 2147483647 w 335"/>
              <a:gd name="T47" fmla="*/ 2147483647 h 330"/>
              <a:gd name="T48" fmla="*/ 2147483647 w 335"/>
              <a:gd name="T49" fmla="*/ 2147483647 h 330"/>
              <a:gd name="T50" fmla="*/ 2147483647 w 335"/>
              <a:gd name="T51" fmla="*/ 2147483647 h 330"/>
              <a:gd name="T52" fmla="*/ 2147483647 w 335"/>
              <a:gd name="T53" fmla="*/ 2147483647 h 330"/>
              <a:gd name="T54" fmla="*/ 2147483647 w 335"/>
              <a:gd name="T55" fmla="*/ 2147483647 h 330"/>
              <a:gd name="T56" fmla="*/ 2147483647 w 335"/>
              <a:gd name="T57" fmla="*/ 2147483647 h 330"/>
              <a:gd name="T58" fmla="*/ 2147483647 w 335"/>
              <a:gd name="T59" fmla="*/ 2147483647 h 330"/>
              <a:gd name="T60" fmla="*/ 2147483647 w 335"/>
              <a:gd name="T61" fmla="*/ 2147483647 h 330"/>
              <a:gd name="T62" fmla="*/ 2147483647 w 335"/>
              <a:gd name="T63" fmla="*/ 2147483647 h 330"/>
              <a:gd name="T64" fmla="*/ 2147483647 w 335"/>
              <a:gd name="T65" fmla="*/ 2147483647 h 330"/>
              <a:gd name="T66" fmla="*/ 2147483647 w 335"/>
              <a:gd name="T67" fmla="*/ 2147483647 h 33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35"/>
              <a:gd name="T103" fmla="*/ 0 h 330"/>
              <a:gd name="T104" fmla="*/ 335 w 335"/>
              <a:gd name="T105" fmla="*/ 330 h 330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35" h="330">
                <a:moveTo>
                  <a:pt x="11" y="151"/>
                </a:moveTo>
                <a:lnTo>
                  <a:pt x="2" y="172"/>
                </a:lnTo>
                <a:lnTo>
                  <a:pt x="0" y="180"/>
                </a:lnTo>
                <a:lnTo>
                  <a:pt x="11" y="190"/>
                </a:lnTo>
                <a:lnTo>
                  <a:pt x="23" y="201"/>
                </a:lnTo>
                <a:lnTo>
                  <a:pt x="35" y="211"/>
                </a:lnTo>
                <a:lnTo>
                  <a:pt x="46" y="222"/>
                </a:lnTo>
                <a:lnTo>
                  <a:pt x="57" y="231"/>
                </a:lnTo>
                <a:lnTo>
                  <a:pt x="66" y="240"/>
                </a:lnTo>
                <a:lnTo>
                  <a:pt x="76" y="250"/>
                </a:lnTo>
                <a:lnTo>
                  <a:pt x="85" y="258"/>
                </a:lnTo>
                <a:lnTo>
                  <a:pt x="95" y="267"/>
                </a:lnTo>
                <a:lnTo>
                  <a:pt x="104" y="276"/>
                </a:lnTo>
                <a:lnTo>
                  <a:pt x="115" y="285"/>
                </a:lnTo>
                <a:lnTo>
                  <a:pt x="124" y="295"/>
                </a:lnTo>
                <a:lnTo>
                  <a:pt x="124" y="300"/>
                </a:lnTo>
                <a:lnTo>
                  <a:pt x="130" y="308"/>
                </a:lnTo>
                <a:lnTo>
                  <a:pt x="150" y="317"/>
                </a:lnTo>
                <a:lnTo>
                  <a:pt x="148" y="330"/>
                </a:lnTo>
                <a:lnTo>
                  <a:pt x="167" y="330"/>
                </a:lnTo>
                <a:lnTo>
                  <a:pt x="179" y="328"/>
                </a:lnTo>
                <a:lnTo>
                  <a:pt x="192" y="325"/>
                </a:lnTo>
                <a:lnTo>
                  <a:pt x="207" y="312"/>
                </a:lnTo>
                <a:lnTo>
                  <a:pt x="222" y="299"/>
                </a:lnTo>
                <a:lnTo>
                  <a:pt x="243" y="287"/>
                </a:lnTo>
                <a:lnTo>
                  <a:pt x="264" y="275"/>
                </a:lnTo>
                <a:lnTo>
                  <a:pt x="284" y="262"/>
                </a:lnTo>
                <a:lnTo>
                  <a:pt x="304" y="250"/>
                </a:lnTo>
                <a:lnTo>
                  <a:pt x="301" y="235"/>
                </a:lnTo>
                <a:lnTo>
                  <a:pt x="283" y="231"/>
                </a:lnTo>
                <a:lnTo>
                  <a:pt x="280" y="215"/>
                </a:lnTo>
                <a:lnTo>
                  <a:pt x="275" y="201"/>
                </a:lnTo>
                <a:lnTo>
                  <a:pt x="284" y="193"/>
                </a:lnTo>
                <a:lnTo>
                  <a:pt x="291" y="172"/>
                </a:lnTo>
                <a:lnTo>
                  <a:pt x="296" y="151"/>
                </a:lnTo>
                <a:lnTo>
                  <a:pt x="296" y="130"/>
                </a:lnTo>
                <a:lnTo>
                  <a:pt x="298" y="124"/>
                </a:lnTo>
                <a:lnTo>
                  <a:pt x="302" y="107"/>
                </a:lnTo>
                <a:lnTo>
                  <a:pt x="305" y="90"/>
                </a:lnTo>
                <a:lnTo>
                  <a:pt x="298" y="75"/>
                </a:lnTo>
                <a:lnTo>
                  <a:pt x="293" y="58"/>
                </a:lnTo>
                <a:lnTo>
                  <a:pt x="305" y="45"/>
                </a:lnTo>
                <a:lnTo>
                  <a:pt x="318" y="31"/>
                </a:lnTo>
                <a:lnTo>
                  <a:pt x="330" y="5"/>
                </a:lnTo>
                <a:lnTo>
                  <a:pt x="335" y="0"/>
                </a:lnTo>
                <a:lnTo>
                  <a:pt x="311" y="0"/>
                </a:lnTo>
                <a:lnTo>
                  <a:pt x="298" y="0"/>
                </a:lnTo>
                <a:lnTo>
                  <a:pt x="280" y="3"/>
                </a:lnTo>
                <a:lnTo>
                  <a:pt x="264" y="3"/>
                </a:lnTo>
                <a:lnTo>
                  <a:pt x="247" y="3"/>
                </a:lnTo>
                <a:lnTo>
                  <a:pt x="223" y="9"/>
                </a:lnTo>
                <a:lnTo>
                  <a:pt x="201" y="15"/>
                </a:lnTo>
                <a:lnTo>
                  <a:pt x="191" y="20"/>
                </a:lnTo>
                <a:lnTo>
                  <a:pt x="173" y="27"/>
                </a:lnTo>
                <a:lnTo>
                  <a:pt x="155" y="34"/>
                </a:lnTo>
                <a:lnTo>
                  <a:pt x="156" y="38"/>
                </a:lnTo>
                <a:lnTo>
                  <a:pt x="154" y="52"/>
                </a:lnTo>
                <a:lnTo>
                  <a:pt x="150" y="66"/>
                </a:lnTo>
                <a:lnTo>
                  <a:pt x="154" y="82"/>
                </a:lnTo>
                <a:lnTo>
                  <a:pt x="147" y="87"/>
                </a:lnTo>
                <a:lnTo>
                  <a:pt x="130" y="89"/>
                </a:lnTo>
                <a:lnTo>
                  <a:pt x="106" y="97"/>
                </a:lnTo>
                <a:lnTo>
                  <a:pt x="102" y="108"/>
                </a:lnTo>
                <a:lnTo>
                  <a:pt x="88" y="116"/>
                </a:lnTo>
                <a:lnTo>
                  <a:pt x="73" y="124"/>
                </a:lnTo>
                <a:lnTo>
                  <a:pt x="58" y="130"/>
                </a:lnTo>
                <a:lnTo>
                  <a:pt x="42" y="136"/>
                </a:lnTo>
                <a:lnTo>
                  <a:pt x="27" y="143"/>
                </a:lnTo>
                <a:lnTo>
                  <a:pt x="11" y="151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00" name="Freeform 140"/>
          <p:cNvSpPr>
            <a:spLocks/>
          </p:cNvSpPr>
          <p:nvPr/>
        </p:nvSpPr>
        <p:spPr bwMode="auto">
          <a:xfrm>
            <a:off x="7332663" y="2333625"/>
            <a:ext cx="530225" cy="490538"/>
          </a:xfrm>
          <a:custGeom>
            <a:avLst/>
            <a:gdLst>
              <a:gd name="T0" fmla="*/ 2147483647 w 274"/>
              <a:gd name="T1" fmla="*/ 2147483647 h 254"/>
              <a:gd name="T2" fmla="*/ 2147483647 w 274"/>
              <a:gd name="T3" fmla="*/ 2147483647 h 254"/>
              <a:gd name="T4" fmla="*/ 2147483647 w 274"/>
              <a:gd name="T5" fmla="*/ 2147483647 h 254"/>
              <a:gd name="T6" fmla="*/ 2147483647 w 274"/>
              <a:gd name="T7" fmla="*/ 2147483647 h 254"/>
              <a:gd name="T8" fmla="*/ 2147483647 w 274"/>
              <a:gd name="T9" fmla="*/ 2147483647 h 254"/>
              <a:gd name="T10" fmla="*/ 2147483647 w 274"/>
              <a:gd name="T11" fmla="*/ 2147483647 h 254"/>
              <a:gd name="T12" fmla="*/ 2147483647 w 274"/>
              <a:gd name="T13" fmla="*/ 2147483647 h 254"/>
              <a:gd name="T14" fmla="*/ 2147483647 w 274"/>
              <a:gd name="T15" fmla="*/ 2147483647 h 254"/>
              <a:gd name="T16" fmla="*/ 2147483647 w 274"/>
              <a:gd name="T17" fmla="*/ 2147483647 h 254"/>
              <a:gd name="T18" fmla="*/ 2147483647 w 274"/>
              <a:gd name="T19" fmla="*/ 2147483647 h 254"/>
              <a:gd name="T20" fmla="*/ 2147483647 w 274"/>
              <a:gd name="T21" fmla="*/ 2147483647 h 254"/>
              <a:gd name="T22" fmla="*/ 2147483647 w 274"/>
              <a:gd name="T23" fmla="*/ 2147483647 h 254"/>
              <a:gd name="T24" fmla="*/ 2147483647 w 274"/>
              <a:gd name="T25" fmla="*/ 2147483647 h 254"/>
              <a:gd name="T26" fmla="*/ 2147483647 w 274"/>
              <a:gd name="T27" fmla="*/ 2147483647 h 254"/>
              <a:gd name="T28" fmla="*/ 2147483647 w 274"/>
              <a:gd name="T29" fmla="*/ 2147483647 h 254"/>
              <a:gd name="T30" fmla="*/ 2147483647 w 274"/>
              <a:gd name="T31" fmla="*/ 2147483647 h 254"/>
              <a:gd name="T32" fmla="*/ 2147483647 w 274"/>
              <a:gd name="T33" fmla="*/ 2147483647 h 254"/>
              <a:gd name="T34" fmla="*/ 2147483647 w 274"/>
              <a:gd name="T35" fmla="*/ 2147483647 h 254"/>
              <a:gd name="T36" fmla="*/ 2147483647 w 274"/>
              <a:gd name="T37" fmla="*/ 2147483647 h 254"/>
              <a:gd name="T38" fmla="*/ 2147483647 w 274"/>
              <a:gd name="T39" fmla="*/ 2147483647 h 254"/>
              <a:gd name="T40" fmla="*/ 2147483647 w 274"/>
              <a:gd name="T41" fmla="*/ 2147483647 h 254"/>
              <a:gd name="T42" fmla="*/ 2147483647 w 274"/>
              <a:gd name="T43" fmla="*/ 2147483647 h 254"/>
              <a:gd name="T44" fmla="*/ 2147483647 w 274"/>
              <a:gd name="T45" fmla="*/ 2147483647 h 254"/>
              <a:gd name="T46" fmla="*/ 2147483647 w 274"/>
              <a:gd name="T47" fmla="*/ 2147483647 h 254"/>
              <a:gd name="T48" fmla="*/ 2147483647 w 274"/>
              <a:gd name="T49" fmla="*/ 2147483647 h 254"/>
              <a:gd name="T50" fmla="*/ 2147483647 w 274"/>
              <a:gd name="T51" fmla="*/ 2147483647 h 254"/>
              <a:gd name="T52" fmla="*/ 2147483647 w 274"/>
              <a:gd name="T53" fmla="*/ 2147483647 h 254"/>
              <a:gd name="T54" fmla="*/ 2147483647 w 274"/>
              <a:gd name="T55" fmla="*/ 2147483647 h 254"/>
              <a:gd name="T56" fmla="*/ 2147483647 w 274"/>
              <a:gd name="T57" fmla="*/ 2147483647 h 254"/>
              <a:gd name="T58" fmla="*/ 2147483647 w 274"/>
              <a:gd name="T59" fmla="*/ 2147483647 h 254"/>
              <a:gd name="T60" fmla="*/ 2147483647 w 274"/>
              <a:gd name="T61" fmla="*/ 0 h 254"/>
              <a:gd name="T62" fmla="*/ 2147483647 w 274"/>
              <a:gd name="T63" fmla="*/ 2147483647 h 254"/>
              <a:gd name="T64" fmla="*/ 2147483647 w 274"/>
              <a:gd name="T65" fmla="*/ 2147483647 h 254"/>
              <a:gd name="T66" fmla="*/ 2147483647 w 274"/>
              <a:gd name="T67" fmla="*/ 2147483647 h 254"/>
              <a:gd name="T68" fmla="*/ 2147483647 w 274"/>
              <a:gd name="T69" fmla="*/ 2147483647 h 254"/>
              <a:gd name="T70" fmla="*/ 2147483647 w 274"/>
              <a:gd name="T71" fmla="*/ 2147483647 h 254"/>
              <a:gd name="T72" fmla="*/ 2147483647 w 274"/>
              <a:gd name="T73" fmla="*/ 2147483647 h 254"/>
              <a:gd name="T74" fmla="*/ 2147483647 w 274"/>
              <a:gd name="T75" fmla="*/ 2147483647 h 254"/>
              <a:gd name="T76" fmla="*/ 2147483647 w 274"/>
              <a:gd name="T77" fmla="*/ 2147483647 h 254"/>
              <a:gd name="T78" fmla="*/ 2147483647 w 274"/>
              <a:gd name="T79" fmla="*/ 2147483647 h 254"/>
              <a:gd name="T80" fmla="*/ 0 w 274"/>
              <a:gd name="T81" fmla="*/ 2147483647 h 254"/>
              <a:gd name="T82" fmla="*/ 2147483647 w 274"/>
              <a:gd name="T83" fmla="*/ 2147483647 h 254"/>
              <a:gd name="T84" fmla="*/ 2147483647 w 274"/>
              <a:gd name="T85" fmla="*/ 2147483647 h 254"/>
              <a:gd name="T86" fmla="*/ 2147483647 w 274"/>
              <a:gd name="T87" fmla="*/ 2147483647 h 254"/>
              <a:gd name="T88" fmla="*/ 2147483647 w 274"/>
              <a:gd name="T89" fmla="*/ 2147483647 h 254"/>
              <a:gd name="T90" fmla="*/ 2147483647 w 274"/>
              <a:gd name="T91" fmla="*/ 2147483647 h 254"/>
              <a:gd name="T92" fmla="*/ 2147483647 w 274"/>
              <a:gd name="T93" fmla="*/ 2147483647 h 254"/>
              <a:gd name="T94" fmla="*/ 2147483647 w 274"/>
              <a:gd name="T95" fmla="*/ 2147483647 h 254"/>
              <a:gd name="T96" fmla="*/ 2147483647 w 274"/>
              <a:gd name="T97" fmla="*/ 2147483647 h 254"/>
              <a:gd name="T98" fmla="*/ 2147483647 w 274"/>
              <a:gd name="T99" fmla="*/ 2147483647 h 254"/>
              <a:gd name="T100" fmla="*/ 2147483647 w 274"/>
              <a:gd name="T101" fmla="*/ 2147483647 h 254"/>
              <a:gd name="T102" fmla="*/ 2147483647 w 274"/>
              <a:gd name="T103" fmla="*/ 2147483647 h 254"/>
              <a:gd name="T104" fmla="*/ 2147483647 w 274"/>
              <a:gd name="T105" fmla="*/ 2147483647 h 254"/>
              <a:gd name="T106" fmla="*/ 2147483647 w 274"/>
              <a:gd name="T107" fmla="*/ 2147483647 h 254"/>
              <a:gd name="T108" fmla="*/ 2147483647 w 274"/>
              <a:gd name="T109" fmla="*/ 2147483647 h 254"/>
              <a:gd name="T110" fmla="*/ 2147483647 w 274"/>
              <a:gd name="T111" fmla="*/ 2147483647 h 254"/>
              <a:gd name="T112" fmla="*/ 2147483647 w 274"/>
              <a:gd name="T113" fmla="*/ 2147483647 h 25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274"/>
              <a:gd name="T172" fmla="*/ 0 h 254"/>
              <a:gd name="T173" fmla="*/ 274 w 274"/>
              <a:gd name="T174" fmla="*/ 254 h 254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274" h="254">
                <a:moveTo>
                  <a:pt x="205" y="254"/>
                </a:moveTo>
                <a:lnTo>
                  <a:pt x="207" y="244"/>
                </a:lnTo>
                <a:lnTo>
                  <a:pt x="223" y="244"/>
                </a:lnTo>
                <a:lnTo>
                  <a:pt x="225" y="226"/>
                </a:lnTo>
                <a:lnTo>
                  <a:pt x="229" y="207"/>
                </a:lnTo>
                <a:lnTo>
                  <a:pt x="232" y="190"/>
                </a:lnTo>
                <a:lnTo>
                  <a:pt x="234" y="173"/>
                </a:lnTo>
                <a:lnTo>
                  <a:pt x="237" y="156"/>
                </a:lnTo>
                <a:lnTo>
                  <a:pt x="241" y="137"/>
                </a:lnTo>
                <a:lnTo>
                  <a:pt x="246" y="120"/>
                </a:lnTo>
                <a:lnTo>
                  <a:pt x="250" y="103"/>
                </a:lnTo>
                <a:lnTo>
                  <a:pt x="254" y="86"/>
                </a:lnTo>
                <a:lnTo>
                  <a:pt x="258" y="67"/>
                </a:lnTo>
                <a:lnTo>
                  <a:pt x="261" y="54"/>
                </a:lnTo>
                <a:lnTo>
                  <a:pt x="267" y="40"/>
                </a:lnTo>
                <a:lnTo>
                  <a:pt x="274" y="28"/>
                </a:lnTo>
                <a:lnTo>
                  <a:pt x="268" y="21"/>
                </a:lnTo>
                <a:lnTo>
                  <a:pt x="247" y="15"/>
                </a:lnTo>
                <a:lnTo>
                  <a:pt x="246" y="9"/>
                </a:lnTo>
                <a:lnTo>
                  <a:pt x="228" y="4"/>
                </a:lnTo>
                <a:lnTo>
                  <a:pt x="214" y="11"/>
                </a:lnTo>
                <a:lnTo>
                  <a:pt x="199" y="19"/>
                </a:lnTo>
                <a:lnTo>
                  <a:pt x="190" y="44"/>
                </a:lnTo>
                <a:lnTo>
                  <a:pt x="171" y="54"/>
                </a:lnTo>
                <a:lnTo>
                  <a:pt x="157" y="45"/>
                </a:lnTo>
                <a:lnTo>
                  <a:pt x="142" y="36"/>
                </a:lnTo>
                <a:lnTo>
                  <a:pt x="127" y="31"/>
                </a:lnTo>
                <a:lnTo>
                  <a:pt x="126" y="13"/>
                </a:lnTo>
                <a:lnTo>
                  <a:pt x="110" y="9"/>
                </a:lnTo>
                <a:lnTo>
                  <a:pt x="96" y="5"/>
                </a:lnTo>
                <a:lnTo>
                  <a:pt x="75" y="0"/>
                </a:lnTo>
                <a:lnTo>
                  <a:pt x="69" y="15"/>
                </a:lnTo>
                <a:lnTo>
                  <a:pt x="55" y="24"/>
                </a:lnTo>
                <a:lnTo>
                  <a:pt x="42" y="32"/>
                </a:lnTo>
                <a:lnTo>
                  <a:pt x="35" y="48"/>
                </a:lnTo>
                <a:lnTo>
                  <a:pt x="23" y="54"/>
                </a:lnTo>
                <a:lnTo>
                  <a:pt x="21" y="60"/>
                </a:lnTo>
                <a:lnTo>
                  <a:pt x="21" y="81"/>
                </a:lnTo>
                <a:lnTo>
                  <a:pt x="16" y="102"/>
                </a:lnTo>
                <a:lnTo>
                  <a:pt x="9" y="123"/>
                </a:lnTo>
                <a:lnTo>
                  <a:pt x="0" y="131"/>
                </a:lnTo>
                <a:lnTo>
                  <a:pt x="5" y="145"/>
                </a:lnTo>
                <a:lnTo>
                  <a:pt x="8" y="161"/>
                </a:lnTo>
                <a:lnTo>
                  <a:pt x="26" y="165"/>
                </a:lnTo>
                <a:lnTo>
                  <a:pt x="29" y="180"/>
                </a:lnTo>
                <a:lnTo>
                  <a:pt x="51" y="185"/>
                </a:lnTo>
                <a:lnTo>
                  <a:pt x="61" y="196"/>
                </a:lnTo>
                <a:lnTo>
                  <a:pt x="74" y="189"/>
                </a:lnTo>
                <a:lnTo>
                  <a:pt x="92" y="180"/>
                </a:lnTo>
                <a:lnTo>
                  <a:pt x="106" y="189"/>
                </a:lnTo>
                <a:lnTo>
                  <a:pt x="120" y="198"/>
                </a:lnTo>
                <a:lnTo>
                  <a:pt x="135" y="207"/>
                </a:lnTo>
                <a:lnTo>
                  <a:pt x="149" y="217"/>
                </a:lnTo>
                <a:lnTo>
                  <a:pt x="162" y="226"/>
                </a:lnTo>
                <a:lnTo>
                  <a:pt x="176" y="235"/>
                </a:lnTo>
                <a:lnTo>
                  <a:pt x="190" y="244"/>
                </a:lnTo>
                <a:lnTo>
                  <a:pt x="205" y="254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01" name="Freeform 141"/>
          <p:cNvSpPr>
            <a:spLocks/>
          </p:cNvSpPr>
          <p:nvPr/>
        </p:nvSpPr>
        <p:spPr bwMode="auto">
          <a:xfrm>
            <a:off x="6669088" y="2233613"/>
            <a:ext cx="434975" cy="296862"/>
          </a:xfrm>
          <a:custGeom>
            <a:avLst/>
            <a:gdLst>
              <a:gd name="T0" fmla="*/ 2147483647 w 225"/>
              <a:gd name="T1" fmla="*/ 2147483647 h 153"/>
              <a:gd name="T2" fmla="*/ 2147483647 w 225"/>
              <a:gd name="T3" fmla="*/ 2147483647 h 153"/>
              <a:gd name="T4" fmla="*/ 2147483647 w 225"/>
              <a:gd name="T5" fmla="*/ 2147483647 h 153"/>
              <a:gd name="T6" fmla="*/ 2147483647 w 225"/>
              <a:gd name="T7" fmla="*/ 2147483647 h 153"/>
              <a:gd name="T8" fmla="*/ 2147483647 w 225"/>
              <a:gd name="T9" fmla="*/ 2147483647 h 153"/>
              <a:gd name="T10" fmla="*/ 2147483647 w 225"/>
              <a:gd name="T11" fmla="*/ 2147483647 h 153"/>
              <a:gd name="T12" fmla="*/ 2147483647 w 225"/>
              <a:gd name="T13" fmla="*/ 2147483647 h 153"/>
              <a:gd name="T14" fmla="*/ 2147483647 w 225"/>
              <a:gd name="T15" fmla="*/ 2147483647 h 153"/>
              <a:gd name="T16" fmla="*/ 2147483647 w 225"/>
              <a:gd name="T17" fmla="*/ 2147483647 h 153"/>
              <a:gd name="T18" fmla="*/ 2147483647 w 225"/>
              <a:gd name="T19" fmla="*/ 2147483647 h 153"/>
              <a:gd name="T20" fmla="*/ 0 w 225"/>
              <a:gd name="T21" fmla="*/ 2147483647 h 153"/>
              <a:gd name="T22" fmla="*/ 2147483647 w 225"/>
              <a:gd name="T23" fmla="*/ 2147483647 h 153"/>
              <a:gd name="T24" fmla="*/ 2147483647 w 225"/>
              <a:gd name="T25" fmla="*/ 2147483647 h 153"/>
              <a:gd name="T26" fmla="*/ 2147483647 w 225"/>
              <a:gd name="T27" fmla="*/ 2147483647 h 153"/>
              <a:gd name="T28" fmla="*/ 2147483647 w 225"/>
              <a:gd name="T29" fmla="*/ 2147483647 h 153"/>
              <a:gd name="T30" fmla="*/ 2147483647 w 225"/>
              <a:gd name="T31" fmla="*/ 2147483647 h 153"/>
              <a:gd name="T32" fmla="*/ 2147483647 w 225"/>
              <a:gd name="T33" fmla="*/ 2147483647 h 153"/>
              <a:gd name="T34" fmla="*/ 2147483647 w 225"/>
              <a:gd name="T35" fmla="*/ 2147483647 h 153"/>
              <a:gd name="T36" fmla="*/ 2147483647 w 225"/>
              <a:gd name="T37" fmla="*/ 2147483647 h 153"/>
              <a:gd name="T38" fmla="*/ 2147483647 w 225"/>
              <a:gd name="T39" fmla="*/ 2147483647 h 153"/>
              <a:gd name="T40" fmla="*/ 2147483647 w 225"/>
              <a:gd name="T41" fmla="*/ 2147483647 h 153"/>
              <a:gd name="T42" fmla="*/ 2147483647 w 225"/>
              <a:gd name="T43" fmla="*/ 2147483647 h 153"/>
              <a:gd name="T44" fmla="*/ 2147483647 w 225"/>
              <a:gd name="T45" fmla="*/ 2147483647 h 153"/>
              <a:gd name="T46" fmla="*/ 2147483647 w 225"/>
              <a:gd name="T47" fmla="*/ 2147483647 h 153"/>
              <a:gd name="T48" fmla="*/ 2147483647 w 225"/>
              <a:gd name="T49" fmla="*/ 2147483647 h 153"/>
              <a:gd name="T50" fmla="*/ 2147483647 w 225"/>
              <a:gd name="T51" fmla="*/ 2147483647 h 153"/>
              <a:gd name="T52" fmla="*/ 2147483647 w 225"/>
              <a:gd name="T53" fmla="*/ 2147483647 h 153"/>
              <a:gd name="T54" fmla="*/ 2147483647 w 225"/>
              <a:gd name="T55" fmla="*/ 2147483647 h 153"/>
              <a:gd name="T56" fmla="*/ 2147483647 w 225"/>
              <a:gd name="T57" fmla="*/ 2147483647 h 153"/>
              <a:gd name="T58" fmla="*/ 2147483647 w 225"/>
              <a:gd name="T59" fmla="*/ 2147483647 h 153"/>
              <a:gd name="T60" fmla="*/ 2147483647 w 225"/>
              <a:gd name="T61" fmla="*/ 2147483647 h 153"/>
              <a:gd name="T62" fmla="*/ 2147483647 w 225"/>
              <a:gd name="T63" fmla="*/ 2147483647 h 153"/>
              <a:gd name="T64" fmla="*/ 2147483647 w 225"/>
              <a:gd name="T65" fmla="*/ 2147483647 h 153"/>
              <a:gd name="T66" fmla="*/ 2147483647 w 225"/>
              <a:gd name="T67" fmla="*/ 0 h 153"/>
              <a:gd name="T68" fmla="*/ 2147483647 w 225"/>
              <a:gd name="T69" fmla="*/ 2147483647 h 153"/>
              <a:gd name="T70" fmla="*/ 2147483647 w 225"/>
              <a:gd name="T71" fmla="*/ 2147483647 h 153"/>
              <a:gd name="T72" fmla="*/ 2147483647 w 225"/>
              <a:gd name="T73" fmla="*/ 2147483647 h 15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25"/>
              <a:gd name="T112" fmla="*/ 0 h 153"/>
              <a:gd name="T113" fmla="*/ 225 w 225"/>
              <a:gd name="T114" fmla="*/ 153 h 153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25" h="153">
                <a:moveTo>
                  <a:pt x="141" y="38"/>
                </a:moveTo>
                <a:lnTo>
                  <a:pt x="123" y="47"/>
                </a:lnTo>
                <a:lnTo>
                  <a:pt x="105" y="56"/>
                </a:lnTo>
                <a:lnTo>
                  <a:pt x="91" y="71"/>
                </a:lnTo>
                <a:lnTo>
                  <a:pt x="78" y="85"/>
                </a:lnTo>
                <a:lnTo>
                  <a:pt x="73" y="101"/>
                </a:lnTo>
                <a:lnTo>
                  <a:pt x="61" y="115"/>
                </a:lnTo>
                <a:lnTo>
                  <a:pt x="49" y="128"/>
                </a:lnTo>
                <a:lnTo>
                  <a:pt x="35" y="137"/>
                </a:lnTo>
                <a:lnTo>
                  <a:pt x="21" y="145"/>
                </a:lnTo>
                <a:lnTo>
                  <a:pt x="0" y="153"/>
                </a:lnTo>
                <a:lnTo>
                  <a:pt x="18" y="153"/>
                </a:lnTo>
                <a:lnTo>
                  <a:pt x="35" y="153"/>
                </a:lnTo>
                <a:lnTo>
                  <a:pt x="53" y="153"/>
                </a:lnTo>
                <a:lnTo>
                  <a:pt x="71" y="153"/>
                </a:lnTo>
                <a:lnTo>
                  <a:pt x="80" y="132"/>
                </a:lnTo>
                <a:lnTo>
                  <a:pt x="96" y="124"/>
                </a:lnTo>
                <a:lnTo>
                  <a:pt x="111" y="117"/>
                </a:lnTo>
                <a:lnTo>
                  <a:pt x="127" y="111"/>
                </a:lnTo>
                <a:lnTo>
                  <a:pt x="142" y="105"/>
                </a:lnTo>
                <a:lnTo>
                  <a:pt x="157" y="97"/>
                </a:lnTo>
                <a:lnTo>
                  <a:pt x="171" y="89"/>
                </a:lnTo>
                <a:lnTo>
                  <a:pt x="175" y="78"/>
                </a:lnTo>
                <a:lnTo>
                  <a:pt x="199" y="70"/>
                </a:lnTo>
                <a:lnTo>
                  <a:pt x="216" y="68"/>
                </a:lnTo>
                <a:lnTo>
                  <a:pt x="223" y="63"/>
                </a:lnTo>
                <a:lnTo>
                  <a:pt x="219" y="47"/>
                </a:lnTo>
                <a:lnTo>
                  <a:pt x="223" y="33"/>
                </a:lnTo>
                <a:lnTo>
                  <a:pt x="225" y="19"/>
                </a:lnTo>
                <a:lnTo>
                  <a:pt x="224" y="15"/>
                </a:lnTo>
                <a:lnTo>
                  <a:pt x="215" y="12"/>
                </a:lnTo>
                <a:lnTo>
                  <a:pt x="211" y="13"/>
                </a:lnTo>
                <a:lnTo>
                  <a:pt x="185" y="10"/>
                </a:lnTo>
                <a:lnTo>
                  <a:pt x="183" y="0"/>
                </a:lnTo>
                <a:lnTo>
                  <a:pt x="170" y="8"/>
                </a:lnTo>
                <a:lnTo>
                  <a:pt x="155" y="22"/>
                </a:lnTo>
                <a:lnTo>
                  <a:pt x="141" y="38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02" name="Freeform 142"/>
          <p:cNvSpPr>
            <a:spLocks/>
          </p:cNvSpPr>
          <p:nvPr/>
        </p:nvSpPr>
        <p:spPr bwMode="auto">
          <a:xfrm>
            <a:off x="7843838" y="3375025"/>
            <a:ext cx="174625" cy="200025"/>
          </a:xfrm>
          <a:custGeom>
            <a:avLst/>
            <a:gdLst>
              <a:gd name="T0" fmla="*/ 2147483647 w 88"/>
              <a:gd name="T1" fmla="*/ 2147483647 h 104"/>
              <a:gd name="T2" fmla="*/ 2147483647 w 88"/>
              <a:gd name="T3" fmla="*/ 0 h 104"/>
              <a:gd name="T4" fmla="*/ 2147483647 w 88"/>
              <a:gd name="T5" fmla="*/ 2147483647 h 104"/>
              <a:gd name="T6" fmla="*/ 2147483647 w 88"/>
              <a:gd name="T7" fmla="*/ 2147483647 h 104"/>
              <a:gd name="T8" fmla="*/ 2147483647 w 88"/>
              <a:gd name="T9" fmla="*/ 2147483647 h 104"/>
              <a:gd name="T10" fmla="*/ 2147483647 w 88"/>
              <a:gd name="T11" fmla="*/ 2147483647 h 104"/>
              <a:gd name="T12" fmla="*/ 2147483647 w 88"/>
              <a:gd name="T13" fmla="*/ 2147483647 h 104"/>
              <a:gd name="T14" fmla="*/ 2147483647 w 88"/>
              <a:gd name="T15" fmla="*/ 2147483647 h 104"/>
              <a:gd name="T16" fmla="*/ 2147483647 w 88"/>
              <a:gd name="T17" fmla="*/ 2147483647 h 104"/>
              <a:gd name="T18" fmla="*/ 2147483647 w 88"/>
              <a:gd name="T19" fmla="*/ 2147483647 h 104"/>
              <a:gd name="T20" fmla="*/ 2147483647 w 88"/>
              <a:gd name="T21" fmla="*/ 2147483647 h 104"/>
              <a:gd name="T22" fmla="*/ 2147483647 w 88"/>
              <a:gd name="T23" fmla="*/ 2147483647 h 104"/>
              <a:gd name="T24" fmla="*/ 2147483647 w 88"/>
              <a:gd name="T25" fmla="*/ 2147483647 h 104"/>
              <a:gd name="T26" fmla="*/ 0 w 88"/>
              <a:gd name="T27" fmla="*/ 2147483647 h 104"/>
              <a:gd name="T28" fmla="*/ 2147483647 w 88"/>
              <a:gd name="T29" fmla="*/ 2147483647 h 104"/>
              <a:gd name="T30" fmla="*/ 2147483647 w 88"/>
              <a:gd name="T31" fmla="*/ 2147483647 h 104"/>
              <a:gd name="T32" fmla="*/ 2147483647 w 88"/>
              <a:gd name="T33" fmla="*/ 2147483647 h 104"/>
              <a:gd name="T34" fmla="*/ 2147483647 w 88"/>
              <a:gd name="T35" fmla="*/ 2147483647 h 104"/>
              <a:gd name="T36" fmla="*/ 2147483647 w 88"/>
              <a:gd name="T37" fmla="*/ 2147483647 h 104"/>
              <a:gd name="T38" fmla="*/ 2147483647 w 88"/>
              <a:gd name="T39" fmla="*/ 2147483647 h 104"/>
              <a:gd name="T40" fmla="*/ 2147483647 w 88"/>
              <a:gd name="T41" fmla="*/ 2147483647 h 104"/>
              <a:gd name="T42" fmla="*/ 2147483647 w 88"/>
              <a:gd name="T43" fmla="*/ 2147483647 h 104"/>
              <a:gd name="T44" fmla="*/ 2147483647 w 88"/>
              <a:gd name="T45" fmla="*/ 2147483647 h 104"/>
              <a:gd name="T46" fmla="*/ 2147483647 w 88"/>
              <a:gd name="T47" fmla="*/ 2147483647 h 104"/>
              <a:gd name="T48" fmla="*/ 2147483647 w 88"/>
              <a:gd name="T49" fmla="*/ 2147483647 h 10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88"/>
              <a:gd name="T76" fmla="*/ 0 h 104"/>
              <a:gd name="T77" fmla="*/ 88 w 88"/>
              <a:gd name="T78" fmla="*/ 104 h 104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88" h="104">
                <a:moveTo>
                  <a:pt x="79" y="14"/>
                </a:moveTo>
                <a:lnTo>
                  <a:pt x="73" y="0"/>
                </a:lnTo>
                <a:lnTo>
                  <a:pt x="65" y="9"/>
                </a:lnTo>
                <a:lnTo>
                  <a:pt x="47" y="9"/>
                </a:lnTo>
                <a:lnTo>
                  <a:pt x="39" y="12"/>
                </a:lnTo>
                <a:lnTo>
                  <a:pt x="35" y="9"/>
                </a:lnTo>
                <a:lnTo>
                  <a:pt x="24" y="10"/>
                </a:lnTo>
                <a:lnTo>
                  <a:pt x="22" y="13"/>
                </a:lnTo>
                <a:lnTo>
                  <a:pt x="20" y="30"/>
                </a:lnTo>
                <a:lnTo>
                  <a:pt x="29" y="38"/>
                </a:lnTo>
                <a:lnTo>
                  <a:pt x="17" y="50"/>
                </a:lnTo>
                <a:lnTo>
                  <a:pt x="7" y="62"/>
                </a:lnTo>
                <a:lnTo>
                  <a:pt x="3" y="83"/>
                </a:lnTo>
                <a:lnTo>
                  <a:pt x="0" y="104"/>
                </a:lnTo>
                <a:lnTo>
                  <a:pt x="6" y="104"/>
                </a:lnTo>
                <a:lnTo>
                  <a:pt x="15" y="99"/>
                </a:lnTo>
                <a:lnTo>
                  <a:pt x="29" y="98"/>
                </a:lnTo>
                <a:lnTo>
                  <a:pt x="42" y="98"/>
                </a:lnTo>
                <a:lnTo>
                  <a:pt x="56" y="98"/>
                </a:lnTo>
                <a:lnTo>
                  <a:pt x="70" y="98"/>
                </a:lnTo>
                <a:lnTo>
                  <a:pt x="69" y="77"/>
                </a:lnTo>
                <a:lnTo>
                  <a:pt x="81" y="58"/>
                </a:lnTo>
                <a:lnTo>
                  <a:pt x="88" y="44"/>
                </a:lnTo>
                <a:lnTo>
                  <a:pt x="83" y="29"/>
                </a:lnTo>
                <a:lnTo>
                  <a:pt x="79" y="14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03" name="Freeform 143"/>
          <p:cNvSpPr>
            <a:spLocks/>
          </p:cNvSpPr>
          <p:nvPr/>
        </p:nvSpPr>
        <p:spPr bwMode="auto">
          <a:xfrm>
            <a:off x="7312025" y="3333750"/>
            <a:ext cx="590550" cy="677863"/>
          </a:xfrm>
          <a:custGeom>
            <a:avLst/>
            <a:gdLst>
              <a:gd name="T0" fmla="*/ 2147483647 w 305"/>
              <a:gd name="T1" fmla="*/ 2147483647 h 349"/>
              <a:gd name="T2" fmla="*/ 2147483647 w 305"/>
              <a:gd name="T3" fmla="*/ 2147483647 h 349"/>
              <a:gd name="T4" fmla="*/ 2147483647 w 305"/>
              <a:gd name="T5" fmla="*/ 2147483647 h 349"/>
              <a:gd name="T6" fmla="*/ 2147483647 w 305"/>
              <a:gd name="T7" fmla="*/ 2147483647 h 349"/>
              <a:gd name="T8" fmla="*/ 2147483647 w 305"/>
              <a:gd name="T9" fmla="*/ 2147483647 h 349"/>
              <a:gd name="T10" fmla="*/ 2147483647 w 305"/>
              <a:gd name="T11" fmla="*/ 2147483647 h 349"/>
              <a:gd name="T12" fmla="*/ 2147483647 w 305"/>
              <a:gd name="T13" fmla="*/ 2147483647 h 349"/>
              <a:gd name="T14" fmla="*/ 2147483647 w 305"/>
              <a:gd name="T15" fmla="*/ 2147483647 h 349"/>
              <a:gd name="T16" fmla="*/ 2147483647 w 305"/>
              <a:gd name="T17" fmla="*/ 2147483647 h 349"/>
              <a:gd name="T18" fmla="*/ 2147483647 w 305"/>
              <a:gd name="T19" fmla="*/ 2147483647 h 349"/>
              <a:gd name="T20" fmla="*/ 2147483647 w 305"/>
              <a:gd name="T21" fmla="*/ 2147483647 h 349"/>
              <a:gd name="T22" fmla="*/ 2147483647 w 305"/>
              <a:gd name="T23" fmla="*/ 2147483647 h 349"/>
              <a:gd name="T24" fmla="*/ 2147483647 w 305"/>
              <a:gd name="T25" fmla="*/ 2147483647 h 349"/>
              <a:gd name="T26" fmla="*/ 2147483647 w 305"/>
              <a:gd name="T27" fmla="*/ 2147483647 h 349"/>
              <a:gd name="T28" fmla="*/ 2147483647 w 305"/>
              <a:gd name="T29" fmla="*/ 2147483647 h 349"/>
              <a:gd name="T30" fmla="*/ 2147483647 w 305"/>
              <a:gd name="T31" fmla="*/ 2147483647 h 349"/>
              <a:gd name="T32" fmla="*/ 2147483647 w 305"/>
              <a:gd name="T33" fmla="*/ 2147483647 h 349"/>
              <a:gd name="T34" fmla="*/ 2147483647 w 305"/>
              <a:gd name="T35" fmla="*/ 2147483647 h 349"/>
              <a:gd name="T36" fmla="*/ 2147483647 w 305"/>
              <a:gd name="T37" fmla="*/ 2147483647 h 349"/>
              <a:gd name="T38" fmla="*/ 2147483647 w 305"/>
              <a:gd name="T39" fmla="*/ 2147483647 h 349"/>
              <a:gd name="T40" fmla="*/ 2147483647 w 305"/>
              <a:gd name="T41" fmla="*/ 2147483647 h 349"/>
              <a:gd name="T42" fmla="*/ 2147483647 w 305"/>
              <a:gd name="T43" fmla="*/ 2147483647 h 349"/>
              <a:gd name="T44" fmla="*/ 2147483647 w 305"/>
              <a:gd name="T45" fmla="*/ 2147483647 h 349"/>
              <a:gd name="T46" fmla="*/ 2147483647 w 305"/>
              <a:gd name="T47" fmla="*/ 2147483647 h 349"/>
              <a:gd name="T48" fmla="*/ 2147483647 w 305"/>
              <a:gd name="T49" fmla="*/ 2147483647 h 349"/>
              <a:gd name="T50" fmla="*/ 2147483647 w 305"/>
              <a:gd name="T51" fmla="*/ 2147483647 h 349"/>
              <a:gd name="T52" fmla="*/ 2147483647 w 305"/>
              <a:gd name="T53" fmla="*/ 2147483647 h 349"/>
              <a:gd name="T54" fmla="*/ 2147483647 w 305"/>
              <a:gd name="T55" fmla="*/ 2147483647 h 349"/>
              <a:gd name="T56" fmla="*/ 2147483647 w 305"/>
              <a:gd name="T57" fmla="*/ 2147483647 h 349"/>
              <a:gd name="T58" fmla="*/ 2147483647 w 305"/>
              <a:gd name="T59" fmla="*/ 2147483647 h 349"/>
              <a:gd name="T60" fmla="*/ 2147483647 w 305"/>
              <a:gd name="T61" fmla="*/ 2147483647 h 349"/>
              <a:gd name="T62" fmla="*/ 2147483647 w 305"/>
              <a:gd name="T63" fmla="*/ 2147483647 h 349"/>
              <a:gd name="T64" fmla="*/ 2147483647 w 305"/>
              <a:gd name="T65" fmla="*/ 2147483647 h 349"/>
              <a:gd name="T66" fmla="*/ 2147483647 w 305"/>
              <a:gd name="T67" fmla="*/ 2147483647 h 349"/>
              <a:gd name="T68" fmla="*/ 2147483647 w 305"/>
              <a:gd name="T69" fmla="*/ 2147483647 h 349"/>
              <a:gd name="T70" fmla="*/ 2147483647 w 305"/>
              <a:gd name="T71" fmla="*/ 2147483647 h 349"/>
              <a:gd name="T72" fmla="*/ 2147483647 w 305"/>
              <a:gd name="T73" fmla="*/ 2147483647 h 349"/>
              <a:gd name="T74" fmla="*/ 2147483647 w 305"/>
              <a:gd name="T75" fmla="*/ 2147483647 h 349"/>
              <a:gd name="T76" fmla="*/ 2147483647 w 305"/>
              <a:gd name="T77" fmla="*/ 2147483647 h 349"/>
              <a:gd name="T78" fmla="*/ 2147483647 w 305"/>
              <a:gd name="T79" fmla="*/ 2147483647 h 349"/>
              <a:gd name="T80" fmla="*/ 2147483647 w 305"/>
              <a:gd name="T81" fmla="*/ 2147483647 h 349"/>
              <a:gd name="T82" fmla="*/ 2147483647 w 305"/>
              <a:gd name="T83" fmla="*/ 2147483647 h 349"/>
              <a:gd name="T84" fmla="*/ 2147483647 w 305"/>
              <a:gd name="T85" fmla="*/ 2147483647 h 349"/>
              <a:gd name="T86" fmla="*/ 2147483647 w 305"/>
              <a:gd name="T87" fmla="*/ 2147483647 h 349"/>
              <a:gd name="T88" fmla="*/ 2147483647 w 305"/>
              <a:gd name="T89" fmla="*/ 2147483647 h 349"/>
              <a:gd name="T90" fmla="*/ 2147483647 w 305"/>
              <a:gd name="T91" fmla="*/ 2147483647 h 349"/>
              <a:gd name="T92" fmla="*/ 2147483647 w 305"/>
              <a:gd name="T93" fmla="*/ 2147483647 h 34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305"/>
              <a:gd name="T142" fmla="*/ 0 h 349"/>
              <a:gd name="T143" fmla="*/ 305 w 305"/>
              <a:gd name="T144" fmla="*/ 349 h 34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305" h="349">
                <a:moveTo>
                  <a:pt x="276" y="124"/>
                </a:moveTo>
                <a:lnTo>
                  <a:pt x="270" y="137"/>
                </a:lnTo>
                <a:lnTo>
                  <a:pt x="266" y="148"/>
                </a:lnTo>
                <a:lnTo>
                  <a:pt x="267" y="149"/>
                </a:lnTo>
                <a:lnTo>
                  <a:pt x="269" y="151"/>
                </a:lnTo>
                <a:lnTo>
                  <a:pt x="272" y="167"/>
                </a:lnTo>
                <a:lnTo>
                  <a:pt x="275" y="181"/>
                </a:lnTo>
                <a:lnTo>
                  <a:pt x="276" y="196"/>
                </a:lnTo>
                <a:lnTo>
                  <a:pt x="278" y="209"/>
                </a:lnTo>
                <a:lnTo>
                  <a:pt x="285" y="225"/>
                </a:lnTo>
                <a:lnTo>
                  <a:pt x="293" y="238"/>
                </a:lnTo>
                <a:lnTo>
                  <a:pt x="301" y="251"/>
                </a:lnTo>
                <a:lnTo>
                  <a:pt x="285" y="255"/>
                </a:lnTo>
                <a:lnTo>
                  <a:pt x="271" y="258"/>
                </a:lnTo>
                <a:lnTo>
                  <a:pt x="263" y="272"/>
                </a:lnTo>
                <a:lnTo>
                  <a:pt x="269" y="288"/>
                </a:lnTo>
                <a:lnTo>
                  <a:pt x="269" y="304"/>
                </a:lnTo>
                <a:lnTo>
                  <a:pt x="270" y="320"/>
                </a:lnTo>
                <a:lnTo>
                  <a:pt x="287" y="330"/>
                </a:lnTo>
                <a:lnTo>
                  <a:pt x="291" y="325"/>
                </a:lnTo>
                <a:lnTo>
                  <a:pt x="291" y="349"/>
                </a:lnTo>
                <a:lnTo>
                  <a:pt x="287" y="347"/>
                </a:lnTo>
                <a:lnTo>
                  <a:pt x="280" y="347"/>
                </a:lnTo>
                <a:lnTo>
                  <a:pt x="265" y="329"/>
                </a:lnTo>
                <a:lnTo>
                  <a:pt x="253" y="322"/>
                </a:lnTo>
                <a:lnTo>
                  <a:pt x="245" y="314"/>
                </a:lnTo>
                <a:lnTo>
                  <a:pt x="240" y="322"/>
                </a:lnTo>
                <a:lnTo>
                  <a:pt x="218" y="313"/>
                </a:lnTo>
                <a:lnTo>
                  <a:pt x="216" y="308"/>
                </a:lnTo>
                <a:lnTo>
                  <a:pt x="203" y="310"/>
                </a:lnTo>
                <a:lnTo>
                  <a:pt x="195" y="301"/>
                </a:lnTo>
                <a:lnTo>
                  <a:pt x="182" y="304"/>
                </a:lnTo>
                <a:lnTo>
                  <a:pt x="169" y="306"/>
                </a:lnTo>
                <a:lnTo>
                  <a:pt x="168" y="300"/>
                </a:lnTo>
                <a:lnTo>
                  <a:pt x="161" y="280"/>
                </a:lnTo>
                <a:lnTo>
                  <a:pt x="159" y="259"/>
                </a:lnTo>
                <a:lnTo>
                  <a:pt x="156" y="238"/>
                </a:lnTo>
                <a:lnTo>
                  <a:pt x="135" y="234"/>
                </a:lnTo>
                <a:lnTo>
                  <a:pt x="135" y="230"/>
                </a:lnTo>
                <a:lnTo>
                  <a:pt x="119" y="229"/>
                </a:lnTo>
                <a:lnTo>
                  <a:pt x="117" y="246"/>
                </a:lnTo>
                <a:lnTo>
                  <a:pt x="98" y="250"/>
                </a:lnTo>
                <a:lnTo>
                  <a:pt x="86" y="244"/>
                </a:lnTo>
                <a:lnTo>
                  <a:pt x="78" y="227"/>
                </a:lnTo>
                <a:lnTo>
                  <a:pt x="71" y="210"/>
                </a:lnTo>
                <a:lnTo>
                  <a:pt x="56" y="209"/>
                </a:lnTo>
                <a:lnTo>
                  <a:pt x="42" y="209"/>
                </a:lnTo>
                <a:lnTo>
                  <a:pt x="29" y="209"/>
                </a:lnTo>
                <a:lnTo>
                  <a:pt x="15" y="207"/>
                </a:lnTo>
                <a:lnTo>
                  <a:pt x="2" y="210"/>
                </a:lnTo>
                <a:lnTo>
                  <a:pt x="0" y="206"/>
                </a:lnTo>
                <a:lnTo>
                  <a:pt x="5" y="205"/>
                </a:lnTo>
                <a:lnTo>
                  <a:pt x="5" y="190"/>
                </a:lnTo>
                <a:lnTo>
                  <a:pt x="12" y="185"/>
                </a:lnTo>
                <a:lnTo>
                  <a:pt x="20" y="188"/>
                </a:lnTo>
                <a:lnTo>
                  <a:pt x="25" y="182"/>
                </a:lnTo>
                <a:lnTo>
                  <a:pt x="34" y="181"/>
                </a:lnTo>
                <a:lnTo>
                  <a:pt x="37" y="189"/>
                </a:lnTo>
                <a:lnTo>
                  <a:pt x="49" y="177"/>
                </a:lnTo>
                <a:lnTo>
                  <a:pt x="60" y="165"/>
                </a:lnTo>
                <a:lnTo>
                  <a:pt x="62" y="151"/>
                </a:lnTo>
                <a:lnTo>
                  <a:pt x="64" y="136"/>
                </a:lnTo>
                <a:lnTo>
                  <a:pt x="75" y="120"/>
                </a:lnTo>
                <a:lnTo>
                  <a:pt x="85" y="106"/>
                </a:lnTo>
                <a:lnTo>
                  <a:pt x="87" y="91"/>
                </a:lnTo>
                <a:lnTo>
                  <a:pt x="90" y="78"/>
                </a:lnTo>
                <a:lnTo>
                  <a:pt x="93" y="64"/>
                </a:lnTo>
                <a:lnTo>
                  <a:pt x="97" y="50"/>
                </a:lnTo>
                <a:lnTo>
                  <a:pt x="100" y="33"/>
                </a:lnTo>
                <a:lnTo>
                  <a:pt x="100" y="20"/>
                </a:lnTo>
                <a:lnTo>
                  <a:pt x="115" y="3"/>
                </a:lnTo>
                <a:lnTo>
                  <a:pt x="131" y="12"/>
                </a:lnTo>
                <a:lnTo>
                  <a:pt x="146" y="17"/>
                </a:lnTo>
                <a:lnTo>
                  <a:pt x="161" y="21"/>
                </a:lnTo>
                <a:lnTo>
                  <a:pt x="169" y="11"/>
                </a:lnTo>
                <a:lnTo>
                  <a:pt x="175" y="12"/>
                </a:lnTo>
                <a:lnTo>
                  <a:pt x="192" y="5"/>
                </a:lnTo>
                <a:lnTo>
                  <a:pt x="204" y="5"/>
                </a:lnTo>
                <a:lnTo>
                  <a:pt x="210" y="0"/>
                </a:lnTo>
                <a:lnTo>
                  <a:pt x="223" y="1"/>
                </a:lnTo>
                <a:lnTo>
                  <a:pt x="235" y="3"/>
                </a:lnTo>
                <a:lnTo>
                  <a:pt x="244" y="5"/>
                </a:lnTo>
                <a:lnTo>
                  <a:pt x="248" y="9"/>
                </a:lnTo>
                <a:lnTo>
                  <a:pt x="261" y="17"/>
                </a:lnTo>
                <a:lnTo>
                  <a:pt x="270" y="16"/>
                </a:lnTo>
                <a:lnTo>
                  <a:pt x="276" y="12"/>
                </a:lnTo>
                <a:lnTo>
                  <a:pt x="287" y="23"/>
                </a:lnTo>
                <a:lnTo>
                  <a:pt x="298" y="33"/>
                </a:lnTo>
                <a:lnTo>
                  <a:pt x="296" y="50"/>
                </a:lnTo>
                <a:lnTo>
                  <a:pt x="305" y="58"/>
                </a:lnTo>
                <a:lnTo>
                  <a:pt x="293" y="70"/>
                </a:lnTo>
                <a:lnTo>
                  <a:pt x="283" y="82"/>
                </a:lnTo>
                <a:lnTo>
                  <a:pt x="279" y="103"/>
                </a:lnTo>
                <a:lnTo>
                  <a:pt x="276" y="124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04" name="Freeform 144"/>
          <p:cNvSpPr>
            <a:spLocks/>
          </p:cNvSpPr>
          <p:nvPr/>
        </p:nvSpPr>
        <p:spPr bwMode="auto">
          <a:xfrm>
            <a:off x="7637463" y="3821113"/>
            <a:ext cx="349250" cy="355600"/>
          </a:xfrm>
          <a:custGeom>
            <a:avLst/>
            <a:gdLst>
              <a:gd name="T0" fmla="*/ 2147483647 w 181"/>
              <a:gd name="T1" fmla="*/ 2147483647 h 185"/>
              <a:gd name="T2" fmla="*/ 2147483647 w 181"/>
              <a:gd name="T3" fmla="*/ 2147483647 h 185"/>
              <a:gd name="T4" fmla="*/ 0 w 181"/>
              <a:gd name="T5" fmla="*/ 2147483647 h 185"/>
              <a:gd name="T6" fmla="*/ 2147483647 w 181"/>
              <a:gd name="T7" fmla="*/ 2147483647 h 185"/>
              <a:gd name="T8" fmla="*/ 2147483647 w 181"/>
              <a:gd name="T9" fmla="*/ 2147483647 h 185"/>
              <a:gd name="T10" fmla="*/ 2147483647 w 181"/>
              <a:gd name="T11" fmla="*/ 2147483647 h 185"/>
              <a:gd name="T12" fmla="*/ 2147483647 w 181"/>
              <a:gd name="T13" fmla="*/ 2147483647 h 185"/>
              <a:gd name="T14" fmla="*/ 2147483647 w 181"/>
              <a:gd name="T15" fmla="*/ 2147483647 h 185"/>
              <a:gd name="T16" fmla="*/ 2147483647 w 181"/>
              <a:gd name="T17" fmla="*/ 2147483647 h 185"/>
              <a:gd name="T18" fmla="*/ 2147483647 w 181"/>
              <a:gd name="T19" fmla="*/ 2147483647 h 185"/>
              <a:gd name="T20" fmla="*/ 2147483647 w 181"/>
              <a:gd name="T21" fmla="*/ 2147483647 h 185"/>
              <a:gd name="T22" fmla="*/ 2147483647 w 181"/>
              <a:gd name="T23" fmla="*/ 2147483647 h 185"/>
              <a:gd name="T24" fmla="*/ 2147483647 w 181"/>
              <a:gd name="T25" fmla="*/ 2147483647 h 185"/>
              <a:gd name="T26" fmla="*/ 2147483647 w 181"/>
              <a:gd name="T27" fmla="*/ 2147483647 h 185"/>
              <a:gd name="T28" fmla="*/ 2147483647 w 181"/>
              <a:gd name="T29" fmla="*/ 2147483647 h 185"/>
              <a:gd name="T30" fmla="*/ 2147483647 w 181"/>
              <a:gd name="T31" fmla="*/ 2147483647 h 185"/>
              <a:gd name="T32" fmla="*/ 2147483647 w 181"/>
              <a:gd name="T33" fmla="*/ 2147483647 h 185"/>
              <a:gd name="T34" fmla="*/ 2147483647 w 181"/>
              <a:gd name="T35" fmla="*/ 2147483647 h 185"/>
              <a:gd name="T36" fmla="*/ 2147483647 w 181"/>
              <a:gd name="T37" fmla="*/ 2147483647 h 185"/>
              <a:gd name="T38" fmla="*/ 2147483647 w 181"/>
              <a:gd name="T39" fmla="*/ 2147483647 h 185"/>
              <a:gd name="T40" fmla="*/ 2147483647 w 181"/>
              <a:gd name="T41" fmla="*/ 2147483647 h 185"/>
              <a:gd name="T42" fmla="*/ 2147483647 w 181"/>
              <a:gd name="T43" fmla="*/ 2147483647 h 185"/>
              <a:gd name="T44" fmla="*/ 2147483647 w 181"/>
              <a:gd name="T45" fmla="*/ 2147483647 h 185"/>
              <a:gd name="T46" fmla="*/ 2147483647 w 181"/>
              <a:gd name="T47" fmla="*/ 2147483647 h 185"/>
              <a:gd name="T48" fmla="*/ 2147483647 w 181"/>
              <a:gd name="T49" fmla="*/ 2147483647 h 185"/>
              <a:gd name="T50" fmla="*/ 2147483647 w 181"/>
              <a:gd name="T51" fmla="*/ 2147483647 h 185"/>
              <a:gd name="T52" fmla="*/ 2147483647 w 181"/>
              <a:gd name="T53" fmla="*/ 2147483647 h 185"/>
              <a:gd name="T54" fmla="*/ 2147483647 w 181"/>
              <a:gd name="T55" fmla="*/ 2147483647 h 185"/>
              <a:gd name="T56" fmla="*/ 2147483647 w 181"/>
              <a:gd name="T57" fmla="*/ 2147483647 h 185"/>
              <a:gd name="T58" fmla="*/ 2147483647 w 181"/>
              <a:gd name="T59" fmla="*/ 2147483647 h 185"/>
              <a:gd name="T60" fmla="*/ 2147483647 w 181"/>
              <a:gd name="T61" fmla="*/ 2147483647 h 185"/>
              <a:gd name="T62" fmla="*/ 2147483647 w 181"/>
              <a:gd name="T63" fmla="*/ 2147483647 h 185"/>
              <a:gd name="T64" fmla="*/ 2147483647 w 181"/>
              <a:gd name="T65" fmla="*/ 0 h 185"/>
              <a:gd name="T66" fmla="*/ 2147483647 w 181"/>
              <a:gd name="T67" fmla="*/ 2147483647 h 185"/>
              <a:gd name="T68" fmla="*/ 2147483647 w 181"/>
              <a:gd name="T69" fmla="*/ 2147483647 h 185"/>
              <a:gd name="T70" fmla="*/ 2147483647 w 181"/>
              <a:gd name="T71" fmla="*/ 2147483647 h 185"/>
              <a:gd name="T72" fmla="*/ 2147483647 w 181"/>
              <a:gd name="T73" fmla="*/ 2147483647 h 185"/>
              <a:gd name="T74" fmla="*/ 2147483647 w 181"/>
              <a:gd name="T75" fmla="*/ 2147483647 h 185"/>
              <a:gd name="T76" fmla="*/ 2147483647 w 181"/>
              <a:gd name="T77" fmla="*/ 2147483647 h 185"/>
              <a:gd name="T78" fmla="*/ 2147483647 w 181"/>
              <a:gd name="T79" fmla="*/ 2147483647 h 185"/>
              <a:gd name="T80" fmla="*/ 2147483647 w 181"/>
              <a:gd name="T81" fmla="*/ 2147483647 h 185"/>
              <a:gd name="T82" fmla="*/ 2147483647 w 181"/>
              <a:gd name="T83" fmla="*/ 2147483647 h 185"/>
              <a:gd name="T84" fmla="*/ 2147483647 w 181"/>
              <a:gd name="T85" fmla="*/ 2147483647 h 185"/>
              <a:gd name="T86" fmla="*/ 2147483647 w 181"/>
              <a:gd name="T87" fmla="*/ 2147483647 h 185"/>
              <a:gd name="T88" fmla="*/ 2147483647 w 181"/>
              <a:gd name="T89" fmla="*/ 2147483647 h 185"/>
              <a:gd name="T90" fmla="*/ 2147483647 w 181"/>
              <a:gd name="T91" fmla="*/ 2147483647 h 185"/>
              <a:gd name="T92" fmla="*/ 2147483647 w 181"/>
              <a:gd name="T93" fmla="*/ 2147483647 h 185"/>
              <a:gd name="T94" fmla="*/ 2147483647 w 181"/>
              <a:gd name="T95" fmla="*/ 2147483647 h 185"/>
              <a:gd name="T96" fmla="*/ 2147483647 w 181"/>
              <a:gd name="T97" fmla="*/ 2147483647 h 185"/>
              <a:gd name="T98" fmla="*/ 2147483647 w 181"/>
              <a:gd name="T99" fmla="*/ 2147483647 h 185"/>
              <a:gd name="T100" fmla="*/ 2147483647 w 181"/>
              <a:gd name="T101" fmla="*/ 2147483647 h 185"/>
              <a:gd name="T102" fmla="*/ 2147483647 w 181"/>
              <a:gd name="T103" fmla="*/ 2147483647 h 185"/>
              <a:gd name="T104" fmla="*/ 2147483647 w 181"/>
              <a:gd name="T105" fmla="*/ 2147483647 h 185"/>
              <a:gd name="T106" fmla="*/ 2147483647 w 181"/>
              <a:gd name="T107" fmla="*/ 2147483647 h 18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81"/>
              <a:gd name="T163" fmla="*/ 0 h 185"/>
              <a:gd name="T164" fmla="*/ 181 w 181"/>
              <a:gd name="T165" fmla="*/ 185 h 185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81" h="185">
                <a:moveTo>
                  <a:pt x="32" y="89"/>
                </a:moveTo>
                <a:lnTo>
                  <a:pt x="15" y="89"/>
                </a:lnTo>
                <a:lnTo>
                  <a:pt x="0" y="90"/>
                </a:lnTo>
                <a:lnTo>
                  <a:pt x="1" y="104"/>
                </a:lnTo>
                <a:lnTo>
                  <a:pt x="2" y="119"/>
                </a:lnTo>
                <a:lnTo>
                  <a:pt x="5" y="133"/>
                </a:lnTo>
                <a:lnTo>
                  <a:pt x="7" y="149"/>
                </a:lnTo>
                <a:lnTo>
                  <a:pt x="20" y="162"/>
                </a:lnTo>
                <a:lnTo>
                  <a:pt x="35" y="176"/>
                </a:lnTo>
                <a:lnTo>
                  <a:pt x="45" y="173"/>
                </a:lnTo>
                <a:lnTo>
                  <a:pt x="63" y="180"/>
                </a:lnTo>
                <a:lnTo>
                  <a:pt x="88" y="185"/>
                </a:lnTo>
                <a:lnTo>
                  <a:pt x="99" y="170"/>
                </a:lnTo>
                <a:lnTo>
                  <a:pt x="114" y="156"/>
                </a:lnTo>
                <a:lnTo>
                  <a:pt x="117" y="145"/>
                </a:lnTo>
                <a:lnTo>
                  <a:pt x="128" y="141"/>
                </a:lnTo>
                <a:lnTo>
                  <a:pt x="139" y="139"/>
                </a:lnTo>
                <a:lnTo>
                  <a:pt x="135" y="128"/>
                </a:lnTo>
                <a:lnTo>
                  <a:pt x="146" y="124"/>
                </a:lnTo>
                <a:lnTo>
                  <a:pt x="157" y="119"/>
                </a:lnTo>
                <a:lnTo>
                  <a:pt x="169" y="114"/>
                </a:lnTo>
                <a:lnTo>
                  <a:pt x="181" y="108"/>
                </a:lnTo>
                <a:lnTo>
                  <a:pt x="173" y="100"/>
                </a:lnTo>
                <a:lnTo>
                  <a:pt x="178" y="82"/>
                </a:lnTo>
                <a:lnTo>
                  <a:pt x="181" y="78"/>
                </a:lnTo>
                <a:lnTo>
                  <a:pt x="179" y="63"/>
                </a:lnTo>
                <a:lnTo>
                  <a:pt x="178" y="49"/>
                </a:lnTo>
                <a:lnTo>
                  <a:pt x="181" y="42"/>
                </a:lnTo>
                <a:lnTo>
                  <a:pt x="170" y="26"/>
                </a:lnTo>
                <a:lnTo>
                  <a:pt x="169" y="22"/>
                </a:lnTo>
                <a:lnTo>
                  <a:pt x="151" y="13"/>
                </a:lnTo>
                <a:lnTo>
                  <a:pt x="134" y="3"/>
                </a:lnTo>
                <a:lnTo>
                  <a:pt x="133" y="0"/>
                </a:lnTo>
                <a:lnTo>
                  <a:pt x="117" y="4"/>
                </a:lnTo>
                <a:lnTo>
                  <a:pt x="103" y="7"/>
                </a:lnTo>
                <a:lnTo>
                  <a:pt x="95" y="21"/>
                </a:lnTo>
                <a:lnTo>
                  <a:pt x="101" y="37"/>
                </a:lnTo>
                <a:lnTo>
                  <a:pt x="101" y="53"/>
                </a:lnTo>
                <a:lnTo>
                  <a:pt x="102" y="69"/>
                </a:lnTo>
                <a:lnTo>
                  <a:pt x="119" y="79"/>
                </a:lnTo>
                <a:lnTo>
                  <a:pt x="123" y="74"/>
                </a:lnTo>
                <a:lnTo>
                  <a:pt x="123" y="98"/>
                </a:lnTo>
                <a:lnTo>
                  <a:pt x="119" y="96"/>
                </a:lnTo>
                <a:lnTo>
                  <a:pt x="112" y="96"/>
                </a:lnTo>
                <a:lnTo>
                  <a:pt x="97" y="78"/>
                </a:lnTo>
                <a:lnTo>
                  <a:pt x="85" y="71"/>
                </a:lnTo>
                <a:lnTo>
                  <a:pt x="77" y="63"/>
                </a:lnTo>
                <a:lnTo>
                  <a:pt x="72" y="71"/>
                </a:lnTo>
                <a:lnTo>
                  <a:pt x="50" y="62"/>
                </a:lnTo>
                <a:lnTo>
                  <a:pt x="48" y="57"/>
                </a:lnTo>
                <a:lnTo>
                  <a:pt x="35" y="59"/>
                </a:lnTo>
                <a:lnTo>
                  <a:pt x="27" y="50"/>
                </a:lnTo>
                <a:lnTo>
                  <a:pt x="29" y="69"/>
                </a:lnTo>
                <a:lnTo>
                  <a:pt x="32" y="89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05" name="Freeform 145"/>
          <p:cNvSpPr>
            <a:spLocks/>
          </p:cNvSpPr>
          <p:nvPr/>
        </p:nvSpPr>
        <p:spPr bwMode="auto">
          <a:xfrm>
            <a:off x="7366000" y="2185988"/>
            <a:ext cx="155575" cy="252412"/>
          </a:xfrm>
          <a:custGeom>
            <a:avLst/>
            <a:gdLst>
              <a:gd name="T0" fmla="*/ 2147483647 w 79"/>
              <a:gd name="T1" fmla="*/ 2147483647 h 130"/>
              <a:gd name="T2" fmla="*/ 2147483647 w 79"/>
              <a:gd name="T3" fmla="*/ 2147483647 h 130"/>
              <a:gd name="T4" fmla="*/ 2147483647 w 79"/>
              <a:gd name="T5" fmla="*/ 2147483647 h 130"/>
              <a:gd name="T6" fmla="*/ 2147483647 w 79"/>
              <a:gd name="T7" fmla="*/ 2147483647 h 130"/>
              <a:gd name="T8" fmla="*/ 2147483647 w 79"/>
              <a:gd name="T9" fmla="*/ 2147483647 h 130"/>
              <a:gd name="T10" fmla="*/ 0 w 79"/>
              <a:gd name="T11" fmla="*/ 2147483647 h 130"/>
              <a:gd name="T12" fmla="*/ 2147483647 w 79"/>
              <a:gd name="T13" fmla="*/ 2147483647 h 130"/>
              <a:gd name="T14" fmla="*/ 2147483647 w 79"/>
              <a:gd name="T15" fmla="*/ 2147483647 h 130"/>
              <a:gd name="T16" fmla="*/ 2147483647 w 79"/>
              <a:gd name="T17" fmla="*/ 2147483647 h 130"/>
              <a:gd name="T18" fmla="*/ 2147483647 w 79"/>
              <a:gd name="T19" fmla="*/ 2147483647 h 130"/>
              <a:gd name="T20" fmla="*/ 2147483647 w 79"/>
              <a:gd name="T21" fmla="*/ 0 h 130"/>
              <a:gd name="T22" fmla="*/ 2147483647 w 79"/>
              <a:gd name="T23" fmla="*/ 2147483647 h 130"/>
              <a:gd name="T24" fmla="*/ 2147483647 w 79"/>
              <a:gd name="T25" fmla="*/ 2147483647 h 130"/>
              <a:gd name="T26" fmla="*/ 2147483647 w 79"/>
              <a:gd name="T27" fmla="*/ 2147483647 h 130"/>
              <a:gd name="T28" fmla="*/ 2147483647 w 79"/>
              <a:gd name="T29" fmla="*/ 2147483647 h 130"/>
              <a:gd name="T30" fmla="*/ 2147483647 w 79"/>
              <a:gd name="T31" fmla="*/ 2147483647 h 130"/>
              <a:gd name="T32" fmla="*/ 2147483647 w 79"/>
              <a:gd name="T33" fmla="*/ 2147483647 h 130"/>
              <a:gd name="T34" fmla="*/ 2147483647 w 79"/>
              <a:gd name="T35" fmla="*/ 2147483647 h 130"/>
              <a:gd name="T36" fmla="*/ 2147483647 w 79"/>
              <a:gd name="T37" fmla="*/ 2147483647 h 130"/>
              <a:gd name="T38" fmla="*/ 2147483647 w 79"/>
              <a:gd name="T39" fmla="*/ 2147483647 h 130"/>
              <a:gd name="T40" fmla="*/ 2147483647 w 79"/>
              <a:gd name="T41" fmla="*/ 2147483647 h 130"/>
              <a:gd name="T42" fmla="*/ 2147483647 w 79"/>
              <a:gd name="T43" fmla="*/ 2147483647 h 130"/>
              <a:gd name="T44" fmla="*/ 2147483647 w 79"/>
              <a:gd name="T45" fmla="*/ 2147483647 h 130"/>
              <a:gd name="T46" fmla="*/ 2147483647 w 79"/>
              <a:gd name="T47" fmla="*/ 2147483647 h 13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79"/>
              <a:gd name="T73" fmla="*/ 0 h 130"/>
              <a:gd name="T74" fmla="*/ 79 w 79"/>
              <a:gd name="T75" fmla="*/ 130 h 13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79" h="130">
                <a:moveTo>
                  <a:pt x="17" y="124"/>
                </a:moveTo>
                <a:lnTo>
                  <a:pt x="5" y="130"/>
                </a:lnTo>
                <a:lnTo>
                  <a:pt x="9" y="113"/>
                </a:lnTo>
                <a:lnTo>
                  <a:pt x="12" y="96"/>
                </a:lnTo>
                <a:lnTo>
                  <a:pt x="5" y="81"/>
                </a:lnTo>
                <a:lnTo>
                  <a:pt x="0" y="64"/>
                </a:lnTo>
                <a:lnTo>
                  <a:pt x="12" y="51"/>
                </a:lnTo>
                <a:lnTo>
                  <a:pt x="25" y="37"/>
                </a:lnTo>
                <a:lnTo>
                  <a:pt x="37" y="11"/>
                </a:lnTo>
                <a:lnTo>
                  <a:pt x="42" y="6"/>
                </a:lnTo>
                <a:lnTo>
                  <a:pt x="62" y="0"/>
                </a:lnTo>
                <a:lnTo>
                  <a:pt x="66" y="3"/>
                </a:lnTo>
                <a:lnTo>
                  <a:pt x="68" y="10"/>
                </a:lnTo>
                <a:lnTo>
                  <a:pt x="79" y="3"/>
                </a:lnTo>
                <a:lnTo>
                  <a:pt x="62" y="23"/>
                </a:lnTo>
                <a:lnTo>
                  <a:pt x="65" y="38"/>
                </a:lnTo>
                <a:lnTo>
                  <a:pt x="52" y="48"/>
                </a:lnTo>
                <a:lnTo>
                  <a:pt x="40" y="60"/>
                </a:lnTo>
                <a:lnTo>
                  <a:pt x="51" y="68"/>
                </a:lnTo>
                <a:lnTo>
                  <a:pt x="57" y="76"/>
                </a:lnTo>
                <a:lnTo>
                  <a:pt x="51" y="91"/>
                </a:lnTo>
                <a:lnTo>
                  <a:pt x="37" y="100"/>
                </a:lnTo>
                <a:lnTo>
                  <a:pt x="24" y="108"/>
                </a:lnTo>
                <a:lnTo>
                  <a:pt x="17" y="124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06" name="Freeform 146"/>
          <p:cNvSpPr>
            <a:spLocks/>
          </p:cNvSpPr>
          <p:nvPr/>
        </p:nvSpPr>
        <p:spPr bwMode="auto">
          <a:xfrm>
            <a:off x="8242300" y="3073400"/>
            <a:ext cx="47625" cy="55563"/>
          </a:xfrm>
          <a:custGeom>
            <a:avLst/>
            <a:gdLst>
              <a:gd name="T0" fmla="*/ 0 w 24"/>
              <a:gd name="T1" fmla="*/ 2147483647 h 29"/>
              <a:gd name="T2" fmla="*/ 2147483647 w 24"/>
              <a:gd name="T3" fmla="*/ 2147483647 h 29"/>
              <a:gd name="T4" fmla="*/ 2147483647 w 24"/>
              <a:gd name="T5" fmla="*/ 2147483647 h 29"/>
              <a:gd name="T6" fmla="*/ 2147483647 w 24"/>
              <a:gd name="T7" fmla="*/ 0 h 29"/>
              <a:gd name="T8" fmla="*/ 2147483647 w 24"/>
              <a:gd name="T9" fmla="*/ 2147483647 h 29"/>
              <a:gd name="T10" fmla="*/ 0 w 24"/>
              <a:gd name="T11" fmla="*/ 2147483647 h 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4"/>
              <a:gd name="T19" fmla="*/ 0 h 29"/>
              <a:gd name="T20" fmla="*/ 24 w 24"/>
              <a:gd name="T21" fmla="*/ 29 h 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4" h="29">
                <a:moveTo>
                  <a:pt x="0" y="29"/>
                </a:moveTo>
                <a:lnTo>
                  <a:pt x="19" y="29"/>
                </a:lnTo>
                <a:lnTo>
                  <a:pt x="24" y="21"/>
                </a:lnTo>
                <a:lnTo>
                  <a:pt x="20" y="0"/>
                </a:lnTo>
                <a:lnTo>
                  <a:pt x="14" y="1"/>
                </a:lnTo>
                <a:lnTo>
                  <a:pt x="0" y="29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07" name="Freeform 147"/>
          <p:cNvSpPr>
            <a:spLocks/>
          </p:cNvSpPr>
          <p:nvPr/>
        </p:nvSpPr>
        <p:spPr bwMode="auto">
          <a:xfrm>
            <a:off x="7964488" y="3003550"/>
            <a:ext cx="461962" cy="395288"/>
          </a:xfrm>
          <a:custGeom>
            <a:avLst/>
            <a:gdLst>
              <a:gd name="T0" fmla="*/ 2147483647 w 239"/>
              <a:gd name="T1" fmla="*/ 2147483647 h 205"/>
              <a:gd name="T2" fmla="*/ 2147483647 w 239"/>
              <a:gd name="T3" fmla="*/ 2147483647 h 205"/>
              <a:gd name="T4" fmla="*/ 2147483647 w 239"/>
              <a:gd name="T5" fmla="*/ 2147483647 h 205"/>
              <a:gd name="T6" fmla="*/ 2147483647 w 239"/>
              <a:gd name="T7" fmla="*/ 2147483647 h 205"/>
              <a:gd name="T8" fmla="*/ 2147483647 w 239"/>
              <a:gd name="T9" fmla="*/ 2147483647 h 205"/>
              <a:gd name="T10" fmla="*/ 2147483647 w 239"/>
              <a:gd name="T11" fmla="*/ 2147483647 h 205"/>
              <a:gd name="T12" fmla="*/ 2147483647 w 239"/>
              <a:gd name="T13" fmla="*/ 2147483647 h 205"/>
              <a:gd name="T14" fmla="*/ 2147483647 w 239"/>
              <a:gd name="T15" fmla="*/ 2147483647 h 205"/>
              <a:gd name="T16" fmla="*/ 0 w 239"/>
              <a:gd name="T17" fmla="*/ 2147483647 h 205"/>
              <a:gd name="T18" fmla="*/ 2147483647 w 239"/>
              <a:gd name="T19" fmla="*/ 2147483647 h 205"/>
              <a:gd name="T20" fmla="*/ 2147483647 w 239"/>
              <a:gd name="T21" fmla="*/ 2147483647 h 205"/>
              <a:gd name="T22" fmla="*/ 2147483647 w 239"/>
              <a:gd name="T23" fmla="*/ 2147483647 h 205"/>
              <a:gd name="T24" fmla="*/ 2147483647 w 239"/>
              <a:gd name="T25" fmla="*/ 2147483647 h 205"/>
              <a:gd name="T26" fmla="*/ 2147483647 w 239"/>
              <a:gd name="T27" fmla="*/ 2147483647 h 205"/>
              <a:gd name="T28" fmla="*/ 2147483647 w 239"/>
              <a:gd name="T29" fmla="*/ 2147483647 h 205"/>
              <a:gd name="T30" fmla="*/ 2147483647 w 239"/>
              <a:gd name="T31" fmla="*/ 2147483647 h 205"/>
              <a:gd name="T32" fmla="*/ 2147483647 w 239"/>
              <a:gd name="T33" fmla="*/ 2147483647 h 205"/>
              <a:gd name="T34" fmla="*/ 2147483647 w 239"/>
              <a:gd name="T35" fmla="*/ 2147483647 h 205"/>
              <a:gd name="T36" fmla="*/ 2147483647 w 239"/>
              <a:gd name="T37" fmla="*/ 2147483647 h 205"/>
              <a:gd name="T38" fmla="*/ 2147483647 w 239"/>
              <a:gd name="T39" fmla="*/ 0 h 205"/>
              <a:gd name="T40" fmla="*/ 2147483647 w 239"/>
              <a:gd name="T41" fmla="*/ 2147483647 h 205"/>
              <a:gd name="T42" fmla="*/ 2147483647 w 239"/>
              <a:gd name="T43" fmla="*/ 2147483647 h 205"/>
              <a:gd name="T44" fmla="*/ 2147483647 w 239"/>
              <a:gd name="T45" fmla="*/ 2147483647 h 205"/>
              <a:gd name="T46" fmla="*/ 2147483647 w 239"/>
              <a:gd name="T47" fmla="*/ 2147483647 h 205"/>
              <a:gd name="T48" fmla="*/ 2147483647 w 239"/>
              <a:gd name="T49" fmla="*/ 2147483647 h 205"/>
              <a:gd name="T50" fmla="*/ 2147483647 w 239"/>
              <a:gd name="T51" fmla="*/ 2147483647 h 205"/>
              <a:gd name="T52" fmla="*/ 2147483647 w 239"/>
              <a:gd name="T53" fmla="*/ 2147483647 h 205"/>
              <a:gd name="T54" fmla="*/ 2147483647 w 239"/>
              <a:gd name="T55" fmla="*/ 2147483647 h 205"/>
              <a:gd name="T56" fmla="*/ 2147483647 w 239"/>
              <a:gd name="T57" fmla="*/ 2147483647 h 205"/>
              <a:gd name="T58" fmla="*/ 2147483647 w 239"/>
              <a:gd name="T59" fmla="*/ 2147483647 h 205"/>
              <a:gd name="T60" fmla="*/ 2147483647 w 239"/>
              <a:gd name="T61" fmla="*/ 2147483647 h 205"/>
              <a:gd name="T62" fmla="*/ 2147483647 w 239"/>
              <a:gd name="T63" fmla="*/ 2147483647 h 205"/>
              <a:gd name="T64" fmla="*/ 2147483647 w 239"/>
              <a:gd name="T65" fmla="*/ 2147483647 h 205"/>
              <a:gd name="T66" fmla="*/ 2147483647 w 239"/>
              <a:gd name="T67" fmla="*/ 2147483647 h 205"/>
              <a:gd name="T68" fmla="*/ 2147483647 w 239"/>
              <a:gd name="T69" fmla="*/ 2147483647 h 205"/>
              <a:gd name="T70" fmla="*/ 2147483647 w 239"/>
              <a:gd name="T71" fmla="*/ 2147483647 h 205"/>
              <a:gd name="T72" fmla="*/ 2147483647 w 239"/>
              <a:gd name="T73" fmla="*/ 2147483647 h 205"/>
              <a:gd name="T74" fmla="*/ 2147483647 w 239"/>
              <a:gd name="T75" fmla="*/ 2147483647 h 205"/>
              <a:gd name="T76" fmla="*/ 2147483647 w 239"/>
              <a:gd name="T77" fmla="*/ 2147483647 h 205"/>
              <a:gd name="T78" fmla="*/ 2147483647 w 239"/>
              <a:gd name="T79" fmla="*/ 2147483647 h 205"/>
              <a:gd name="T80" fmla="*/ 2147483647 w 239"/>
              <a:gd name="T81" fmla="*/ 2147483647 h 205"/>
              <a:gd name="T82" fmla="*/ 2147483647 w 239"/>
              <a:gd name="T83" fmla="*/ 2147483647 h 205"/>
              <a:gd name="T84" fmla="*/ 2147483647 w 239"/>
              <a:gd name="T85" fmla="*/ 2147483647 h 205"/>
              <a:gd name="T86" fmla="*/ 2147483647 w 239"/>
              <a:gd name="T87" fmla="*/ 2147483647 h 205"/>
              <a:gd name="T88" fmla="*/ 2147483647 w 239"/>
              <a:gd name="T89" fmla="*/ 2147483647 h 205"/>
              <a:gd name="T90" fmla="*/ 2147483647 w 239"/>
              <a:gd name="T91" fmla="*/ 2147483647 h 205"/>
              <a:gd name="T92" fmla="*/ 2147483647 w 239"/>
              <a:gd name="T93" fmla="*/ 2147483647 h 205"/>
              <a:gd name="T94" fmla="*/ 2147483647 w 239"/>
              <a:gd name="T95" fmla="*/ 2147483647 h 205"/>
              <a:gd name="T96" fmla="*/ 2147483647 w 239"/>
              <a:gd name="T97" fmla="*/ 2147483647 h 205"/>
              <a:gd name="T98" fmla="*/ 2147483647 w 239"/>
              <a:gd name="T99" fmla="*/ 2147483647 h 205"/>
              <a:gd name="T100" fmla="*/ 2147483647 w 239"/>
              <a:gd name="T101" fmla="*/ 2147483647 h 20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239"/>
              <a:gd name="T154" fmla="*/ 0 h 205"/>
              <a:gd name="T155" fmla="*/ 239 w 239"/>
              <a:gd name="T156" fmla="*/ 205 h 20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239" h="205">
                <a:moveTo>
                  <a:pt x="76" y="201"/>
                </a:moveTo>
                <a:lnTo>
                  <a:pt x="57" y="187"/>
                </a:lnTo>
                <a:lnTo>
                  <a:pt x="43" y="184"/>
                </a:lnTo>
                <a:lnTo>
                  <a:pt x="40" y="171"/>
                </a:lnTo>
                <a:lnTo>
                  <a:pt x="31" y="166"/>
                </a:lnTo>
                <a:lnTo>
                  <a:pt x="25" y="154"/>
                </a:lnTo>
                <a:lnTo>
                  <a:pt x="20" y="140"/>
                </a:lnTo>
                <a:lnTo>
                  <a:pt x="5" y="126"/>
                </a:lnTo>
                <a:lnTo>
                  <a:pt x="0" y="122"/>
                </a:lnTo>
                <a:lnTo>
                  <a:pt x="7" y="113"/>
                </a:lnTo>
                <a:lnTo>
                  <a:pt x="18" y="110"/>
                </a:lnTo>
                <a:lnTo>
                  <a:pt x="22" y="90"/>
                </a:lnTo>
                <a:lnTo>
                  <a:pt x="26" y="69"/>
                </a:lnTo>
                <a:lnTo>
                  <a:pt x="35" y="68"/>
                </a:lnTo>
                <a:lnTo>
                  <a:pt x="42" y="47"/>
                </a:lnTo>
                <a:lnTo>
                  <a:pt x="61" y="16"/>
                </a:lnTo>
                <a:lnTo>
                  <a:pt x="69" y="18"/>
                </a:lnTo>
                <a:lnTo>
                  <a:pt x="78" y="10"/>
                </a:lnTo>
                <a:lnTo>
                  <a:pt x="84" y="16"/>
                </a:lnTo>
                <a:lnTo>
                  <a:pt x="88" y="0"/>
                </a:lnTo>
                <a:lnTo>
                  <a:pt x="95" y="10"/>
                </a:lnTo>
                <a:lnTo>
                  <a:pt x="105" y="7"/>
                </a:lnTo>
                <a:lnTo>
                  <a:pt x="114" y="10"/>
                </a:lnTo>
                <a:lnTo>
                  <a:pt x="123" y="15"/>
                </a:lnTo>
                <a:lnTo>
                  <a:pt x="128" y="22"/>
                </a:lnTo>
                <a:lnTo>
                  <a:pt x="136" y="32"/>
                </a:lnTo>
                <a:lnTo>
                  <a:pt x="149" y="37"/>
                </a:lnTo>
                <a:lnTo>
                  <a:pt x="150" y="41"/>
                </a:lnTo>
                <a:lnTo>
                  <a:pt x="158" y="37"/>
                </a:lnTo>
                <a:lnTo>
                  <a:pt x="144" y="65"/>
                </a:lnTo>
                <a:lnTo>
                  <a:pt x="163" y="65"/>
                </a:lnTo>
                <a:lnTo>
                  <a:pt x="159" y="76"/>
                </a:lnTo>
                <a:lnTo>
                  <a:pt x="168" y="89"/>
                </a:lnTo>
                <a:lnTo>
                  <a:pt x="177" y="103"/>
                </a:lnTo>
                <a:lnTo>
                  <a:pt x="189" y="107"/>
                </a:lnTo>
                <a:lnTo>
                  <a:pt x="201" y="113"/>
                </a:lnTo>
                <a:lnTo>
                  <a:pt x="212" y="117"/>
                </a:lnTo>
                <a:lnTo>
                  <a:pt x="224" y="122"/>
                </a:lnTo>
                <a:lnTo>
                  <a:pt x="239" y="122"/>
                </a:lnTo>
                <a:lnTo>
                  <a:pt x="226" y="136"/>
                </a:lnTo>
                <a:lnTo>
                  <a:pt x="214" y="151"/>
                </a:lnTo>
                <a:lnTo>
                  <a:pt x="201" y="164"/>
                </a:lnTo>
                <a:lnTo>
                  <a:pt x="189" y="179"/>
                </a:lnTo>
                <a:lnTo>
                  <a:pt x="176" y="180"/>
                </a:lnTo>
                <a:lnTo>
                  <a:pt x="163" y="181"/>
                </a:lnTo>
                <a:lnTo>
                  <a:pt x="146" y="192"/>
                </a:lnTo>
                <a:lnTo>
                  <a:pt x="139" y="197"/>
                </a:lnTo>
                <a:lnTo>
                  <a:pt x="123" y="193"/>
                </a:lnTo>
                <a:lnTo>
                  <a:pt x="106" y="199"/>
                </a:lnTo>
                <a:lnTo>
                  <a:pt x="98" y="205"/>
                </a:lnTo>
                <a:lnTo>
                  <a:pt x="76" y="201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08" name="Freeform 148"/>
          <p:cNvSpPr>
            <a:spLocks/>
          </p:cNvSpPr>
          <p:nvPr/>
        </p:nvSpPr>
        <p:spPr bwMode="auto">
          <a:xfrm>
            <a:off x="6438900" y="3030538"/>
            <a:ext cx="90488" cy="23812"/>
          </a:xfrm>
          <a:custGeom>
            <a:avLst/>
            <a:gdLst>
              <a:gd name="T0" fmla="*/ 2147483647 w 47"/>
              <a:gd name="T1" fmla="*/ 2147483647 h 13"/>
              <a:gd name="T2" fmla="*/ 0 w 47"/>
              <a:gd name="T3" fmla="*/ 2147483647 h 13"/>
              <a:gd name="T4" fmla="*/ 2147483647 w 47"/>
              <a:gd name="T5" fmla="*/ 2147483647 h 13"/>
              <a:gd name="T6" fmla="*/ 2147483647 w 47"/>
              <a:gd name="T7" fmla="*/ 2147483647 h 13"/>
              <a:gd name="T8" fmla="*/ 2147483647 w 47"/>
              <a:gd name="T9" fmla="*/ 2147483647 h 13"/>
              <a:gd name="T10" fmla="*/ 2147483647 w 47"/>
              <a:gd name="T11" fmla="*/ 2147483647 h 13"/>
              <a:gd name="T12" fmla="*/ 2147483647 w 47"/>
              <a:gd name="T13" fmla="*/ 0 h 13"/>
              <a:gd name="T14" fmla="*/ 2147483647 w 47"/>
              <a:gd name="T15" fmla="*/ 2147483647 h 13"/>
              <a:gd name="T16" fmla="*/ 2147483647 w 47"/>
              <a:gd name="T17" fmla="*/ 2147483647 h 13"/>
              <a:gd name="T18" fmla="*/ 2147483647 w 47"/>
              <a:gd name="T19" fmla="*/ 2147483647 h 13"/>
              <a:gd name="T20" fmla="*/ 2147483647 w 47"/>
              <a:gd name="T21" fmla="*/ 2147483647 h 13"/>
              <a:gd name="T22" fmla="*/ 2147483647 w 47"/>
              <a:gd name="T23" fmla="*/ 2147483647 h 13"/>
              <a:gd name="T24" fmla="*/ 2147483647 w 47"/>
              <a:gd name="T25" fmla="*/ 2147483647 h 13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7"/>
              <a:gd name="T40" fmla="*/ 0 h 13"/>
              <a:gd name="T41" fmla="*/ 47 w 47"/>
              <a:gd name="T42" fmla="*/ 13 h 13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7" h="13">
                <a:moveTo>
                  <a:pt x="3" y="5"/>
                </a:moveTo>
                <a:lnTo>
                  <a:pt x="0" y="13"/>
                </a:lnTo>
                <a:lnTo>
                  <a:pt x="13" y="9"/>
                </a:lnTo>
                <a:lnTo>
                  <a:pt x="26" y="5"/>
                </a:lnTo>
                <a:lnTo>
                  <a:pt x="47" y="9"/>
                </a:lnTo>
                <a:lnTo>
                  <a:pt x="44" y="5"/>
                </a:lnTo>
                <a:lnTo>
                  <a:pt x="25" y="0"/>
                </a:lnTo>
                <a:lnTo>
                  <a:pt x="22" y="4"/>
                </a:lnTo>
                <a:lnTo>
                  <a:pt x="4" y="4"/>
                </a:lnTo>
                <a:lnTo>
                  <a:pt x="4" y="5"/>
                </a:lnTo>
                <a:lnTo>
                  <a:pt x="20" y="5"/>
                </a:lnTo>
                <a:lnTo>
                  <a:pt x="10" y="9"/>
                </a:lnTo>
                <a:lnTo>
                  <a:pt x="3" y="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09" name="Freeform 149"/>
          <p:cNvSpPr>
            <a:spLocks/>
          </p:cNvSpPr>
          <p:nvPr/>
        </p:nvSpPr>
        <p:spPr bwMode="auto">
          <a:xfrm>
            <a:off x="6832600" y="3125788"/>
            <a:ext cx="134938" cy="227012"/>
          </a:xfrm>
          <a:custGeom>
            <a:avLst/>
            <a:gdLst>
              <a:gd name="T0" fmla="*/ 2147483647 w 69"/>
              <a:gd name="T1" fmla="*/ 2147483647 h 118"/>
              <a:gd name="T2" fmla="*/ 2147483647 w 69"/>
              <a:gd name="T3" fmla="*/ 2147483647 h 118"/>
              <a:gd name="T4" fmla="*/ 2147483647 w 69"/>
              <a:gd name="T5" fmla="*/ 2147483647 h 118"/>
              <a:gd name="T6" fmla="*/ 2147483647 w 69"/>
              <a:gd name="T7" fmla="*/ 2147483647 h 118"/>
              <a:gd name="T8" fmla="*/ 2147483647 w 69"/>
              <a:gd name="T9" fmla="*/ 2147483647 h 118"/>
              <a:gd name="T10" fmla="*/ 0 w 69"/>
              <a:gd name="T11" fmla="*/ 2147483647 h 118"/>
              <a:gd name="T12" fmla="*/ 2147483647 w 69"/>
              <a:gd name="T13" fmla="*/ 2147483647 h 118"/>
              <a:gd name="T14" fmla="*/ 2147483647 w 69"/>
              <a:gd name="T15" fmla="*/ 2147483647 h 118"/>
              <a:gd name="T16" fmla="*/ 0 w 69"/>
              <a:gd name="T17" fmla="*/ 2147483647 h 118"/>
              <a:gd name="T18" fmla="*/ 2147483647 w 69"/>
              <a:gd name="T19" fmla="*/ 2147483647 h 118"/>
              <a:gd name="T20" fmla="*/ 2147483647 w 69"/>
              <a:gd name="T21" fmla="*/ 2147483647 h 118"/>
              <a:gd name="T22" fmla="*/ 2147483647 w 69"/>
              <a:gd name="T23" fmla="*/ 2147483647 h 118"/>
              <a:gd name="T24" fmla="*/ 2147483647 w 69"/>
              <a:gd name="T25" fmla="*/ 2147483647 h 118"/>
              <a:gd name="T26" fmla="*/ 2147483647 w 69"/>
              <a:gd name="T27" fmla="*/ 2147483647 h 118"/>
              <a:gd name="T28" fmla="*/ 2147483647 w 69"/>
              <a:gd name="T29" fmla="*/ 2147483647 h 118"/>
              <a:gd name="T30" fmla="*/ 2147483647 w 69"/>
              <a:gd name="T31" fmla="*/ 2147483647 h 118"/>
              <a:gd name="T32" fmla="*/ 2147483647 w 69"/>
              <a:gd name="T33" fmla="*/ 0 h 118"/>
              <a:gd name="T34" fmla="*/ 2147483647 w 69"/>
              <a:gd name="T35" fmla="*/ 2147483647 h 118"/>
              <a:gd name="T36" fmla="*/ 2147483647 w 69"/>
              <a:gd name="T37" fmla="*/ 2147483647 h 118"/>
              <a:gd name="T38" fmla="*/ 2147483647 w 69"/>
              <a:gd name="T39" fmla="*/ 2147483647 h 118"/>
              <a:gd name="T40" fmla="*/ 2147483647 w 69"/>
              <a:gd name="T41" fmla="*/ 2147483647 h 118"/>
              <a:gd name="T42" fmla="*/ 2147483647 w 69"/>
              <a:gd name="T43" fmla="*/ 2147483647 h 118"/>
              <a:gd name="T44" fmla="*/ 2147483647 w 69"/>
              <a:gd name="T45" fmla="*/ 2147483647 h 118"/>
              <a:gd name="T46" fmla="*/ 2147483647 w 69"/>
              <a:gd name="T47" fmla="*/ 2147483647 h 118"/>
              <a:gd name="T48" fmla="*/ 2147483647 w 69"/>
              <a:gd name="T49" fmla="*/ 2147483647 h 118"/>
              <a:gd name="T50" fmla="*/ 2147483647 w 69"/>
              <a:gd name="T51" fmla="*/ 2147483647 h 118"/>
              <a:gd name="T52" fmla="*/ 2147483647 w 69"/>
              <a:gd name="T53" fmla="*/ 2147483647 h 118"/>
              <a:gd name="T54" fmla="*/ 2147483647 w 69"/>
              <a:gd name="T55" fmla="*/ 2147483647 h 11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69"/>
              <a:gd name="T85" fmla="*/ 0 h 118"/>
              <a:gd name="T86" fmla="*/ 69 w 69"/>
              <a:gd name="T87" fmla="*/ 118 h 118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69" h="118">
                <a:moveTo>
                  <a:pt x="60" y="100"/>
                </a:moveTo>
                <a:lnTo>
                  <a:pt x="49" y="105"/>
                </a:lnTo>
                <a:lnTo>
                  <a:pt x="37" y="109"/>
                </a:lnTo>
                <a:lnTo>
                  <a:pt x="25" y="113"/>
                </a:lnTo>
                <a:lnTo>
                  <a:pt x="14" y="118"/>
                </a:lnTo>
                <a:lnTo>
                  <a:pt x="0" y="113"/>
                </a:lnTo>
                <a:lnTo>
                  <a:pt x="5" y="109"/>
                </a:lnTo>
                <a:lnTo>
                  <a:pt x="2" y="95"/>
                </a:lnTo>
                <a:lnTo>
                  <a:pt x="0" y="80"/>
                </a:lnTo>
                <a:lnTo>
                  <a:pt x="7" y="68"/>
                </a:lnTo>
                <a:lnTo>
                  <a:pt x="14" y="55"/>
                </a:lnTo>
                <a:lnTo>
                  <a:pt x="12" y="31"/>
                </a:lnTo>
                <a:lnTo>
                  <a:pt x="12" y="17"/>
                </a:lnTo>
                <a:lnTo>
                  <a:pt x="12" y="2"/>
                </a:lnTo>
                <a:lnTo>
                  <a:pt x="32" y="2"/>
                </a:lnTo>
                <a:lnTo>
                  <a:pt x="51" y="1"/>
                </a:lnTo>
                <a:lnTo>
                  <a:pt x="56" y="0"/>
                </a:lnTo>
                <a:lnTo>
                  <a:pt x="58" y="6"/>
                </a:lnTo>
                <a:lnTo>
                  <a:pt x="62" y="22"/>
                </a:lnTo>
                <a:lnTo>
                  <a:pt x="62" y="31"/>
                </a:lnTo>
                <a:lnTo>
                  <a:pt x="62" y="43"/>
                </a:lnTo>
                <a:lnTo>
                  <a:pt x="63" y="56"/>
                </a:lnTo>
                <a:lnTo>
                  <a:pt x="63" y="71"/>
                </a:lnTo>
                <a:lnTo>
                  <a:pt x="62" y="85"/>
                </a:lnTo>
                <a:lnTo>
                  <a:pt x="69" y="93"/>
                </a:lnTo>
                <a:lnTo>
                  <a:pt x="62" y="100"/>
                </a:lnTo>
                <a:lnTo>
                  <a:pt x="55" y="95"/>
                </a:lnTo>
                <a:lnTo>
                  <a:pt x="60" y="10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10" name="Freeform 150"/>
          <p:cNvSpPr>
            <a:spLocks/>
          </p:cNvSpPr>
          <p:nvPr/>
        </p:nvSpPr>
        <p:spPr bwMode="auto">
          <a:xfrm>
            <a:off x="6434138" y="3071813"/>
            <a:ext cx="95250" cy="58737"/>
          </a:xfrm>
          <a:custGeom>
            <a:avLst/>
            <a:gdLst>
              <a:gd name="T0" fmla="*/ 2147483647 w 49"/>
              <a:gd name="T1" fmla="*/ 2147483647 h 31"/>
              <a:gd name="T2" fmla="*/ 2147483647 w 49"/>
              <a:gd name="T3" fmla="*/ 2147483647 h 31"/>
              <a:gd name="T4" fmla="*/ 2147483647 w 49"/>
              <a:gd name="T5" fmla="*/ 2147483647 h 31"/>
              <a:gd name="T6" fmla="*/ 2147483647 w 49"/>
              <a:gd name="T7" fmla="*/ 2147483647 h 31"/>
              <a:gd name="T8" fmla="*/ 2147483647 w 49"/>
              <a:gd name="T9" fmla="*/ 2147483647 h 31"/>
              <a:gd name="T10" fmla="*/ 2147483647 w 49"/>
              <a:gd name="T11" fmla="*/ 2147483647 h 31"/>
              <a:gd name="T12" fmla="*/ 2147483647 w 49"/>
              <a:gd name="T13" fmla="*/ 2147483647 h 31"/>
              <a:gd name="T14" fmla="*/ 2147483647 w 49"/>
              <a:gd name="T15" fmla="*/ 0 h 31"/>
              <a:gd name="T16" fmla="*/ 2147483647 w 49"/>
              <a:gd name="T17" fmla="*/ 2147483647 h 31"/>
              <a:gd name="T18" fmla="*/ 2147483647 w 49"/>
              <a:gd name="T19" fmla="*/ 2147483647 h 31"/>
              <a:gd name="T20" fmla="*/ 0 w 49"/>
              <a:gd name="T21" fmla="*/ 2147483647 h 31"/>
              <a:gd name="T22" fmla="*/ 2147483647 w 49"/>
              <a:gd name="T23" fmla="*/ 2147483647 h 31"/>
              <a:gd name="T24" fmla="*/ 2147483647 w 49"/>
              <a:gd name="T25" fmla="*/ 2147483647 h 31"/>
              <a:gd name="T26" fmla="*/ 2147483647 w 49"/>
              <a:gd name="T27" fmla="*/ 2147483647 h 31"/>
              <a:gd name="T28" fmla="*/ 2147483647 w 49"/>
              <a:gd name="T29" fmla="*/ 2147483647 h 31"/>
              <a:gd name="T30" fmla="*/ 2147483647 w 49"/>
              <a:gd name="T31" fmla="*/ 2147483647 h 31"/>
              <a:gd name="T32" fmla="*/ 2147483647 w 49"/>
              <a:gd name="T33" fmla="*/ 2147483647 h 31"/>
              <a:gd name="T34" fmla="*/ 2147483647 w 49"/>
              <a:gd name="T35" fmla="*/ 2147483647 h 31"/>
              <a:gd name="T36" fmla="*/ 2147483647 w 49"/>
              <a:gd name="T37" fmla="*/ 2147483647 h 3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49"/>
              <a:gd name="T58" fmla="*/ 0 h 31"/>
              <a:gd name="T59" fmla="*/ 49 w 49"/>
              <a:gd name="T60" fmla="*/ 31 h 3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49" h="31">
                <a:moveTo>
                  <a:pt x="23" y="18"/>
                </a:moveTo>
                <a:lnTo>
                  <a:pt x="19" y="24"/>
                </a:lnTo>
                <a:lnTo>
                  <a:pt x="22" y="29"/>
                </a:lnTo>
                <a:lnTo>
                  <a:pt x="23" y="31"/>
                </a:lnTo>
                <a:lnTo>
                  <a:pt x="28" y="24"/>
                </a:lnTo>
                <a:lnTo>
                  <a:pt x="44" y="18"/>
                </a:lnTo>
                <a:lnTo>
                  <a:pt x="45" y="8"/>
                </a:lnTo>
                <a:lnTo>
                  <a:pt x="49" y="0"/>
                </a:lnTo>
                <a:lnTo>
                  <a:pt x="35" y="1"/>
                </a:lnTo>
                <a:lnTo>
                  <a:pt x="22" y="1"/>
                </a:lnTo>
                <a:lnTo>
                  <a:pt x="0" y="6"/>
                </a:lnTo>
                <a:lnTo>
                  <a:pt x="8" y="6"/>
                </a:lnTo>
                <a:lnTo>
                  <a:pt x="5" y="10"/>
                </a:lnTo>
                <a:lnTo>
                  <a:pt x="13" y="12"/>
                </a:lnTo>
                <a:lnTo>
                  <a:pt x="11" y="14"/>
                </a:lnTo>
                <a:lnTo>
                  <a:pt x="23" y="14"/>
                </a:lnTo>
                <a:lnTo>
                  <a:pt x="26" y="16"/>
                </a:lnTo>
                <a:lnTo>
                  <a:pt x="17" y="17"/>
                </a:lnTo>
                <a:lnTo>
                  <a:pt x="23" y="18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11" name="Freeform 151"/>
          <p:cNvSpPr>
            <a:spLocks/>
          </p:cNvSpPr>
          <p:nvPr/>
        </p:nvSpPr>
        <p:spPr bwMode="auto">
          <a:xfrm>
            <a:off x="6669088" y="3141663"/>
            <a:ext cx="192087" cy="227012"/>
          </a:xfrm>
          <a:custGeom>
            <a:avLst/>
            <a:gdLst>
              <a:gd name="T0" fmla="*/ 2147483647 w 99"/>
              <a:gd name="T1" fmla="*/ 2147483647 h 117"/>
              <a:gd name="T2" fmla="*/ 2147483647 w 99"/>
              <a:gd name="T3" fmla="*/ 2147483647 h 117"/>
              <a:gd name="T4" fmla="*/ 2147483647 w 99"/>
              <a:gd name="T5" fmla="*/ 2147483647 h 117"/>
              <a:gd name="T6" fmla="*/ 2147483647 w 99"/>
              <a:gd name="T7" fmla="*/ 0 h 117"/>
              <a:gd name="T8" fmla="*/ 2147483647 w 99"/>
              <a:gd name="T9" fmla="*/ 2147483647 h 117"/>
              <a:gd name="T10" fmla="*/ 2147483647 w 99"/>
              <a:gd name="T11" fmla="*/ 2147483647 h 117"/>
              <a:gd name="T12" fmla="*/ 2147483647 w 99"/>
              <a:gd name="T13" fmla="*/ 2147483647 h 117"/>
              <a:gd name="T14" fmla="*/ 2147483647 w 99"/>
              <a:gd name="T15" fmla="*/ 2147483647 h 117"/>
              <a:gd name="T16" fmla="*/ 2147483647 w 99"/>
              <a:gd name="T17" fmla="*/ 2147483647 h 117"/>
              <a:gd name="T18" fmla="*/ 2147483647 w 99"/>
              <a:gd name="T19" fmla="*/ 2147483647 h 117"/>
              <a:gd name="T20" fmla="*/ 2147483647 w 99"/>
              <a:gd name="T21" fmla="*/ 2147483647 h 117"/>
              <a:gd name="T22" fmla="*/ 2147483647 w 99"/>
              <a:gd name="T23" fmla="*/ 2147483647 h 117"/>
              <a:gd name="T24" fmla="*/ 2147483647 w 99"/>
              <a:gd name="T25" fmla="*/ 2147483647 h 117"/>
              <a:gd name="T26" fmla="*/ 2147483647 w 99"/>
              <a:gd name="T27" fmla="*/ 2147483647 h 117"/>
              <a:gd name="T28" fmla="*/ 2147483647 w 99"/>
              <a:gd name="T29" fmla="*/ 2147483647 h 117"/>
              <a:gd name="T30" fmla="*/ 2147483647 w 99"/>
              <a:gd name="T31" fmla="*/ 2147483647 h 117"/>
              <a:gd name="T32" fmla="*/ 2147483647 w 99"/>
              <a:gd name="T33" fmla="*/ 2147483647 h 117"/>
              <a:gd name="T34" fmla="*/ 0 w 99"/>
              <a:gd name="T35" fmla="*/ 2147483647 h 117"/>
              <a:gd name="T36" fmla="*/ 0 w 99"/>
              <a:gd name="T37" fmla="*/ 2147483647 h 117"/>
              <a:gd name="T38" fmla="*/ 2147483647 w 99"/>
              <a:gd name="T39" fmla="*/ 2147483647 h 117"/>
              <a:gd name="T40" fmla="*/ 2147483647 w 99"/>
              <a:gd name="T41" fmla="*/ 2147483647 h 117"/>
              <a:gd name="T42" fmla="*/ 2147483647 w 99"/>
              <a:gd name="T43" fmla="*/ 2147483647 h 117"/>
              <a:gd name="T44" fmla="*/ 2147483647 w 99"/>
              <a:gd name="T45" fmla="*/ 2147483647 h 117"/>
              <a:gd name="T46" fmla="*/ 2147483647 w 99"/>
              <a:gd name="T47" fmla="*/ 2147483647 h 117"/>
              <a:gd name="T48" fmla="*/ 2147483647 w 99"/>
              <a:gd name="T49" fmla="*/ 2147483647 h 117"/>
              <a:gd name="T50" fmla="*/ 2147483647 w 99"/>
              <a:gd name="T51" fmla="*/ 2147483647 h 117"/>
              <a:gd name="T52" fmla="*/ 2147483647 w 99"/>
              <a:gd name="T53" fmla="*/ 2147483647 h 117"/>
              <a:gd name="T54" fmla="*/ 2147483647 w 99"/>
              <a:gd name="T55" fmla="*/ 2147483647 h 117"/>
              <a:gd name="T56" fmla="*/ 2147483647 w 99"/>
              <a:gd name="T57" fmla="*/ 2147483647 h 117"/>
              <a:gd name="T58" fmla="*/ 2147483647 w 99"/>
              <a:gd name="T59" fmla="*/ 2147483647 h 117"/>
              <a:gd name="T60" fmla="*/ 2147483647 w 99"/>
              <a:gd name="T61" fmla="*/ 2147483647 h 117"/>
              <a:gd name="T62" fmla="*/ 2147483647 w 99"/>
              <a:gd name="T63" fmla="*/ 2147483647 h 117"/>
              <a:gd name="T64" fmla="*/ 2147483647 w 99"/>
              <a:gd name="T65" fmla="*/ 2147483647 h 117"/>
              <a:gd name="T66" fmla="*/ 2147483647 w 99"/>
              <a:gd name="T67" fmla="*/ 2147483647 h 117"/>
              <a:gd name="T68" fmla="*/ 2147483647 w 99"/>
              <a:gd name="T69" fmla="*/ 2147483647 h 117"/>
              <a:gd name="T70" fmla="*/ 2147483647 w 99"/>
              <a:gd name="T71" fmla="*/ 2147483647 h 117"/>
              <a:gd name="T72" fmla="*/ 2147483647 w 99"/>
              <a:gd name="T73" fmla="*/ 2147483647 h 117"/>
              <a:gd name="T74" fmla="*/ 2147483647 w 99"/>
              <a:gd name="T75" fmla="*/ 2147483647 h 117"/>
              <a:gd name="T76" fmla="*/ 2147483647 w 99"/>
              <a:gd name="T77" fmla="*/ 2147483647 h 11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99"/>
              <a:gd name="T118" fmla="*/ 0 h 117"/>
              <a:gd name="T119" fmla="*/ 99 w 99"/>
              <a:gd name="T120" fmla="*/ 117 h 117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99" h="117">
                <a:moveTo>
                  <a:pt x="60" y="8"/>
                </a:moveTo>
                <a:lnTo>
                  <a:pt x="53" y="4"/>
                </a:lnTo>
                <a:lnTo>
                  <a:pt x="43" y="6"/>
                </a:lnTo>
                <a:lnTo>
                  <a:pt x="42" y="0"/>
                </a:lnTo>
                <a:lnTo>
                  <a:pt x="35" y="4"/>
                </a:lnTo>
                <a:lnTo>
                  <a:pt x="28" y="8"/>
                </a:lnTo>
                <a:lnTo>
                  <a:pt x="17" y="6"/>
                </a:lnTo>
                <a:lnTo>
                  <a:pt x="13" y="9"/>
                </a:lnTo>
                <a:lnTo>
                  <a:pt x="11" y="24"/>
                </a:lnTo>
                <a:lnTo>
                  <a:pt x="13" y="26"/>
                </a:lnTo>
                <a:lnTo>
                  <a:pt x="13" y="30"/>
                </a:lnTo>
                <a:lnTo>
                  <a:pt x="15" y="37"/>
                </a:lnTo>
                <a:lnTo>
                  <a:pt x="13" y="41"/>
                </a:lnTo>
                <a:lnTo>
                  <a:pt x="7" y="42"/>
                </a:lnTo>
                <a:lnTo>
                  <a:pt x="8" y="50"/>
                </a:lnTo>
                <a:lnTo>
                  <a:pt x="3" y="57"/>
                </a:lnTo>
                <a:lnTo>
                  <a:pt x="2" y="58"/>
                </a:lnTo>
                <a:lnTo>
                  <a:pt x="0" y="75"/>
                </a:lnTo>
                <a:lnTo>
                  <a:pt x="0" y="78"/>
                </a:lnTo>
                <a:lnTo>
                  <a:pt x="11" y="87"/>
                </a:lnTo>
                <a:lnTo>
                  <a:pt x="16" y="95"/>
                </a:lnTo>
                <a:lnTo>
                  <a:pt x="12" y="117"/>
                </a:lnTo>
                <a:lnTo>
                  <a:pt x="33" y="111"/>
                </a:lnTo>
                <a:lnTo>
                  <a:pt x="53" y="103"/>
                </a:lnTo>
                <a:lnTo>
                  <a:pt x="50" y="103"/>
                </a:lnTo>
                <a:lnTo>
                  <a:pt x="70" y="101"/>
                </a:lnTo>
                <a:lnTo>
                  <a:pt x="59" y="101"/>
                </a:lnTo>
                <a:lnTo>
                  <a:pt x="73" y="100"/>
                </a:lnTo>
                <a:lnTo>
                  <a:pt x="82" y="101"/>
                </a:lnTo>
                <a:lnTo>
                  <a:pt x="85" y="104"/>
                </a:lnTo>
                <a:lnTo>
                  <a:pt x="90" y="100"/>
                </a:lnTo>
                <a:lnTo>
                  <a:pt x="87" y="86"/>
                </a:lnTo>
                <a:lnTo>
                  <a:pt x="85" y="71"/>
                </a:lnTo>
                <a:lnTo>
                  <a:pt x="92" y="59"/>
                </a:lnTo>
                <a:lnTo>
                  <a:pt x="99" y="46"/>
                </a:lnTo>
                <a:lnTo>
                  <a:pt x="97" y="22"/>
                </a:lnTo>
                <a:lnTo>
                  <a:pt x="83" y="13"/>
                </a:lnTo>
                <a:lnTo>
                  <a:pt x="68" y="18"/>
                </a:lnTo>
                <a:lnTo>
                  <a:pt x="60" y="8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12" name="Freeform 152"/>
          <p:cNvSpPr>
            <a:spLocks/>
          </p:cNvSpPr>
          <p:nvPr/>
        </p:nvSpPr>
        <p:spPr bwMode="auto">
          <a:xfrm>
            <a:off x="6578600" y="3221038"/>
            <a:ext cx="120650" cy="147637"/>
          </a:xfrm>
          <a:custGeom>
            <a:avLst/>
            <a:gdLst>
              <a:gd name="T0" fmla="*/ 2147483647 w 63"/>
              <a:gd name="T1" fmla="*/ 2147483647 h 76"/>
              <a:gd name="T2" fmla="*/ 2147483647 w 63"/>
              <a:gd name="T3" fmla="*/ 2147483647 h 76"/>
              <a:gd name="T4" fmla="*/ 2147483647 w 63"/>
              <a:gd name="T5" fmla="*/ 2147483647 h 76"/>
              <a:gd name="T6" fmla="*/ 2147483647 w 63"/>
              <a:gd name="T7" fmla="*/ 2147483647 h 76"/>
              <a:gd name="T8" fmla="*/ 0 w 63"/>
              <a:gd name="T9" fmla="*/ 2147483647 h 76"/>
              <a:gd name="T10" fmla="*/ 2147483647 w 63"/>
              <a:gd name="T11" fmla="*/ 2147483647 h 76"/>
              <a:gd name="T12" fmla="*/ 2147483647 w 63"/>
              <a:gd name="T13" fmla="*/ 2147483647 h 76"/>
              <a:gd name="T14" fmla="*/ 2147483647 w 63"/>
              <a:gd name="T15" fmla="*/ 0 h 76"/>
              <a:gd name="T16" fmla="*/ 2147483647 w 63"/>
              <a:gd name="T17" fmla="*/ 0 h 76"/>
              <a:gd name="T18" fmla="*/ 2147483647 w 63"/>
              <a:gd name="T19" fmla="*/ 2147483647 h 76"/>
              <a:gd name="T20" fmla="*/ 2147483647 w 63"/>
              <a:gd name="T21" fmla="*/ 2147483647 h 76"/>
              <a:gd name="T22" fmla="*/ 2147483647 w 63"/>
              <a:gd name="T23" fmla="*/ 2147483647 h 76"/>
              <a:gd name="T24" fmla="*/ 2147483647 w 63"/>
              <a:gd name="T25" fmla="*/ 2147483647 h 76"/>
              <a:gd name="T26" fmla="*/ 2147483647 w 63"/>
              <a:gd name="T27" fmla="*/ 2147483647 h 76"/>
              <a:gd name="T28" fmla="*/ 2147483647 w 63"/>
              <a:gd name="T29" fmla="*/ 2147483647 h 76"/>
              <a:gd name="T30" fmla="*/ 2147483647 w 63"/>
              <a:gd name="T31" fmla="*/ 2147483647 h 76"/>
              <a:gd name="T32" fmla="*/ 2147483647 w 63"/>
              <a:gd name="T33" fmla="*/ 2147483647 h 76"/>
              <a:gd name="T34" fmla="*/ 2147483647 w 63"/>
              <a:gd name="T35" fmla="*/ 2147483647 h 7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63"/>
              <a:gd name="T55" fmla="*/ 0 h 76"/>
              <a:gd name="T56" fmla="*/ 63 w 63"/>
              <a:gd name="T57" fmla="*/ 76 h 7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63" h="76">
                <a:moveTo>
                  <a:pt x="59" y="76"/>
                </a:moveTo>
                <a:lnTo>
                  <a:pt x="44" y="66"/>
                </a:lnTo>
                <a:lnTo>
                  <a:pt x="27" y="55"/>
                </a:lnTo>
                <a:lnTo>
                  <a:pt x="13" y="42"/>
                </a:lnTo>
                <a:lnTo>
                  <a:pt x="0" y="29"/>
                </a:lnTo>
                <a:lnTo>
                  <a:pt x="5" y="22"/>
                </a:lnTo>
                <a:lnTo>
                  <a:pt x="13" y="12"/>
                </a:lnTo>
                <a:lnTo>
                  <a:pt x="22" y="0"/>
                </a:lnTo>
                <a:lnTo>
                  <a:pt x="31" y="0"/>
                </a:lnTo>
                <a:lnTo>
                  <a:pt x="33" y="18"/>
                </a:lnTo>
                <a:lnTo>
                  <a:pt x="37" y="22"/>
                </a:lnTo>
                <a:lnTo>
                  <a:pt x="45" y="17"/>
                </a:lnTo>
                <a:lnTo>
                  <a:pt x="49" y="17"/>
                </a:lnTo>
                <a:lnTo>
                  <a:pt x="47" y="34"/>
                </a:lnTo>
                <a:lnTo>
                  <a:pt x="47" y="37"/>
                </a:lnTo>
                <a:lnTo>
                  <a:pt x="58" y="46"/>
                </a:lnTo>
                <a:lnTo>
                  <a:pt x="63" y="54"/>
                </a:lnTo>
                <a:lnTo>
                  <a:pt x="59" y="76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13" name="Freeform 153"/>
          <p:cNvSpPr>
            <a:spLocks/>
          </p:cNvSpPr>
          <p:nvPr/>
        </p:nvSpPr>
        <p:spPr bwMode="auto">
          <a:xfrm>
            <a:off x="7016750" y="3033713"/>
            <a:ext cx="388938" cy="334962"/>
          </a:xfrm>
          <a:custGeom>
            <a:avLst/>
            <a:gdLst>
              <a:gd name="T0" fmla="*/ 2147483647 w 202"/>
              <a:gd name="T1" fmla="*/ 2147483647 h 174"/>
              <a:gd name="T2" fmla="*/ 2147483647 w 202"/>
              <a:gd name="T3" fmla="*/ 2147483647 h 174"/>
              <a:gd name="T4" fmla="*/ 2147483647 w 202"/>
              <a:gd name="T5" fmla="*/ 2147483647 h 174"/>
              <a:gd name="T6" fmla="*/ 2147483647 w 202"/>
              <a:gd name="T7" fmla="*/ 2147483647 h 174"/>
              <a:gd name="T8" fmla="*/ 2147483647 w 202"/>
              <a:gd name="T9" fmla="*/ 2147483647 h 174"/>
              <a:gd name="T10" fmla="*/ 2147483647 w 202"/>
              <a:gd name="T11" fmla="*/ 2147483647 h 174"/>
              <a:gd name="T12" fmla="*/ 2147483647 w 202"/>
              <a:gd name="T13" fmla="*/ 2147483647 h 174"/>
              <a:gd name="T14" fmla="*/ 2147483647 w 202"/>
              <a:gd name="T15" fmla="*/ 2147483647 h 174"/>
              <a:gd name="T16" fmla="*/ 2147483647 w 202"/>
              <a:gd name="T17" fmla="*/ 2147483647 h 174"/>
              <a:gd name="T18" fmla="*/ 2147483647 w 202"/>
              <a:gd name="T19" fmla="*/ 2147483647 h 174"/>
              <a:gd name="T20" fmla="*/ 2147483647 w 202"/>
              <a:gd name="T21" fmla="*/ 2147483647 h 174"/>
              <a:gd name="T22" fmla="*/ 2147483647 w 202"/>
              <a:gd name="T23" fmla="*/ 2147483647 h 174"/>
              <a:gd name="T24" fmla="*/ 2147483647 w 202"/>
              <a:gd name="T25" fmla="*/ 2147483647 h 174"/>
              <a:gd name="T26" fmla="*/ 2147483647 w 202"/>
              <a:gd name="T27" fmla="*/ 2147483647 h 174"/>
              <a:gd name="T28" fmla="*/ 2147483647 w 202"/>
              <a:gd name="T29" fmla="*/ 2147483647 h 174"/>
              <a:gd name="T30" fmla="*/ 2147483647 w 202"/>
              <a:gd name="T31" fmla="*/ 2147483647 h 174"/>
              <a:gd name="T32" fmla="*/ 2147483647 w 202"/>
              <a:gd name="T33" fmla="*/ 2147483647 h 174"/>
              <a:gd name="T34" fmla="*/ 2147483647 w 202"/>
              <a:gd name="T35" fmla="*/ 2147483647 h 174"/>
              <a:gd name="T36" fmla="*/ 2147483647 w 202"/>
              <a:gd name="T37" fmla="*/ 2147483647 h 174"/>
              <a:gd name="T38" fmla="*/ 2147483647 w 202"/>
              <a:gd name="T39" fmla="*/ 2147483647 h 174"/>
              <a:gd name="T40" fmla="*/ 2147483647 w 202"/>
              <a:gd name="T41" fmla="*/ 2147483647 h 174"/>
              <a:gd name="T42" fmla="*/ 2147483647 w 202"/>
              <a:gd name="T43" fmla="*/ 2147483647 h 174"/>
              <a:gd name="T44" fmla="*/ 2147483647 w 202"/>
              <a:gd name="T45" fmla="*/ 2147483647 h 174"/>
              <a:gd name="T46" fmla="*/ 2147483647 w 202"/>
              <a:gd name="T47" fmla="*/ 2147483647 h 174"/>
              <a:gd name="T48" fmla="*/ 2147483647 w 202"/>
              <a:gd name="T49" fmla="*/ 2147483647 h 174"/>
              <a:gd name="T50" fmla="*/ 0 w 202"/>
              <a:gd name="T51" fmla="*/ 2147483647 h 174"/>
              <a:gd name="T52" fmla="*/ 2147483647 w 202"/>
              <a:gd name="T53" fmla="*/ 2147483647 h 174"/>
              <a:gd name="T54" fmla="*/ 2147483647 w 202"/>
              <a:gd name="T55" fmla="*/ 2147483647 h 174"/>
              <a:gd name="T56" fmla="*/ 2147483647 w 202"/>
              <a:gd name="T57" fmla="*/ 2147483647 h 174"/>
              <a:gd name="T58" fmla="*/ 2147483647 w 202"/>
              <a:gd name="T59" fmla="*/ 2147483647 h 174"/>
              <a:gd name="T60" fmla="*/ 2147483647 w 202"/>
              <a:gd name="T61" fmla="*/ 2147483647 h 174"/>
              <a:gd name="T62" fmla="*/ 2147483647 w 202"/>
              <a:gd name="T63" fmla="*/ 2147483647 h 174"/>
              <a:gd name="T64" fmla="*/ 2147483647 w 202"/>
              <a:gd name="T65" fmla="*/ 2147483647 h 174"/>
              <a:gd name="T66" fmla="*/ 2147483647 w 202"/>
              <a:gd name="T67" fmla="*/ 2147483647 h 174"/>
              <a:gd name="T68" fmla="*/ 2147483647 w 202"/>
              <a:gd name="T69" fmla="*/ 0 h 174"/>
              <a:gd name="T70" fmla="*/ 2147483647 w 202"/>
              <a:gd name="T71" fmla="*/ 2147483647 h 174"/>
              <a:gd name="T72" fmla="*/ 2147483647 w 202"/>
              <a:gd name="T73" fmla="*/ 2147483647 h 174"/>
              <a:gd name="T74" fmla="*/ 2147483647 w 202"/>
              <a:gd name="T75" fmla="*/ 2147483647 h 174"/>
              <a:gd name="T76" fmla="*/ 2147483647 w 202"/>
              <a:gd name="T77" fmla="*/ 2147483647 h 174"/>
              <a:gd name="T78" fmla="*/ 2147483647 w 202"/>
              <a:gd name="T79" fmla="*/ 2147483647 h 174"/>
              <a:gd name="T80" fmla="*/ 2147483647 w 202"/>
              <a:gd name="T81" fmla="*/ 2147483647 h 174"/>
              <a:gd name="T82" fmla="*/ 2147483647 w 202"/>
              <a:gd name="T83" fmla="*/ 2147483647 h 174"/>
              <a:gd name="T84" fmla="*/ 2147483647 w 202"/>
              <a:gd name="T85" fmla="*/ 2147483647 h 174"/>
              <a:gd name="T86" fmla="*/ 2147483647 w 202"/>
              <a:gd name="T87" fmla="*/ 0 h 174"/>
              <a:gd name="T88" fmla="*/ 2147483647 w 202"/>
              <a:gd name="T89" fmla="*/ 2147483647 h 174"/>
              <a:gd name="T90" fmla="*/ 2147483647 w 202"/>
              <a:gd name="T91" fmla="*/ 2147483647 h 174"/>
              <a:gd name="T92" fmla="*/ 2147483647 w 202"/>
              <a:gd name="T93" fmla="*/ 2147483647 h 174"/>
              <a:gd name="T94" fmla="*/ 2147483647 w 202"/>
              <a:gd name="T95" fmla="*/ 2147483647 h 174"/>
              <a:gd name="T96" fmla="*/ 2147483647 w 202"/>
              <a:gd name="T97" fmla="*/ 2147483647 h 174"/>
              <a:gd name="T98" fmla="*/ 2147483647 w 202"/>
              <a:gd name="T99" fmla="*/ 2147483647 h 174"/>
              <a:gd name="T100" fmla="*/ 2147483647 w 202"/>
              <a:gd name="T101" fmla="*/ 2147483647 h 174"/>
              <a:gd name="T102" fmla="*/ 2147483647 w 202"/>
              <a:gd name="T103" fmla="*/ 2147483647 h 174"/>
              <a:gd name="T104" fmla="*/ 2147483647 w 202"/>
              <a:gd name="T105" fmla="*/ 2147483647 h 174"/>
              <a:gd name="T106" fmla="*/ 2147483647 w 202"/>
              <a:gd name="T107" fmla="*/ 2147483647 h 174"/>
              <a:gd name="T108" fmla="*/ 2147483647 w 202"/>
              <a:gd name="T109" fmla="*/ 2147483647 h 174"/>
              <a:gd name="T110" fmla="*/ 2147483647 w 202"/>
              <a:gd name="T111" fmla="*/ 2147483647 h 17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02"/>
              <a:gd name="T169" fmla="*/ 0 h 174"/>
              <a:gd name="T170" fmla="*/ 202 w 202"/>
              <a:gd name="T171" fmla="*/ 174 h 174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02" h="174">
                <a:moveTo>
                  <a:pt x="128" y="125"/>
                </a:moveTo>
                <a:lnTo>
                  <a:pt x="115" y="129"/>
                </a:lnTo>
                <a:lnTo>
                  <a:pt x="107" y="140"/>
                </a:lnTo>
                <a:lnTo>
                  <a:pt x="100" y="151"/>
                </a:lnTo>
                <a:lnTo>
                  <a:pt x="93" y="166"/>
                </a:lnTo>
                <a:lnTo>
                  <a:pt x="88" y="165"/>
                </a:lnTo>
                <a:lnTo>
                  <a:pt x="88" y="170"/>
                </a:lnTo>
                <a:lnTo>
                  <a:pt x="72" y="172"/>
                </a:lnTo>
                <a:lnTo>
                  <a:pt x="70" y="169"/>
                </a:lnTo>
                <a:lnTo>
                  <a:pt x="67" y="170"/>
                </a:lnTo>
                <a:lnTo>
                  <a:pt x="65" y="173"/>
                </a:lnTo>
                <a:lnTo>
                  <a:pt x="63" y="166"/>
                </a:lnTo>
                <a:lnTo>
                  <a:pt x="63" y="174"/>
                </a:lnTo>
                <a:lnTo>
                  <a:pt x="62" y="172"/>
                </a:lnTo>
                <a:lnTo>
                  <a:pt x="61" y="173"/>
                </a:lnTo>
                <a:lnTo>
                  <a:pt x="56" y="173"/>
                </a:lnTo>
                <a:lnTo>
                  <a:pt x="49" y="173"/>
                </a:lnTo>
                <a:lnTo>
                  <a:pt x="43" y="156"/>
                </a:lnTo>
                <a:lnTo>
                  <a:pt x="44" y="154"/>
                </a:lnTo>
                <a:lnTo>
                  <a:pt x="41" y="152"/>
                </a:lnTo>
                <a:lnTo>
                  <a:pt x="43" y="152"/>
                </a:lnTo>
                <a:lnTo>
                  <a:pt x="39" y="147"/>
                </a:lnTo>
                <a:lnTo>
                  <a:pt x="23" y="136"/>
                </a:lnTo>
                <a:lnTo>
                  <a:pt x="14" y="136"/>
                </a:lnTo>
                <a:lnTo>
                  <a:pt x="17" y="132"/>
                </a:lnTo>
                <a:lnTo>
                  <a:pt x="0" y="137"/>
                </a:lnTo>
                <a:lnTo>
                  <a:pt x="4" y="112"/>
                </a:lnTo>
                <a:lnTo>
                  <a:pt x="8" y="86"/>
                </a:lnTo>
                <a:lnTo>
                  <a:pt x="21" y="66"/>
                </a:lnTo>
                <a:lnTo>
                  <a:pt x="24" y="49"/>
                </a:lnTo>
                <a:lnTo>
                  <a:pt x="23" y="38"/>
                </a:lnTo>
                <a:lnTo>
                  <a:pt x="24" y="30"/>
                </a:lnTo>
                <a:lnTo>
                  <a:pt x="31" y="18"/>
                </a:lnTo>
                <a:lnTo>
                  <a:pt x="36" y="4"/>
                </a:lnTo>
                <a:lnTo>
                  <a:pt x="53" y="0"/>
                </a:lnTo>
                <a:lnTo>
                  <a:pt x="68" y="1"/>
                </a:lnTo>
                <a:lnTo>
                  <a:pt x="78" y="12"/>
                </a:lnTo>
                <a:lnTo>
                  <a:pt x="94" y="7"/>
                </a:lnTo>
                <a:lnTo>
                  <a:pt x="106" y="12"/>
                </a:lnTo>
                <a:lnTo>
                  <a:pt x="118" y="17"/>
                </a:lnTo>
                <a:lnTo>
                  <a:pt x="137" y="8"/>
                </a:lnTo>
                <a:lnTo>
                  <a:pt x="153" y="9"/>
                </a:lnTo>
                <a:lnTo>
                  <a:pt x="169" y="11"/>
                </a:lnTo>
                <a:lnTo>
                  <a:pt x="189" y="0"/>
                </a:lnTo>
                <a:lnTo>
                  <a:pt x="194" y="12"/>
                </a:lnTo>
                <a:lnTo>
                  <a:pt x="195" y="25"/>
                </a:lnTo>
                <a:lnTo>
                  <a:pt x="202" y="33"/>
                </a:lnTo>
                <a:lnTo>
                  <a:pt x="197" y="44"/>
                </a:lnTo>
                <a:lnTo>
                  <a:pt x="184" y="53"/>
                </a:lnTo>
                <a:lnTo>
                  <a:pt x="176" y="67"/>
                </a:lnTo>
                <a:lnTo>
                  <a:pt x="169" y="81"/>
                </a:lnTo>
                <a:lnTo>
                  <a:pt x="162" y="95"/>
                </a:lnTo>
                <a:lnTo>
                  <a:pt x="155" y="104"/>
                </a:lnTo>
                <a:lnTo>
                  <a:pt x="147" y="121"/>
                </a:lnTo>
                <a:lnTo>
                  <a:pt x="137" y="136"/>
                </a:lnTo>
                <a:lnTo>
                  <a:pt x="128" y="125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14" name="Freeform 154"/>
          <p:cNvSpPr>
            <a:spLocks/>
          </p:cNvSpPr>
          <p:nvPr/>
        </p:nvSpPr>
        <p:spPr bwMode="auto">
          <a:xfrm>
            <a:off x="6529388" y="3167063"/>
            <a:ext cx="92075" cy="109537"/>
          </a:xfrm>
          <a:custGeom>
            <a:avLst/>
            <a:gdLst>
              <a:gd name="T0" fmla="*/ 2147483647 w 48"/>
              <a:gd name="T1" fmla="*/ 2147483647 h 58"/>
              <a:gd name="T2" fmla="*/ 2147483647 w 48"/>
              <a:gd name="T3" fmla="*/ 2147483647 h 58"/>
              <a:gd name="T4" fmla="*/ 2147483647 w 48"/>
              <a:gd name="T5" fmla="*/ 2147483647 h 58"/>
              <a:gd name="T6" fmla="*/ 2147483647 w 48"/>
              <a:gd name="T7" fmla="*/ 2147483647 h 58"/>
              <a:gd name="T8" fmla="*/ 2147483647 w 48"/>
              <a:gd name="T9" fmla="*/ 2147483647 h 58"/>
              <a:gd name="T10" fmla="*/ 2147483647 w 48"/>
              <a:gd name="T11" fmla="*/ 2147483647 h 58"/>
              <a:gd name="T12" fmla="*/ 2147483647 w 48"/>
              <a:gd name="T13" fmla="*/ 2147483647 h 58"/>
              <a:gd name="T14" fmla="*/ 0 w 48"/>
              <a:gd name="T15" fmla="*/ 2147483647 h 58"/>
              <a:gd name="T16" fmla="*/ 2147483647 w 48"/>
              <a:gd name="T17" fmla="*/ 2147483647 h 58"/>
              <a:gd name="T18" fmla="*/ 0 w 48"/>
              <a:gd name="T19" fmla="*/ 2147483647 h 58"/>
              <a:gd name="T20" fmla="*/ 2147483647 w 48"/>
              <a:gd name="T21" fmla="*/ 2147483647 h 58"/>
              <a:gd name="T22" fmla="*/ 0 w 48"/>
              <a:gd name="T23" fmla="*/ 2147483647 h 58"/>
              <a:gd name="T24" fmla="*/ 2147483647 w 48"/>
              <a:gd name="T25" fmla="*/ 2147483647 h 58"/>
              <a:gd name="T26" fmla="*/ 2147483647 w 48"/>
              <a:gd name="T27" fmla="*/ 0 h 58"/>
              <a:gd name="T28" fmla="*/ 2147483647 w 48"/>
              <a:gd name="T29" fmla="*/ 2147483647 h 58"/>
              <a:gd name="T30" fmla="*/ 2147483647 w 48"/>
              <a:gd name="T31" fmla="*/ 2147483647 h 58"/>
              <a:gd name="T32" fmla="*/ 2147483647 w 48"/>
              <a:gd name="T33" fmla="*/ 2147483647 h 5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48"/>
              <a:gd name="T52" fmla="*/ 0 h 58"/>
              <a:gd name="T53" fmla="*/ 48 w 48"/>
              <a:gd name="T54" fmla="*/ 58 h 58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48" h="58">
                <a:moveTo>
                  <a:pt x="48" y="29"/>
                </a:moveTo>
                <a:lnTo>
                  <a:pt x="39" y="41"/>
                </a:lnTo>
                <a:lnTo>
                  <a:pt x="31" y="51"/>
                </a:lnTo>
                <a:lnTo>
                  <a:pt x="26" y="58"/>
                </a:lnTo>
                <a:lnTo>
                  <a:pt x="9" y="49"/>
                </a:lnTo>
                <a:lnTo>
                  <a:pt x="13" y="46"/>
                </a:lnTo>
                <a:lnTo>
                  <a:pt x="9" y="43"/>
                </a:lnTo>
                <a:lnTo>
                  <a:pt x="0" y="31"/>
                </a:lnTo>
                <a:lnTo>
                  <a:pt x="5" y="27"/>
                </a:lnTo>
                <a:lnTo>
                  <a:pt x="0" y="25"/>
                </a:lnTo>
                <a:lnTo>
                  <a:pt x="4" y="22"/>
                </a:lnTo>
                <a:lnTo>
                  <a:pt x="0" y="18"/>
                </a:lnTo>
                <a:lnTo>
                  <a:pt x="11" y="6"/>
                </a:lnTo>
                <a:lnTo>
                  <a:pt x="33" y="0"/>
                </a:lnTo>
                <a:lnTo>
                  <a:pt x="42" y="18"/>
                </a:lnTo>
                <a:lnTo>
                  <a:pt x="41" y="30"/>
                </a:lnTo>
                <a:lnTo>
                  <a:pt x="48" y="29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15" name="Freeform 155"/>
          <p:cNvSpPr>
            <a:spLocks/>
          </p:cNvSpPr>
          <p:nvPr/>
        </p:nvSpPr>
        <p:spPr bwMode="auto">
          <a:xfrm>
            <a:off x="6970713" y="3081338"/>
            <a:ext cx="92075" cy="220662"/>
          </a:xfrm>
          <a:custGeom>
            <a:avLst/>
            <a:gdLst>
              <a:gd name="T0" fmla="*/ 2147483647 w 47"/>
              <a:gd name="T1" fmla="*/ 2147483647 h 115"/>
              <a:gd name="T2" fmla="*/ 0 w 47"/>
              <a:gd name="T3" fmla="*/ 2147483647 h 115"/>
              <a:gd name="T4" fmla="*/ 2147483647 w 47"/>
              <a:gd name="T5" fmla="*/ 2147483647 h 115"/>
              <a:gd name="T6" fmla="*/ 2147483647 w 47"/>
              <a:gd name="T7" fmla="*/ 2147483647 h 115"/>
              <a:gd name="T8" fmla="*/ 2147483647 w 47"/>
              <a:gd name="T9" fmla="*/ 2147483647 h 115"/>
              <a:gd name="T10" fmla="*/ 2147483647 w 47"/>
              <a:gd name="T11" fmla="*/ 2147483647 h 115"/>
              <a:gd name="T12" fmla="*/ 2147483647 w 47"/>
              <a:gd name="T13" fmla="*/ 2147483647 h 115"/>
              <a:gd name="T14" fmla="*/ 2147483647 w 47"/>
              <a:gd name="T15" fmla="*/ 2147483647 h 115"/>
              <a:gd name="T16" fmla="*/ 2147483647 w 47"/>
              <a:gd name="T17" fmla="*/ 2147483647 h 115"/>
              <a:gd name="T18" fmla="*/ 2147483647 w 47"/>
              <a:gd name="T19" fmla="*/ 2147483647 h 115"/>
              <a:gd name="T20" fmla="*/ 2147483647 w 47"/>
              <a:gd name="T21" fmla="*/ 2147483647 h 115"/>
              <a:gd name="T22" fmla="*/ 2147483647 w 47"/>
              <a:gd name="T23" fmla="*/ 2147483647 h 115"/>
              <a:gd name="T24" fmla="*/ 2147483647 w 47"/>
              <a:gd name="T25" fmla="*/ 2147483647 h 115"/>
              <a:gd name="T26" fmla="*/ 2147483647 w 47"/>
              <a:gd name="T27" fmla="*/ 2147483647 h 115"/>
              <a:gd name="T28" fmla="*/ 2147483647 w 47"/>
              <a:gd name="T29" fmla="*/ 0 h 115"/>
              <a:gd name="T30" fmla="*/ 2147483647 w 47"/>
              <a:gd name="T31" fmla="*/ 2147483647 h 115"/>
              <a:gd name="T32" fmla="*/ 2147483647 w 47"/>
              <a:gd name="T33" fmla="*/ 2147483647 h 115"/>
              <a:gd name="T34" fmla="*/ 2147483647 w 47"/>
              <a:gd name="T35" fmla="*/ 2147483647 h 115"/>
              <a:gd name="T36" fmla="*/ 2147483647 w 47"/>
              <a:gd name="T37" fmla="*/ 2147483647 h 115"/>
              <a:gd name="T38" fmla="*/ 2147483647 w 47"/>
              <a:gd name="T39" fmla="*/ 2147483647 h 115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7"/>
              <a:gd name="T61" fmla="*/ 0 h 115"/>
              <a:gd name="T62" fmla="*/ 47 w 47"/>
              <a:gd name="T63" fmla="*/ 115 h 115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7" h="115">
                <a:moveTo>
                  <a:pt x="2" y="25"/>
                </a:moveTo>
                <a:lnTo>
                  <a:pt x="0" y="33"/>
                </a:lnTo>
                <a:lnTo>
                  <a:pt x="6" y="44"/>
                </a:lnTo>
                <a:lnTo>
                  <a:pt x="7" y="59"/>
                </a:lnTo>
                <a:lnTo>
                  <a:pt x="7" y="73"/>
                </a:lnTo>
                <a:lnTo>
                  <a:pt x="7" y="87"/>
                </a:lnTo>
                <a:lnTo>
                  <a:pt x="6" y="100"/>
                </a:lnTo>
                <a:lnTo>
                  <a:pt x="6" y="115"/>
                </a:lnTo>
                <a:lnTo>
                  <a:pt x="23" y="112"/>
                </a:lnTo>
                <a:lnTo>
                  <a:pt x="27" y="87"/>
                </a:lnTo>
                <a:lnTo>
                  <a:pt x="31" y="61"/>
                </a:lnTo>
                <a:lnTo>
                  <a:pt x="44" y="41"/>
                </a:lnTo>
                <a:lnTo>
                  <a:pt x="47" y="24"/>
                </a:lnTo>
                <a:lnTo>
                  <a:pt x="46" y="13"/>
                </a:lnTo>
                <a:lnTo>
                  <a:pt x="35" y="0"/>
                </a:lnTo>
                <a:lnTo>
                  <a:pt x="28" y="7"/>
                </a:lnTo>
                <a:lnTo>
                  <a:pt x="28" y="9"/>
                </a:lnTo>
                <a:lnTo>
                  <a:pt x="27" y="11"/>
                </a:lnTo>
                <a:lnTo>
                  <a:pt x="14" y="19"/>
                </a:lnTo>
                <a:lnTo>
                  <a:pt x="2" y="25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16" name="Freeform 156"/>
          <p:cNvSpPr>
            <a:spLocks/>
          </p:cNvSpPr>
          <p:nvPr/>
        </p:nvSpPr>
        <p:spPr bwMode="auto">
          <a:xfrm>
            <a:off x="7194550" y="3054350"/>
            <a:ext cx="238125" cy="409575"/>
          </a:xfrm>
          <a:custGeom>
            <a:avLst/>
            <a:gdLst>
              <a:gd name="T0" fmla="*/ 2147483647 w 123"/>
              <a:gd name="T1" fmla="*/ 2147483647 h 211"/>
              <a:gd name="T2" fmla="*/ 2147483647 w 123"/>
              <a:gd name="T3" fmla="*/ 2147483647 h 211"/>
              <a:gd name="T4" fmla="*/ 2147483647 w 123"/>
              <a:gd name="T5" fmla="*/ 2147483647 h 211"/>
              <a:gd name="T6" fmla="*/ 2147483647 w 123"/>
              <a:gd name="T7" fmla="*/ 2147483647 h 211"/>
              <a:gd name="T8" fmla="*/ 2147483647 w 123"/>
              <a:gd name="T9" fmla="*/ 2147483647 h 211"/>
              <a:gd name="T10" fmla="*/ 2147483647 w 123"/>
              <a:gd name="T11" fmla="*/ 2147483647 h 211"/>
              <a:gd name="T12" fmla="*/ 2147483647 w 123"/>
              <a:gd name="T13" fmla="*/ 2147483647 h 211"/>
              <a:gd name="T14" fmla="*/ 2147483647 w 123"/>
              <a:gd name="T15" fmla="*/ 2147483647 h 211"/>
              <a:gd name="T16" fmla="*/ 2147483647 w 123"/>
              <a:gd name="T17" fmla="*/ 2147483647 h 211"/>
              <a:gd name="T18" fmla="*/ 2147483647 w 123"/>
              <a:gd name="T19" fmla="*/ 2147483647 h 211"/>
              <a:gd name="T20" fmla="*/ 2147483647 w 123"/>
              <a:gd name="T21" fmla="*/ 2147483647 h 211"/>
              <a:gd name="T22" fmla="*/ 2147483647 w 123"/>
              <a:gd name="T23" fmla="*/ 2147483647 h 211"/>
              <a:gd name="T24" fmla="*/ 2147483647 w 123"/>
              <a:gd name="T25" fmla="*/ 2147483647 h 211"/>
              <a:gd name="T26" fmla="*/ 2147483647 w 123"/>
              <a:gd name="T27" fmla="*/ 2147483647 h 211"/>
              <a:gd name="T28" fmla="*/ 2147483647 w 123"/>
              <a:gd name="T29" fmla="*/ 2147483647 h 211"/>
              <a:gd name="T30" fmla="*/ 2147483647 w 123"/>
              <a:gd name="T31" fmla="*/ 2147483647 h 211"/>
              <a:gd name="T32" fmla="*/ 2147483647 w 123"/>
              <a:gd name="T33" fmla="*/ 2147483647 h 211"/>
              <a:gd name="T34" fmla="*/ 2147483647 w 123"/>
              <a:gd name="T35" fmla="*/ 2147483647 h 211"/>
              <a:gd name="T36" fmla="*/ 2147483647 w 123"/>
              <a:gd name="T37" fmla="*/ 2147483647 h 211"/>
              <a:gd name="T38" fmla="*/ 2147483647 w 123"/>
              <a:gd name="T39" fmla="*/ 2147483647 h 211"/>
              <a:gd name="T40" fmla="*/ 2147483647 w 123"/>
              <a:gd name="T41" fmla="*/ 2147483647 h 211"/>
              <a:gd name="T42" fmla="*/ 2147483647 w 123"/>
              <a:gd name="T43" fmla="*/ 2147483647 h 211"/>
              <a:gd name="T44" fmla="*/ 2147483647 w 123"/>
              <a:gd name="T45" fmla="*/ 2147483647 h 211"/>
              <a:gd name="T46" fmla="*/ 2147483647 w 123"/>
              <a:gd name="T47" fmla="*/ 2147483647 h 211"/>
              <a:gd name="T48" fmla="*/ 0 w 123"/>
              <a:gd name="T49" fmla="*/ 2147483647 h 211"/>
              <a:gd name="T50" fmla="*/ 2147483647 w 123"/>
              <a:gd name="T51" fmla="*/ 2147483647 h 211"/>
              <a:gd name="T52" fmla="*/ 2147483647 w 123"/>
              <a:gd name="T53" fmla="*/ 2147483647 h 211"/>
              <a:gd name="T54" fmla="*/ 2147483647 w 123"/>
              <a:gd name="T55" fmla="*/ 2147483647 h 211"/>
              <a:gd name="T56" fmla="*/ 2147483647 w 123"/>
              <a:gd name="T57" fmla="*/ 2147483647 h 211"/>
              <a:gd name="T58" fmla="*/ 2147483647 w 123"/>
              <a:gd name="T59" fmla="*/ 2147483647 h 211"/>
              <a:gd name="T60" fmla="*/ 2147483647 w 123"/>
              <a:gd name="T61" fmla="*/ 2147483647 h 211"/>
              <a:gd name="T62" fmla="*/ 2147483647 w 123"/>
              <a:gd name="T63" fmla="*/ 2147483647 h 211"/>
              <a:gd name="T64" fmla="*/ 2147483647 w 123"/>
              <a:gd name="T65" fmla="*/ 2147483647 h 211"/>
              <a:gd name="T66" fmla="*/ 2147483647 w 123"/>
              <a:gd name="T67" fmla="*/ 2147483647 h 211"/>
              <a:gd name="T68" fmla="*/ 2147483647 w 123"/>
              <a:gd name="T69" fmla="*/ 2147483647 h 211"/>
              <a:gd name="T70" fmla="*/ 2147483647 w 123"/>
              <a:gd name="T71" fmla="*/ 2147483647 h 211"/>
              <a:gd name="T72" fmla="*/ 2147483647 w 123"/>
              <a:gd name="T73" fmla="*/ 2147483647 h 211"/>
              <a:gd name="T74" fmla="*/ 2147483647 w 123"/>
              <a:gd name="T75" fmla="*/ 2147483647 h 211"/>
              <a:gd name="T76" fmla="*/ 2147483647 w 123"/>
              <a:gd name="T77" fmla="*/ 2147483647 h 211"/>
              <a:gd name="T78" fmla="*/ 2147483647 w 123"/>
              <a:gd name="T79" fmla="*/ 2147483647 h 211"/>
              <a:gd name="T80" fmla="*/ 2147483647 w 123"/>
              <a:gd name="T81" fmla="*/ 0 h 211"/>
              <a:gd name="T82" fmla="*/ 2147483647 w 123"/>
              <a:gd name="T83" fmla="*/ 0 h 211"/>
              <a:gd name="T84" fmla="*/ 2147483647 w 123"/>
              <a:gd name="T85" fmla="*/ 2147483647 h 211"/>
              <a:gd name="T86" fmla="*/ 2147483647 w 123"/>
              <a:gd name="T87" fmla="*/ 2147483647 h 211"/>
              <a:gd name="T88" fmla="*/ 2147483647 w 123"/>
              <a:gd name="T89" fmla="*/ 2147483647 h 21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3"/>
              <a:gd name="T136" fmla="*/ 0 h 211"/>
              <a:gd name="T137" fmla="*/ 123 w 123"/>
              <a:gd name="T138" fmla="*/ 211 h 21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3" h="211">
                <a:moveTo>
                  <a:pt x="121" y="58"/>
                </a:moveTo>
                <a:lnTo>
                  <a:pt x="103" y="58"/>
                </a:lnTo>
                <a:lnTo>
                  <a:pt x="94" y="62"/>
                </a:lnTo>
                <a:lnTo>
                  <a:pt x="107" y="79"/>
                </a:lnTo>
                <a:lnTo>
                  <a:pt x="116" y="103"/>
                </a:lnTo>
                <a:lnTo>
                  <a:pt x="106" y="119"/>
                </a:lnTo>
                <a:lnTo>
                  <a:pt x="97" y="133"/>
                </a:lnTo>
                <a:lnTo>
                  <a:pt x="101" y="160"/>
                </a:lnTo>
                <a:lnTo>
                  <a:pt x="110" y="173"/>
                </a:lnTo>
                <a:lnTo>
                  <a:pt x="117" y="186"/>
                </a:lnTo>
                <a:lnTo>
                  <a:pt x="123" y="202"/>
                </a:lnTo>
                <a:lnTo>
                  <a:pt x="119" y="211"/>
                </a:lnTo>
                <a:lnTo>
                  <a:pt x="105" y="207"/>
                </a:lnTo>
                <a:lnTo>
                  <a:pt x="92" y="203"/>
                </a:lnTo>
                <a:lnTo>
                  <a:pt x="76" y="203"/>
                </a:lnTo>
                <a:lnTo>
                  <a:pt x="59" y="203"/>
                </a:lnTo>
                <a:lnTo>
                  <a:pt x="44" y="203"/>
                </a:lnTo>
                <a:lnTo>
                  <a:pt x="32" y="202"/>
                </a:lnTo>
                <a:lnTo>
                  <a:pt x="19" y="199"/>
                </a:lnTo>
                <a:lnTo>
                  <a:pt x="20" y="181"/>
                </a:lnTo>
                <a:lnTo>
                  <a:pt x="18" y="172"/>
                </a:lnTo>
                <a:lnTo>
                  <a:pt x="18" y="169"/>
                </a:lnTo>
                <a:lnTo>
                  <a:pt x="6" y="168"/>
                </a:lnTo>
                <a:lnTo>
                  <a:pt x="2" y="157"/>
                </a:lnTo>
                <a:lnTo>
                  <a:pt x="0" y="157"/>
                </a:lnTo>
                <a:lnTo>
                  <a:pt x="1" y="154"/>
                </a:lnTo>
                <a:lnTo>
                  <a:pt x="8" y="139"/>
                </a:lnTo>
                <a:lnTo>
                  <a:pt x="15" y="128"/>
                </a:lnTo>
                <a:lnTo>
                  <a:pt x="23" y="117"/>
                </a:lnTo>
                <a:lnTo>
                  <a:pt x="36" y="113"/>
                </a:lnTo>
                <a:lnTo>
                  <a:pt x="45" y="124"/>
                </a:lnTo>
                <a:lnTo>
                  <a:pt x="55" y="109"/>
                </a:lnTo>
                <a:lnTo>
                  <a:pt x="63" y="92"/>
                </a:lnTo>
                <a:lnTo>
                  <a:pt x="70" y="83"/>
                </a:lnTo>
                <a:lnTo>
                  <a:pt x="77" y="69"/>
                </a:lnTo>
                <a:lnTo>
                  <a:pt x="84" y="55"/>
                </a:lnTo>
                <a:lnTo>
                  <a:pt x="92" y="41"/>
                </a:lnTo>
                <a:lnTo>
                  <a:pt x="105" y="32"/>
                </a:lnTo>
                <a:lnTo>
                  <a:pt x="110" y="21"/>
                </a:lnTo>
                <a:lnTo>
                  <a:pt x="103" y="13"/>
                </a:lnTo>
                <a:lnTo>
                  <a:pt x="102" y="0"/>
                </a:lnTo>
                <a:lnTo>
                  <a:pt x="108" y="0"/>
                </a:lnTo>
                <a:lnTo>
                  <a:pt x="114" y="18"/>
                </a:lnTo>
                <a:lnTo>
                  <a:pt x="114" y="39"/>
                </a:lnTo>
                <a:lnTo>
                  <a:pt x="121" y="58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17" name="Freeform 157"/>
          <p:cNvSpPr>
            <a:spLocks/>
          </p:cNvSpPr>
          <p:nvPr/>
        </p:nvSpPr>
        <p:spPr bwMode="auto">
          <a:xfrm>
            <a:off x="7385050" y="3135313"/>
            <a:ext cx="396875" cy="309562"/>
          </a:xfrm>
          <a:custGeom>
            <a:avLst/>
            <a:gdLst>
              <a:gd name="T0" fmla="*/ 2147483647 w 208"/>
              <a:gd name="T1" fmla="*/ 2147483647 h 161"/>
              <a:gd name="T2" fmla="*/ 2147483647 w 208"/>
              <a:gd name="T3" fmla="*/ 2147483647 h 161"/>
              <a:gd name="T4" fmla="*/ 2147483647 w 208"/>
              <a:gd name="T5" fmla="*/ 2147483647 h 161"/>
              <a:gd name="T6" fmla="*/ 2147483647 w 208"/>
              <a:gd name="T7" fmla="*/ 2147483647 h 161"/>
              <a:gd name="T8" fmla="*/ 2147483647 w 208"/>
              <a:gd name="T9" fmla="*/ 2147483647 h 161"/>
              <a:gd name="T10" fmla="*/ 2147483647 w 208"/>
              <a:gd name="T11" fmla="*/ 0 h 161"/>
              <a:gd name="T12" fmla="*/ 2147483647 w 208"/>
              <a:gd name="T13" fmla="*/ 2147483647 h 161"/>
              <a:gd name="T14" fmla="*/ 2147483647 w 208"/>
              <a:gd name="T15" fmla="*/ 2147483647 h 161"/>
              <a:gd name="T16" fmla="*/ 2147483647 w 208"/>
              <a:gd name="T17" fmla="*/ 2147483647 h 161"/>
              <a:gd name="T18" fmla="*/ 2147483647 w 208"/>
              <a:gd name="T19" fmla="*/ 2147483647 h 161"/>
              <a:gd name="T20" fmla="*/ 2147483647 w 208"/>
              <a:gd name="T21" fmla="*/ 2147483647 h 161"/>
              <a:gd name="T22" fmla="*/ 2147483647 w 208"/>
              <a:gd name="T23" fmla="*/ 2147483647 h 161"/>
              <a:gd name="T24" fmla="*/ 2147483647 w 208"/>
              <a:gd name="T25" fmla="*/ 2147483647 h 161"/>
              <a:gd name="T26" fmla="*/ 2147483647 w 208"/>
              <a:gd name="T27" fmla="*/ 2147483647 h 161"/>
              <a:gd name="T28" fmla="*/ 2147483647 w 208"/>
              <a:gd name="T29" fmla="*/ 2147483647 h 161"/>
              <a:gd name="T30" fmla="*/ 2147483647 w 208"/>
              <a:gd name="T31" fmla="*/ 2147483647 h 161"/>
              <a:gd name="T32" fmla="*/ 2147483647 w 208"/>
              <a:gd name="T33" fmla="*/ 2147483647 h 161"/>
              <a:gd name="T34" fmla="*/ 2147483647 w 208"/>
              <a:gd name="T35" fmla="*/ 2147483647 h 161"/>
              <a:gd name="T36" fmla="*/ 2147483647 w 208"/>
              <a:gd name="T37" fmla="*/ 2147483647 h 161"/>
              <a:gd name="T38" fmla="*/ 2147483647 w 208"/>
              <a:gd name="T39" fmla="*/ 2147483647 h 161"/>
              <a:gd name="T40" fmla="*/ 2147483647 w 208"/>
              <a:gd name="T41" fmla="*/ 2147483647 h 161"/>
              <a:gd name="T42" fmla="*/ 2147483647 w 208"/>
              <a:gd name="T43" fmla="*/ 2147483647 h 161"/>
              <a:gd name="T44" fmla="*/ 2147483647 w 208"/>
              <a:gd name="T45" fmla="*/ 2147483647 h 161"/>
              <a:gd name="T46" fmla="*/ 2147483647 w 208"/>
              <a:gd name="T47" fmla="*/ 2147483647 h 161"/>
              <a:gd name="T48" fmla="*/ 2147483647 w 208"/>
              <a:gd name="T49" fmla="*/ 2147483647 h 161"/>
              <a:gd name="T50" fmla="*/ 2147483647 w 208"/>
              <a:gd name="T51" fmla="*/ 2147483647 h 161"/>
              <a:gd name="T52" fmla="*/ 2147483647 w 208"/>
              <a:gd name="T53" fmla="*/ 2147483647 h 161"/>
              <a:gd name="T54" fmla="*/ 2147483647 w 208"/>
              <a:gd name="T55" fmla="*/ 2147483647 h 161"/>
              <a:gd name="T56" fmla="*/ 2147483647 w 208"/>
              <a:gd name="T57" fmla="*/ 2147483647 h 161"/>
              <a:gd name="T58" fmla="*/ 2147483647 w 208"/>
              <a:gd name="T59" fmla="*/ 2147483647 h 161"/>
              <a:gd name="T60" fmla="*/ 2147483647 w 208"/>
              <a:gd name="T61" fmla="*/ 2147483647 h 161"/>
              <a:gd name="T62" fmla="*/ 2147483647 w 208"/>
              <a:gd name="T63" fmla="*/ 2147483647 h 161"/>
              <a:gd name="T64" fmla="*/ 2147483647 w 208"/>
              <a:gd name="T65" fmla="*/ 2147483647 h 161"/>
              <a:gd name="T66" fmla="*/ 2147483647 w 208"/>
              <a:gd name="T67" fmla="*/ 2147483647 h 161"/>
              <a:gd name="T68" fmla="*/ 2147483647 w 208"/>
              <a:gd name="T69" fmla="*/ 2147483647 h 161"/>
              <a:gd name="T70" fmla="*/ 2147483647 w 208"/>
              <a:gd name="T71" fmla="*/ 2147483647 h 161"/>
              <a:gd name="T72" fmla="*/ 2147483647 w 208"/>
              <a:gd name="T73" fmla="*/ 2147483647 h 161"/>
              <a:gd name="T74" fmla="*/ 0 w 208"/>
              <a:gd name="T75" fmla="*/ 2147483647 h 161"/>
              <a:gd name="T76" fmla="*/ 2147483647 w 208"/>
              <a:gd name="T77" fmla="*/ 2147483647 h 161"/>
              <a:gd name="T78" fmla="*/ 2147483647 w 208"/>
              <a:gd name="T79" fmla="*/ 2147483647 h 161"/>
              <a:gd name="T80" fmla="*/ 2147483647 w 208"/>
              <a:gd name="T81" fmla="*/ 2147483647 h 161"/>
              <a:gd name="T82" fmla="*/ 2147483647 w 208"/>
              <a:gd name="T83" fmla="*/ 2147483647 h 161"/>
              <a:gd name="T84" fmla="*/ 2147483647 w 208"/>
              <a:gd name="T85" fmla="*/ 2147483647 h 161"/>
              <a:gd name="T86" fmla="*/ 2147483647 w 208"/>
              <a:gd name="T87" fmla="*/ 2147483647 h 161"/>
              <a:gd name="T88" fmla="*/ 2147483647 w 208"/>
              <a:gd name="T89" fmla="*/ 2147483647 h 161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08"/>
              <a:gd name="T136" fmla="*/ 0 h 161"/>
              <a:gd name="T137" fmla="*/ 208 w 208"/>
              <a:gd name="T138" fmla="*/ 161 h 161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08" h="161">
                <a:moveTo>
                  <a:pt x="77" y="43"/>
                </a:moveTo>
                <a:lnTo>
                  <a:pt x="75" y="38"/>
                </a:lnTo>
                <a:lnTo>
                  <a:pt x="98" y="33"/>
                </a:lnTo>
                <a:lnTo>
                  <a:pt x="111" y="18"/>
                </a:lnTo>
                <a:lnTo>
                  <a:pt x="125" y="2"/>
                </a:lnTo>
                <a:lnTo>
                  <a:pt x="142" y="0"/>
                </a:lnTo>
                <a:lnTo>
                  <a:pt x="147" y="10"/>
                </a:lnTo>
                <a:lnTo>
                  <a:pt x="152" y="22"/>
                </a:lnTo>
                <a:lnTo>
                  <a:pt x="149" y="41"/>
                </a:lnTo>
                <a:lnTo>
                  <a:pt x="160" y="43"/>
                </a:lnTo>
                <a:lnTo>
                  <a:pt x="163" y="49"/>
                </a:lnTo>
                <a:lnTo>
                  <a:pt x="176" y="59"/>
                </a:lnTo>
                <a:lnTo>
                  <a:pt x="178" y="67"/>
                </a:lnTo>
                <a:lnTo>
                  <a:pt x="192" y="82"/>
                </a:lnTo>
                <a:lnTo>
                  <a:pt x="198" y="91"/>
                </a:lnTo>
                <a:lnTo>
                  <a:pt x="205" y="103"/>
                </a:lnTo>
                <a:lnTo>
                  <a:pt x="208" y="109"/>
                </a:lnTo>
                <a:lnTo>
                  <a:pt x="199" y="107"/>
                </a:lnTo>
                <a:lnTo>
                  <a:pt x="187" y="105"/>
                </a:lnTo>
                <a:lnTo>
                  <a:pt x="174" y="104"/>
                </a:lnTo>
                <a:lnTo>
                  <a:pt x="168" y="109"/>
                </a:lnTo>
                <a:lnTo>
                  <a:pt x="156" y="109"/>
                </a:lnTo>
                <a:lnTo>
                  <a:pt x="139" y="116"/>
                </a:lnTo>
                <a:lnTo>
                  <a:pt x="133" y="115"/>
                </a:lnTo>
                <a:lnTo>
                  <a:pt x="125" y="125"/>
                </a:lnTo>
                <a:lnTo>
                  <a:pt x="110" y="121"/>
                </a:lnTo>
                <a:lnTo>
                  <a:pt x="95" y="116"/>
                </a:lnTo>
                <a:lnTo>
                  <a:pt x="79" y="107"/>
                </a:lnTo>
                <a:lnTo>
                  <a:pt x="64" y="124"/>
                </a:lnTo>
                <a:lnTo>
                  <a:pt x="64" y="137"/>
                </a:lnTo>
                <a:lnTo>
                  <a:pt x="53" y="137"/>
                </a:lnTo>
                <a:lnTo>
                  <a:pt x="40" y="136"/>
                </a:lnTo>
                <a:lnTo>
                  <a:pt x="31" y="141"/>
                </a:lnTo>
                <a:lnTo>
                  <a:pt x="26" y="161"/>
                </a:lnTo>
                <a:lnTo>
                  <a:pt x="20" y="145"/>
                </a:lnTo>
                <a:lnTo>
                  <a:pt x="13" y="132"/>
                </a:lnTo>
                <a:lnTo>
                  <a:pt x="4" y="119"/>
                </a:lnTo>
                <a:lnTo>
                  <a:pt x="0" y="92"/>
                </a:lnTo>
                <a:lnTo>
                  <a:pt x="9" y="78"/>
                </a:lnTo>
                <a:lnTo>
                  <a:pt x="19" y="62"/>
                </a:lnTo>
                <a:lnTo>
                  <a:pt x="33" y="57"/>
                </a:lnTo>
                <a:lnTo>
                  <a:pt x="37" y="59"/>
                </a:lnTo>
                <a:lnTo>
                  <a:pt x="46" y="58"/>
                </a:lnTo>
                <a:lnTo>
                  <a:pt x="68" y="53"/>
                </a:lnTo>
                <a:lnTo>
                  <a:pt x="77" y="43"/>
                </a:lnTo>
                <a:close/>
              </a:path>
            </a:pathLst>
          </a:custGeom>
          <a:solidFill>
            <a:srgbClr val="FF00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18" name="Freeform 158"/>
          <p:cNvSpPr>
            <a:spLocks/>
          </p:cNvSpPr>
          <p:nvPr/>
        </p:nvSpPr>
        <p:spPr bwMode="auto">
          <a:xfrm>
            <a:off x="6584950" y="2627313"/>
            <a:ext cx="539750" cy="531812"/>
          </a:xfrm>
          <a:custGeom>
            <a:avLst/>
            <a:gdLst>
              <a:gd name="T0" fmla="*/ 2147483647 w 279"/>
              <a:gd name="T1" fmla="*/ 2147483647 h 276"/>
              <a:gd name="T2" fmla="*/ 2147483647 w 279"/>
              <a:gd name="T3" fmla="*/ 2147483647 h 276"/>
              <a:gd name="T4" fmla="*/ 2147483647 w 279"/>
              <a:gd name="T5" fmla="*/ 2147483647 h 276"/>
              <a:gd name="T6" fmla="*/ 2147483647 w 279"/>
              <a:gd name="T7" fmla="*/ 2147483647 h 276"/>
              <a:gd name="T8" fmla="*/ 2147483647 w 279"/>
              <a:gd name="T9" fmla="*/ 2147483647 h 276"/>
              <a:gd name="T10" fmla="*/ 2147483647 w 279"/>
              <a:gd name="T11" fmla="*/ 2147483647 h 276"/>
              <a:gd name="T12" fmla="*/ 2147483647 w 279"/>
              <a:gd name="T13" fmla="*/ 2147483647 h 276"/>
              <a:gd name="T14" fmla="*/ 2147483647 w 279"/>
              <a:gd name="T15" fmla="*/ 2147483647 h 276"/>
              <a:gd name="T16" fmla="*/ 2147483647 w 279"/>
              <a:gd name="T17" fmla="*/ 2147483647 h 276"/>
              <a:gd name="T18" fmla="*/ 2147483647 w 279"/>
              <a:gd name="T19" fmla="*/ 2147483647 h 276"/>
              <a:gd name="T20" fmla="*/ 2147483647 w 279"/>
              <a:gd name="T21" fmla="*/ 2147483647 h 276"/>
              <a:gd name="T22" fmla="*/ 2147483647 w 279"/>
              <a:gd name="T23" fmla="*/ 2147483647 h 276"/>
              <a:gd name="T24" fmla="*/ 2147483647 w 279"/>
              <a:gd name="T25" fmla="*/ 2147483647 h 276"/>
              <a:gd name="T26" fmla="*/ 2147483647 w 279"/>
              <a:gd name="T27" fmla="*/ 2147483647 h 276"/>
              <a:gd name="T28" fmla="*/ 2147483647 w 279"/>
              <a:gd name="T29" fmla="*/ 2147483647 h 276"/>
              <a:gd name="T30" fmla="*/ 2147483647 w 279"/>
              <a:gd name="T31" fmla="*/ 2147483647 h 276"/>
              <a:gd name="T32" fmla="*/ 2147483647 w 279"/>
              <a:gd name="T33" fmla="*/ 2147483647 h 276"/>
              <a:gd name="T34" fmla="*/ 2147483647 w 279"/>
              <a:gd name="T35" fmla="*/ 2147483647 h 276"/>
              <a:gd name="T36" fmla="*/ 2147483647 w 279"/>
              <a:gd name="T37" fmla="*/ 2147483647 h 276"/>
              <a:gd name="T38" fmla="*/ 2147483647 w 279"/>
              <a:gd name="T39" fmla="*/ 2147483647 h 276"/>
              <a:gd name="T40" fmla="*/ 2147483647 w 279"/>
              <a:gd name="T41" fmla="*/ 2147483647 h 276"/>
              <a:gd name="T42" fmla="*/ 2147483647 w 279"/>
              <a:gd name="T43" fmla="*/ 2147483647 h 276"/>
              <a:gd name="T44" fmla="*/ 2147483647 w 279"/>
              <a:gd name="T45" fmla="*/ 0 h 276"/>
              <a:gd name="T46" fmla="*/ 2147483647 w 279"/>
              <a:gd name="T47" fmla="*/ 2147483647 h 276"/>
              <a:gd name="T48" fmla="*/ 2147483647 w 279"/>
              <a:gd name="T49" fmla="*/ 2147483647 h 276"/>
              <a:gd name="T50" fmla="*/ 2147483647 w 279"/>
              <a:gd name="T51" fmla="*/ 2147483647 h 276"/>
              <a:gd name="T52" fmla="*/ 2147483647 w 279"/>
              <a:gd name="T53" fmla="*/ 2147483647 h 276"/>
              <a:gd name="T54" fmla="*/ 2147483647 w 279"/>
              <a:gd name="T55" fmla="*/ 2147483647 h 276"/>
              <a:gd name="T56" fmla="*/ 2147483647 w 279"/>
              <a:gd name="T57" fmla="*/ 2147483647 h 276"/>
              <a:gd name="T58" fmla="*/ 2147483647 w 279"/>
              <a:gd name="T59" fmla="*/ 2147483647 h 276"/>
              <a:gd name="T60" fmla="*/ 2147483647 w 279"/>
              <a:gd name="T61" fmla="*/ 2147483647 h 276"/>
              <a:gd name="T62" fmla="*/ 2147483647 w 279"/>
              <a:gd name="T63" fmla="*/ 2147483647 h 276"/>
              <a:gd name="T64" fmla="*/ 2147483647 w 279"/>
              <a:gd name="T65" fmla="*/ 2147483647 h 276"/>
              <a:gd name="T66" fmla="*/ 2147483647 w 279"/>
              <a:gd name="T67" fmla="*/ 2147483647 h 276"/>
              <a:gd name="T68" fmla="*/ 2147483647 w 279"/>
              <a:gd name="T69" fmla="*/ 2147483647 h 276"/>
              <a:gd name="T70" fmla="*/ 2147483647 w 279"/>
              <a:gd name="T71" fmla="*/ 2147483647 h 276"/>
              <a:gd name="T72" fmla="*/ 2147483647 w 279"/>
              <a:gd name="T73" fmla="*/ 2147483647 h 276"/>
              <a:gd name="T74" fmla="*/ 2147483647 w 279"/>
              <a:gd name="T75" fmla="*/ 2147483647 h 276"/>
              <a:gd name="T76" fmla="*/ 2147483647 w 279"/>
              <a:gd name="T77" fmla="*/ 2147483647 h 27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79"/>
              <a:gd name="T118" fmla="*/ 0 h 276"/>
              <a:gd name="T119" fmla="*/ 279 w 279"/>
              <a:gd name="T120" fmla="*/ 276 h 27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79" h="276">
                <a:moveTo>
                  <a:pt x="52" y="252"/>
                </a:moveTo>
                <a:lnTo>
                  <a:pt x="50" y="259"/>
                </a:lnTo>
                <a:lnTo>
                  <a:pt x="51" y="259"/>
                </a:lnTo>
                <a:lnTo>
                  <a:pt x="57" y="276"/>
                </a:lnTo>
                <a:lnTo>
                  <a:pt x="61" y="273"/>
                </a:lnTo>
                <a:lnTo>
                  <a:pt x="72" y="275"/>
                </a:lnTo>
                <a:lnTo>
                  <a:pt x="79" y="271"/>
                </a:lnTo>
                <a:lnTo>
                  <a:pt x="86" y="267"/>
                </a:lnTo>
                <a:lnTo>
                  <a:pt x="87" y="273"/>
                </a:lnTo>
                <a:lnTo>
                  <a:pt x="97" y="271"/>
                </a:lnTo>
                <a:lnTo>
                  <a:pt x="105" y="247"/>
                </a:lnTo>
                <a:lnTo>
                  <a:pt x="110" y="242"/>
                </a:lnTo>
                <a:lnTo>
                  <a:pt x="119" y="234"/>
                </a:lnTo>
                <a:lnTo>
                  <a:pt x="125" y="226"/>
                </a:lnTo>
                <a:lnTo>
                  <a:pt x="127" y="215"/>
                </a:lnTo>
                <a:lnTo>
                  <a:pt x="138" y="221"/>
                </a:lnTo>
                <a:lnTo>
                  <a:pt x="141" y="213"/>
                </a:lnTo>
                <a:lnTo>
                  <a:pt x="144" y="211"/>
                </a:lnTo>
                <a:lnTo>
                  <a:pt x="152" y="202"/>
                </a:lnTo>
                <a:lnTo>
                  <a:pt x="161" y="202"/>
                </a:lnTo>
                <a:lnTo>
                  <a:pt x="165" y="195"/>
                </a:lnTo>
                <a:lnTo>
                  <a:pt x="185" y="185"/>
                </a:lnTo>
                <a:lnTo>
                  <a:pt x="201" y="186"/>
                </a:lnTo>
                <a:lnTo>
                  <a:pt x="204" y="186"/>
                </a:lnTo>
                <a:lnTo>
                  <a:pt x="219" y="181"/>
                </a:lnTo>
                <a:lnTo>
                  <a:pt x="236" y="180"/>
                </a:lnTo>
                <a:lnTo>
                  <a:pt x="254" y="180"/>
                </a:lnTo>
                <a:lnTo>
                  <a:pt x="266" y="164"/>
                </a:lnTo>
                <a:lnTo>
                  <a:pt x="268" y="149"/>
                </a:lnTo>
                <a:lnTo>
                  <a:pt x="272" y="136"/>
                </a:lnTo>
                <a:lnTo>
                  <a:pt x="275" y="123"/>
                </a:lnTo>
                <a:lnTo>
                  <a:pt x="279" y="108"/>
                </a:lnTo>
                <a:lnTo>
                  <a:pt x="260" y="108"/>
                </a:lnTo>
                <a:lnTo>
                  <a:pt x="262" y="95"/>
                </a:lnTo>
                <a:lnTo>
                  <a:pt x="242" y="86"/>
                </a:lnTo>
                <a:lnTo>
                  <a:pt x="236" y="78"/>
                </a:lnTo>
                <a:lnTo>
                  <a:pt x="236" y="73"/>
                </a:lnTo>
                <a:lnTo>
                  <a:pt x="227" y="63"/>
                </a:lnTo>
                <a:lnTo>
                  <a:pt x="216" y="54"/>
                </a:lnTo>
                <a:lnTo>
                  <a:pt x="207" y="45"/>
                </a:lnTo>
                <a:lnTo>
                  <a:pt x="197" y="36"/>
                </a:lnTo>
                <a:lnTo>
                  <a:pt x="188" y="28"/>
                </a:lnTo>
                <a:lnTo>
                  <a:pt x="178" y="18"/>
                </a:lnTo>
                <a:lnTo>
                  <a:pt x="169" y="9"/>
                </a:lnTo>
                <a:lnTo>
                  <a:pt x="158" y="0"/>
                </a:lnTo>
                <a:lnTo>
                  <a:pt x="144" y="0"/>
                </a:lnTo>
                <a:lnTo>
                  <a:pt x="130" y="0"/>
                </a:lnTo>
                <a:lnTo>
                  <a:pt x="129" y="20"/>
                </a:lnTo>
                <a:lnTo>
                  <a:pt x="126" y="40"/>
                </a:lnTo>
                <a:lnTo>
                  <a:pt x="123" y="59"/>
                </a:lnTo>
                <a:lnTo>
                  <a:pt x="121" y="79"/>
                </a:lnTo>
                <a:lnTo>
                  <a:pt x="118" y="99"/>
                </a:lnTo>
                <a:lnTo>
                  <a:pt x="117" y="119"/>
                </a:lnTo>
                <a:lnTo>
                  <a:pt x="114" y="139"/>
                </a:lnTo>
                <a:lnTo>
                  <a:pt x="113" y="158"/>
                </a:lnTo>
                <a:lnTo>
                  <a:pt x="117" y="161"/>
                </a:lnTo>
                <a:lnTo>
                  <a:pt x="110" y="177"/>
                </a:lnTo>
                <a:lnTo>
                  <a:pt x="95" y="177"/>
                </a:lnTo>
                <a:lnTo>
                  <a:pt x="81" y="177"/>
                </a:lnTo>
                <a:lnTo>
                  <a:pt x="65" y="177"/>
                </a:lnTo>
                <a:lnTo>
                  <a:pt x="50" y="177"/>
                </a:lnTo>
                <a:lnTo>
                  <a:pt x="48" y="174"/>
                </a:lnTo>
                <a:lnTo>
                  <a:pt x="25" y="181"/>
                </a:lnTo>
                <a:lnTo>
                  <a:pt x="22" y="181"/>
                </a:lnTo>
                <a:lnTo>
                  <a:pt x="13" y="176"/>
                </a:lnTo>
                <a:lnTo>
                  <a:pt x="3" y="191"/>
                </a:lnTo>
                <a:lnTo>
                  <a:pt x="0" y="190"/>
                </a:lnTo>
                <a:lnTo>
                  <a:pt x="3" y="209"/>
                </a:lnTo>
                <a:lnTo>
                  <a:pt x="6" y="217"/>
                </a:lnTo>
                <a:lnTo>
                  <a:pt x="8" y="235"/>
                </a:lnTo>
                <a:lnTo>
                  <a:pt x="6" y="239"/>
                </a:lnTo>
                <a:lnTo>
                  <a:pt x="16" y="239"/>
                </a:lnTo>
                <a:lnTo>
                  <a:pt x="21" y="242"/>
                </a:lnTo>
                <a:lnTo>
                  <a:pt x="30" y="240"/>
                </a:lnTo>
                <a:lnTo>
                  <a:pt x="42" y="236"/>
                </a:lnTo>
                <a:lnTo>
                  <a:pt x="44" y="232"/>
                </a:lnTo>
                <a:lnTo>
                  <a:pt x="47" y="248"/>
                </a:lnTo>
                <a:lnTo>
                  <a:pt x="52" y="25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19" name="Freeform 159"/>
          <p:cNvSpPr>
            <a:spLocks/>
          </p:cNvSpPr>
          <p:nvPr/>
        </p:nvSpPr>
        <p:spPr bwMode="auto">
          <a:xfrm>
            <a:off x="7377113" y="2681288"/>
            <a:ext cx="355600" cy="573087"/>
          </a:xfrm>
          <a:custGeom>
            <a:avLst/>
            <a:gdLst>
              <a:gd name="T0" fmla="*/ 2147483647 w 183"/>
              <a:gd name="T1" fmla="*/ 2147483647 h 297"/>
              <a:gd name="T2" fmla="*/ 2147483647 w 183"/>
              <a:gd name="T3" fmla="*/ 2147483647 h 297"/>
              <a:gd name="T4" fmla="*/ 2147483647 w 183"/>
              <a:gd name="T5" fmla="*/ 2147483647 h 297"/>
              <a:gd name="T6" fmla="*/ 2147483647 w 183"/>
              <a:gd name="T7" fmla="*/ 2147483647 h 297"/>
              <a:gd name="T8" fmla="*/ 2147483647 w 183"/>
              <a:gd name="T9" fmla="*/ 2147483647 h 297"/>
              <a:gd name="T10" fmla="*/ 2147483647 w 183"/>
              <a:gd name="T11" fmla="*/ 2147483647 h 297"/>
              <a:gd name="T12" fmla="*/ 2147483647 w 183"/>
              <a:gd name="T13" fmla="*/ 2147483647 h 297"/>
              <a:gd name="T14" fmla="*/ 2147483647 w 183"/>
              <a:gd name="T15" fmla="*/ 2147483647 h 297"/>
              <a:gd name="T16" fmla="*/ 2147483647 w 183"/>
              <a:gd name="T17" fmla="*/ 0 h 297"/>
              <a:gd name="T18" fmla="*/ 2147483647 w 183"/>
              <a:gd name="T19" fmla="*/ 2147483647 h 297"/>
              <a:gd name="T20" fmla="*/ 2147483647 w 183"/>
              <a:gd name="T21" fmla="*/ 2147483647 h 297"/>
              <a:gd name="T22" fmla="*/ 2147483647 w 183"/>
              <a:gd name="T23" fmla="*/ 2147483647 h 297"/>
              <a:gd name="T24" fmla="*/ 2147483647 w 183"/>
              <a:gd name="T25" fmla="*/ 2147483647 h 297"/>
              <a:gd name="T26" fmla="*/ 2147483647 w 183"/>
              <a:gd name="T27" fmla="*/ 2147483647 h 297"/>
              <a:gd name="T28" fmla="*/ 2147483647 w 183"/>
              <a:gd name="T29" fmla="*/ 2147483647 h 297"/>
              <a:gd name="T30" fmla="*/ 2147483647 w 183"/>
              <a:gd name="T31" fmla="*/ 2147483647 h 297"/>
              <a:gd name="T32" fmla="*/ 2147483647 w 183"/>
              <a:gd name="T33" fmla="*/ 2147483647 h 297"/>
              <a:gd name="T34" fmla="*/ 2147483647 w 183"/>
              <a:gd name="T35" fmla="*/ 2147483647 h 297"/>
              <a:gd name="T36" fmla="*/ 2147483647 w 183"/>
              <a:gd name="T37" fmla="*/ 2147483647 h 297"/>
              <a:gd name="T38" fmla="*/ 2147483647 w 183"/>
              <a:gd name="T39" fmla="*/ 2147483647 h 297"/>
              <a:gd name="T40" fmla="*/ 2147483647 w 183"/>
              <a:gd name="T41" fmla="*/ 2147483647 h 297"/>
              <a:gd name="T42" fmla="*/ 2147483647 w 183"/>
              <a:gd name="T43" fmla="*/ 2147483647 h 297"/>
              <a:gd name="T44" fmla="*/ 2147483647 w 183"/>
              <a:gd name="T45" fmla="*/ 2147483647 h 297"/>
              <a:gd name="T46" fmla="*/ 2147483647 w 183"/>
              <a:gd name="T47" fmla="*/ 2147483647 h 297"/>
              <a:gd name="T48" fmla="*/ 2147483647 w 183"/>
              <a:gd name="T49" fmla="*/ 2147483647 h 297"/>
              <a:gd name="T50" fmla="*/ 2147483647 w 183"/>
              <a:gd name="T51" fmla="*/ 2147483647 h 297"/>
              <a:gd name="T52" fmla="*/ 2147483647 w 183"/>
              <a:gd name="T53" fmla="*/ 2147483647 h 297"/>
              <a:gd name="T54" fmla="*/ 2147483647 w 183"/>
              <a:gd name="T55" fmla="*/ 2147483647 h 297"/>
              <a:gd name="T56" fmla="*/ 2147483647 w 183"/>
              <a:gd name="T57" fmla="*/ 2147483647 h 297"/>
              <a:gd name="T58" fmla="*/ 0 w 183"/>
              <a:gd name="T59" fmla="*/ 2147483647 h 297"/>
              <a:gd name="T60" fmla="*/ 2147483647 w 183"/>
              <a:gd name="T61" fmla="*/ 2147483647 h 297"/>
              <a:gd name="T62" fmla="*/ 2147483647 w 183"/>
              <a:gd name="T63" fmla="*/ 2147483647 h 297"/>
              <a:gd name="T64" fmla="*/ 2147483647 w 183"/>
              <a:gd name="T65" fmla="*/ 2147483647 h 297"/>
              <a:gd name="T66" fmla="*/ 2147483647 w 183"/>
              <a:gd name="T67" fmla="*/ 2147483647 h 297"/>
              <a:gd name="T68" fmla="*/ 2147483647 w 183"/>
              <a:gd name="T69" fmla="*/ 2147483647 h 297"/>
              <a:gd name="T70" fmla="*/ 2147483647 w 183"/>
              <a:gd name="T71" fmla="*/ 2147483647 h 297"/>
              <a:gd name="T72" fmla="*/ 2147483647 w 183"/>
              <a:gd name="T73" fmla="*/ 2147483647 h 297"/>
              <a:gd name="T74" fmla="*/ 2147483647 w 183"/>
              <a:gd name="T75" fmla="*/ 2147483647 h 297"/>
              <a:gd name="T76" fmla="*/ 2147483647 w 183"/>
              <a:gd name="T77" fmla="*/ 2147483647 h 297"/>
              <a:gd name="T78" fmla="*/ 2147483647 w 183"/>
              <a:gd name="T79" fmla="*/ 2147483647 h 297"/>
              <a:gd name="T80" fmla="*/ 2147483647 w 183"/>
              <a:gd name="T81" fmla="*/ 2147483647 h 297"/>
              <a:gd name="T82" fmla="*/ 2147483647 w 183"/>
              <a:gd name="T83" fmla="*/ 2147483647 h 297"/>
              <a:gd name="T84" fmla="*/ 2147483647 w 183"/>
              <a:gd name="T85" fmla="*/ 2147483647 h 297"/>
              <a:gd name="T86" fmla="*/ 2147483647 w 183"/>
              <a:gd name="T87" fmla="*/ 2147483647 h 297"/>
              <a:gd name="T88" fmla="*/ 2147483647 w 183"/>
              <a:gd name="T89" fmla="*/ 2147483647 h 297"/>
              <a:gd name="T90" fmla="*/ 2147483647 w 183"/>
              <a:gd name="T91" fmla="*/ 2147483647 h 297"/>
              <a:gd name="T92" fmla="*/ 2147483647 w 183"/>
              <a:gd name="T93" fmla="*/ 2147483647 h 297"/>
              <a:gd name="T94" fmla="*/ 2147483647 w 183"/>
              <a:gd name="T95" fmla="*/ 2147483647 h 297"/>
              <a:gd name="T96" fmla="*/ 2147483647 w 183"/>
              <a:gd name="T97" fmla="*/ 2147483647 h 297"/>
              <a:gd name="T98" fmla="*/ 2147483647 w 183"/>
              <a:gd name="T99" fmla="*/ 2147483647 h 297"/>
              <a:gd name="T100" fmla="*/ 2147483647 w 183"/>
              <a:gd name="T101" fmla="*/ 2147483647 h 297"/>
              <a:gd name="T102" fmla="*/ 2147483647 w 183"/>
              <a:gd name="T103" fmla="*/ 2147483647 h 297"/>
              <a:gd name="T104" fmla="*/ 2147483647 w 183"/>
              <a:gd name="T105" fmla="*/ 2147483647 h 297"/>
              <a:gd name="T106" fmla="*/ 2147483647 w 183"/>
              <a:gd name="T107" fmla="*/ 2147483647 h 297"/>
              <a:gd name="T108" fmla="*/ 2147483647 w 183"/>
              <a:gd name="T109" fmla="*/ 2147483647 h 297"/>
              <a:gd name="T110" fmla="*/ 2147483647 w 183"/>
              <a:gd name="T111" fmla="*/ 2147483647 h 297"/>
              <a:gd name="T112" fmla="*/ 2147483647 w 183"/>
              <a:gd name="T113" fmla="*/ 2147483647 h 29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83"/>
              <a:gd name="T172" fmla="*/ 0 h 297"/>
              <a:gd name="T173" fmla="*/ 183 w 183"/>
              <a:gd name="T174" fmla="*/ 297 h 297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83" h="297">
                <a:moveTo>
                  <a:pt x="183" y="74"/>
                </a:moveTo>
                <a:lnTo>
                  <a:pt x="168" y="64"/>
                </a:lnTo>
                <a:lnTo>
                  <a:pt x="154" y="55"/>
                </a:lnTo>
                <a:lnTo>
                  <a:pt x="140" y="46"/>
                </a:lnTo>
                <a:lnTo>
                  <a:pt x="127" y="37"/>
                </a:lnTo>
                <a:lnTo>
                  <a:pt x="113" y="27"/>
                </a:lnTo>
                <a:lnTo>
                  <a:pt x="98" y="18"/>
                </a:lnTo>
                <a:lnTo>
                  <a:pt x="84" y="9"/>
                </a:lnTo>
                <a:lnTo>
                  <a:pt x="70" y="0"/>
                </a:lnTo>
                <a:lnTo>
                  <a:pt x="53" y="9"/>
                </a:lnTo>
                <a:lnTo>
                  <a:pt x="52" y="24"/>
                </a:lnTo>
                <a:lnTo>
                  <a:pt x="51" y="37"/>
                </a:lnTo>
                <a:lnTo>
                  <a:pt x="60" y="58"/>
                </a:lnTo>
                <a:lnTo>
                  <a:pt x="53" y="66"/>
                </a:lnTo>
                <a:lnTo>
                  <a:pt x="51" y="80"/>
                </a:lnTo>
                <a:lnTo>
                  <a:pt x="47" y="95"/>
                </a:lnTo>
                <a:lnTo>
                  <a:pt x="44" y="108"/>
                </a:lnTo>
                <a:lnTo>
                  <a:pt x="40" y="123"/>
                </a:lnTo>
                <a:lnTo>
                  <a:pt x="31" y="134"/>
                </a:lnTo>
                <a:lnTo>
                  <a:pt x="22" y="145"/>
                </a:lnTo>
                <a:lnTo>
                  <a:pt x="13" y="156"/>
                </a:lnTo>
                <a:lnTo>
                  <a:pt x="4" y="167"/>
                </a:lnTo>
                <a:lnTo>
                  <a:pt x="3" y="182"/>
                </a:lnTo>
                <a:lnTo>
                  <a:pt x="8" y="194"/>
                </a:lnTo>
                <a:lnTo>
                  <a:pt x="14" y="194"/>
                </a:lnTo>
                <a:lnTo>
                  <a:pt x="20" y="212"/>
                </a:lnTo>
                <a:lnTo>
                  <a:pt x="20" y="233"/>
                </a:lnTo>
                <a:lnTo>
                  <a:pt x="27" y="252"/>
                </a:lnTo>
                <a:lnTo>
                  <a:pt x="9" y="252"/>
                </a:lnTo>
                <a:lnTo>
                  <a:pt x="0" y="256"/>
                </a:lnTo>
                <a:lnTo>
                  <a:pt x="13" y="273"/>
                </a:lnTo>
                <a:lnTo>
                  <a:pt x="22" y="297"/>
                </a:lnTo>
                <a:lnTo>
                  <a:pt x="36" y="292"/>
                </a:lnTo>
                <a:lnTo>
                  <a:pt x="40" y="294"/>
                </a:lnTo>
                <a:lnTo>
                  <a:pt x="49" y="293"/>
                </a:lnTo>
                <a:lnTo>
                  <a:pt x="71" y="288"/>
                </a:lnTo>
                <a:lnTo>
                  <a:pt x="80" y="278"/>
                </a:lnTo>
                <a:lnTo>
                  <a:pt x="78" y="273"/>
                </a:lnTo>
                <a:lnTo>
                  <a:pt x="101" y="268"/>
                </a:lnTo>
                <a:lnTo>
                  <a:pt x="114" y="253"/>
                </a:lnTo>
                <a:lnTo>
                  <a:pt x="128" y="237"/>
                </a:lnTo>
                <a:lnTo>
                  <a:pt x="145" y="235"/>
                </a:lnTo>
                <a:lnTo>
                  <a:pt x="144" y="224"/>
                </a:lnTo>
                <a:lnTo>
                  <a:pt x="142" y="214"/>
                </a:lnTo>
                <a:lnTo>
                  <a:pt x="137" y="200"/>
                </a:lnTo>
                <a:lnTo>
                  <a:pt x="132" y="199"/>
                </a:lnTo>
                <a:lnTo>
                  <a:pt x="140" y="185"/>
                </a:lnTo>
                <a:lnTo>
                  <a:pt x="142" y="177"/>
                </a:lnTo>
                <a:lnTo>
                  <a:pt x="145" y="171"/>
                </a:lnTo>
                <a:lnTo>
                  <a:pt x="145" y="165"/>
                </a:lnTo>
                <a:lnTo>
                  <a:pt x="155" y="150"/>
                </a:lnTo>
                <a:lnTo>
                  <a:pt x="162" y="145"/>
                </a:lnTo>
                <a:lnTo>
                  <a:pt x="172" y="145"/>
                </a:lnTo>
                <a:lnTo>
                  <a:pt x="175" y="128"/>
                </a:lnTo>
                <a:lnTo>
                  <a:pt x="177" y="109"/>
                </a:lnTo>
                <a:lnTo>
                  <a:pt x="180" y="92"/>
                </a:lnTo>
                <a:lnTo>
                  <a:pt x="183" y="74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20" name="Freeform 160"/>
          <p:cNvSpPr>
            <a:spLocks/>
          </p:cNvSpPr>
          <p:nvPr/>
        </p:nvSpPr>
        <p:spPr bwMode="auto">
          <a:xfrm>
            <a:off x="8081963" y="2879725"/>
            <a:ext cx="206375" cy="203200"/>
          </a:xfrm>
          <a:custGeom>
            <a:avLst/>
            <a:gdLst>
              <a:gd name="T0" fmla="*/ 0 w 105"/>
              <a:gd name="T1" fmla="*/ 2147483647 h 105"/>
              <a:gd name="T2" fmla="*/ 2147483647 w 105"/>
              <a:gd name="T3" fmla="*/ 2147483647 h 105"/>
              <a:gd name="T4" fmla="*/ 2147483647 w 105"/>
              <a:gd name="T5" fmla="*/ 2147483647 h 105"/>
              <a:gd name="T6" fmla="*/ 2147483647 w 105"/>
              <a:gd name="T7" fmla="*/ 2147483647 h 105"/>
              <a:gd name="T8" fmla="*/ 2147483647 w 105"/>
              <a:gd name="T9" fmla="*/ 2147483647 h 105"/>
              <a:gd name="T10" fmla="*/ 2147483647 w 105"/>
              <a:gd name="T11" fmla="*/ 2147483647 h 105"/>
              <a:gd name="T12" fmla="*/ 2147483647 w 105"/>
              <a:gd name="T13" fmla="*/ 0 h 105"/>
              <a:gd name="T14" fmla="*/ 2147483647 w 105"/>
              <a:gd name="T15" fmla="*/ 2147483647 h 105"/>
              <a:gd name="T16" fmla="*/ 2147483647 w 105"/>
              <a:gd name="T17" fmla="*/ 2147483647 h 105"/>
              <a:gd name="T18" fmla="*/ 2147483647 w 105"/>
              <a:gd name="T19" fmla="*/ 2147483647 h 105"/>
              <a:gd name="T20" fmla="*/ 2147483647 w 105"/>
              <a:gd name="T21" fmla="*/ 2147483647 h 105"/>
              <a:gd name="T22" fmla="*/ 2147483647 w 105"/>
              <a:gd name="T23" fmla="*/ 2147483647 h 105"/>
              <a:gd name="T24" fmla="*/ 2147483647 w 105"/>
              <a:gd name="T25" fmla="*/ 2147483647 h 105"/>
              <a:gd name="T26" fmla="*/ 2147483647 w 105"/>
              <a:gd name="T27" fmla="*/ 2147483647 h 105"/>
              <a:gd name="T28" fmla="*/ 2147483647 w 105"/>
              <a:gd name="T29" fmla="*/ 2147483647 h 105"/>
              <a:gd name="T30" fmla="*/ 2147483647 w 105"/>
              <a:gd name="T31" fmla="*/ 2147483647 h 105"/>
              <a:gd name="T32" fmla="*/ 2147483647 w 105"/>
              <a:gd name="T33" fmla="*/ 2147483647 h 105"/>
              <a:gd name="T34" fmla="*/ 2147483647 w 105"/>
              <a:gd name="T35" fmla="*/ 2147483647 h 105"/>
              <a:gd name="T36" fmla="*/ 2147483647 w 105"/>
              <a:gd name="T37" fmla="*/ 2147483647 h 105"/>
              <a:gd name="T38" fmla="*/ 2147483647 w 105"/>
              <a:gd name="T39" fmla="*/ 2147483647 h 105"/>
              <a:gd name="T40" fmla="*/ 2147483647 w 105"/>
              <a:gd name="T41" fmla="*/ 2147483647 h 105"/>
              <a:gd name="T42" fmla="*/ 2147483647 w 105"/>
              <a:gd name="T43" fmla="*/ 2147483647 h 105"/>
              <a:gd name="T44" fmla="*/ 2147483647 w 105"/>
              <a:gd name="T45" fmla="*/ 2147483647 h 105"/>
              <a:gd name="T46" fmla="*/ 2147483647 w 105"/>
              <a:gd name="T47" fmla="*/ 2147483647 h 105"/>
              <a:gd name="T48" fmla="*/ 2147483647 w 105"/>
              <a:gd name="T49" fmla="*/ 2147483647 h 105"/>
              <a:gd name="T50" fmla="*/ 2147483647 w 105"/>
              <a:gd name="T51" fmla="*/ 2147483647 h 105"/>
              <a:gd name="T52" fmla="*/ 2147483647 w 105"/>
              <a:gd name="T53" fmla="*/ 2147483647 h 105"/>
              <a:gd name="T54" fmla="*/ 2147483647 w 105"/>
              <a:gd name="T55" fmla="*/ 2147483647 h 105"/>
              <a:gd name="T56" fmla="*/ 2147483647 w 105"/>
              <a:gd name="T57" fmla="*/ 2147483647 h 105"/>
              <a:gd name="T58" fmla="*/ 2147483647 w 105"/>
              <a:gd name="T59" fmla="*/ 2147483647 h 105"/>
              <a:gd name="T60" fmla="*/ 2147483647 w 105"/>
              <a:gd name="T61" fmla="*/ 2147483647 h 105"/>
              <a:gd name="T62" fmla="*/ 0 w 105"/>
              <a:gd name="T63" fmla="*/ 2147483647 h 10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05"/>
              <a:gd name="T97" fmla="*/ 0 h 105"/>
              <a:gd name="T98" fmla="*/ 105 w 105"/>
              <a:gd name="T99" fmla="*/ 105 h 10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05" h="105">
                <a:moveTo>
                  <a:pt x="0" y="80"/>
                </a:moveTo>
                <a:lnTo>
                  <a:pt x="4" y="67"/>
                </a:lnTo>
                <a:lnTo>
                  <a:pt x="10" y="41"/>
                </a:lnTo>
                <a:lnTo>
                  <a:pt x="21" y="17"/>
                </a:lnTo>
                <a:lnTo>
                  <a:pt x="32" y="9"/>
                </a:lnTo>
                <a:lnTo>
                  <a:pt x="44" y="1"/>
                </a:lnTo>
                <a:lnTo>
                  <a:pt x="46" y="0"/>
                </a:lnTo>
                <a:lnTo>
                  <a:pt x="49" y="13"/>
                </a:lnTo>
                <a:lnTo>
                  <a:pt x="52" y="26"/>
                </a:lnTo>
                <a:lnTo>
                  <a:pt x="54" y="39"/>
                </a:lnTo>
                <a:lnTo>
                  <a:pt x="57" y="53"/>
                </a:lnTo>
                <a:lnTo>
                  <a:pt x="58" y="49"/>
                </a:lnTo>
                <a:lnTo>
                  <a:pt x="62" y="51"/>
                </a:lnTo>
                <a:lnTo>
                  <a:pt x="74" y="60"/>
                </a:lnTo>
                <a:lnTo>
                  <a:pt x="89" y="78"/>
                </a:lnTo>
                <a:lnTo>
                  <a:pt x="105" y="96"/>
                </a:lnTo>
                <a:lnTo>
                  <a:pt x="105" y="99"/>
                </a:lnTo>
                <a:lnTo>
                  <a:pt x="103" y="100"/>
                </a:lnTo>
                <a:lnTo>
                  <a:pt x="97" y="101"/>
                </a:lnTo>
                <a:lnTo>
                  <a:pt x="89" y="105"/>
                </a:lnTo>
                <a:lnTo>
                  <a:pt x="88" y="101"/>
                </a:lnTo>
                <a:lnTo>
                  <a:pt x="75" y="96"/>
                </a:lnTo>
                <a:lnTo>
                  <a:pt x="67" y="86"/>
                </a:lnTo>
                <a:lnTo>
                  <a:pt x="62" y="79"/>
                </a:lnTo>
                <a:lnTo>
                  <a:pt x="53" y="74"/>
                </a:lnTo>
                <a:lnTo>
                  <a:pt x="44" y="71"/>
                </a:lnTo>
                <a:lnTo>
                  <a:pt x="34" y="74"/>
                </a:lnTo>
                <a:lnTo>
                  <a:pt x="27" y="64"/>
                </a:lnTo>
                <a:lnTo>
                  <a:pt x="23" y="80"/>
                </a:lnTo>
                <a:lnTo>
                  <a:pt x="17" y="74"/>
                </a:lnTo>
                <a:lnTo>
                  <a:pt x="8" y="82"/>
                </a:lnTo>
                <a:lnTo>
                  <a:pt x="0" y="8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21" name="Freeform 161"/>
          <p:cNvSpPr>
            <a:spLocks/>
          </p:cNvSpPr>
          <p:nvPr/>
        </p:nvSpPr>
        <p:spPr bwMode="auto">
          <a:xfrm>
            <a:off x="6461125" y="2544763"/>
            <a:ext cx="428625" cy="450850"/>
          </a:xfrm>
          <a:custGeom>
            <a:avLst/>
            <a:gdLst>
              <a:gd name="T0" fmla="*/ 2147483647 w 221"/>
              <a:gd name="T1" fmla="*/ 2147483647 h 233"/>
              <a:gd name="T2" fmla="*/ 0 w 221"/>
              <a:gd name="T3" fmla="*/ 2147483647 h 233"/>
              <a:gd name="T4" fmla="*/ 2147483647 w 221"/>
              <a:gd name="T5" fmla="*/ 2147483647 h 233"/>
              <a:gd name="T6" fmla="*/ 2147483647 w 221"/>
              <a:gd name="T7" fmla="*/ 2147483647 h 233"/>
              <a:gd name="T8" fmla="*/ 2147483647 w 221"/>
              <a:gd name="T9" fmla="*/ 2147483647 h 233"/>
              <a:gd name="T10" fmla="*/ 2147483647 w 221"/>
              <a:gd name="T11" fmla="*/ 2147483647 h 233"/>
              <a:gd name="T12" fmla="*/ 2147483647 w 221"/>
              <a:gd name="T13" fmla="*/ 2147483647 h 233"/>
              <a:gd name="T14" fmla="*/ 2147483647 w 221"/>
              <a:gd name="T15" fmla="*/ 2147483647 h 233"/>
              <a:gd name="T16" fmla="*/ 2147483647 w 221"/>
              <a:gd name="T17" fmla="*/ 2147483647 h 233"/>
              <a:gd name="T18" fmla="*/ 2147483647 w 221"/>
              <a:gd name="T19" fmla="*/ 2147483647 h 233"/>
              <a:gd name="T20" fmla="*/ 2147483647 w 221"/>
              <a:gd name="T21" fmla="*/ 2147483647 h 233"/>
              <a:gd name="T22" fmla="*/ 2147483647 w 221"/>
              <a:gd name="T23" fmla="*/ 2147483647 h 233"/>
              <a:gd name="T24" fmla="*/ 2147483647 w 221"/>
              <a:gd name="T25" fmla="*/ 2147483647 h 233"/>
              <a:gd name="T26" fmla="*/ 2147483647 w 221"/>
              <a:gd name="T27" fmla="*/ 2147483647 h 233"/>
              <a:gd name="T28" fmla="*/ 2147483647 w 221"/>
              <a:gd name="T29" fmla="*/ 2147483647 h 233"/>
              <a:gd name="T30" fmla="*/ 2147483647 w 221"/>
              <a:gd name="T31" fmla="*/ 2147483647 h 233"/>
              <a:gd name="T32" fmla="*/ 2147483647 w 221"/>
              <a:gd name="T33" fmla="*/ 2147483647 h 233"/>
              <a:gd name="T34" fmla="*/ 2147483647 w 221"/>
              <a:gd name="T35" fmla="*/ 2147483647 h 233"/>
              <a:gd name="T36" fmla="*/ 2147483647 w 221"/>
              <a:gd name="T37" fmla="*/ 2147483647 h 233"/>
              <a:gd name="T38" fmla="*/ 2147483647 w 221"/>
              <a:gd name="T39" fmla="*/ 2147483647 h 233"/>
              <a:gd name="T40" fmla="*/ 2147483647 w 221"/>
              <a:gd name="T41" fmla="*/ 2147483647 h 233"/>
              <a:gd name="T42" fmla="*/ 2147483647 w 221"/>
              <a:gd name="T43" fmla="*/ 2147483647 h 233"/>
              <a:gd name="T44" fmla="*/ 2147483647 w 221"/>
              <a:gd name="T45" fmla="*/ 0 h 233"/>
              <a:gd name="T46" fmla="*/ 2147483647 w 221"/>
              <a:gd name="T47" fmla="*/ 2147483647 h 233"/>
              <a:gd name="T48" fmla="*/ 2147483647 w 221"/>
              <a:gd name="T49" fmla="*/ 2147483647 h 233"/>
              <a:gd name="T50" fmla="*/ 2147483647 w 221"/>
              <a:gd name="T51" fmla="*/ 2147483647 h 233"/>
              <a:gd name="T52" fmla="*/ 2147483647 w 221"/>
              <a:gd name="T53" fmla="*/ 2147483647 h 233"/>
              <a:gd name="T54" fmla="*/ 2147483647 w 221"/>
              <a:gd name="T55" fmla="*/ 2147483647 h 233"/>
              <a:gd name="T56" fmla="*/ 2147483647 w 221"/>
              <a:gd name="T57" fmla="*/ 2147483647 h 233"/>
              <a:gd name="T58" fmla="*/ 2147483647 w 221"/>
              <a:gd name="T59" fmla="*/ 2147483647 h 233"/>
              <a:gd name="T60" fmla="*/ 2147483647 w 221"/>
              <a:gd name="T61" fmla="*/ 2147483647 h 233"/>
              <a:gd name="T62" fmla="*/ 2147483647 w 221"/>
              <a:gd name="T63" fmla="*/ 2147483647 h 233"/>
              <a:gd name="T64" fmla="*/ 2147483647 w 221"/>
              <a:gd name="T65" fmla="*/ 2147483647 h 233"/>
              <a:gd name="T66" fmla="*/ 2147483647 w 221"/>
              <a:gd name="T67" fmla="*/ 2147483647 h 233"/>
              <a:gd name="T68" fmla="*/ 2147483647 w 221"/>
              <a:gd name="T69" fmla="*/ 2147483647 h 233"/>
              <a:gd name="T70" fmla="*/ 2147483647 w 221"/>
              <a:gd name="T71" fmla="*/ 2147483647 h 233"/>
              <a:gd name="T72" fmla="*/ 2147483647 w 221"/>
              <a:gd name="T73" fmla="*/ 2147483647 h 233"/>
              <a:gd name="T74" fmla="*/ 2147483647 w 221"/>
              <a:gd name="T75" fmla="*/ 2147483647 h 233"/>
              <a:gd name="T76" fmla="*/ 2147483647 w 221"/>
              <a:gd name="T77" fmla="*/ 2147483647 h 233"/>
              <a:gd name="T78" fmla="*/ 2147483647 w 221"/>
              <a:gd name="T79" fmla="*/ 2147483647 h 233"/>
              <a:gd name="T80" fmla="*/ 2147483647 w 221"/>
              <a:gd name="T81" fmla="*/ 2147483647 h 233"/>
              <a:gd name="T82" fmla="*/ 2147483647 w 221"/>
              <a:gd name="T83" fmla="*/ 2147483647 h 233"/>
              <a:gd name="T84" fmla="*/ 2147483647 w 221"/>
              <a:gd name="T85" fmla="*/ 2147483647 h 233"/>
              <a:gd name="T86" fmla="*/ 2147483647 w 221"/>
              <a:gd name="T87" fmla="*/ 2147483647 h 233"/>
              <a:gd name="T88" fmla="*/ 2147483647 w 221"/>
              <a:gd name="T89" fmla="*/ 2147483647 h 233"/>
              <a:gd name="T90" fmla="*/ 2147483647 w 221"/>
              <a:gd name="T91" fmla="*/ 2147483647 h 233"/>
              <a:gd name="T92" fmla="*/ 2147483647 w 221"/>
              <a:gd name="T93" fmla="*/ 2147483647 h 233"/>
              <a:gd name="T94" fmla="*/ 2147483647 w 221"/>
              <a:gd name="T95" fmla="*/ 2147483647 h 233"/>
              <a:gd name="T96" fmla="*/ 2147483647 w 221"/>
              <a:gd name="T97" fmla="*/ 2147483647 h 233"/>
              <a:gd name="T98" fmla="*/ 2147483647 w 221"/>
              <a:gd name="T99" fmla="*/ 2147483647 h 233"/>
              <a:gd name="T100" fmla="*/ 2147483647 w 221"/>
              <a:gd name="T101" fmla="*/ 2147483647 h 233"/>
              <a:gd name="T102" fmla="*/ 2147483647 w 221"/>
              <a:gd name="T103" fmla="*/ 2147483647 h 233"/>
              <a:gd name="T104" fmla="*/ 2147483647 w 221"/>
              <a:gd name="T105" fmla="*/ 2147483647 h 233"/>
              <a:gd name="T106" fmla="*/ 2147483647 w 221"/>
              <a:gd name="T107" fmla="*/ 2147483647 h 233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221"/>
              <a:gd name="T163" fmla="*/ 0 h 233"/>
              <a:gd name="T164" fmla="*/ 221 w 221"/>
              <a:gd name="T165" fmla="*/ 233 h 233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221" h="233">
                <a:moveTo>
                  <a:pt x="5" y="200"/>
                </a:moveTo>
                <a:lnTo>
                  <a:pt x="0" y="208"/>
                </a:lnTo>
                <a:lnTo>
                  <a:pt x="8" y="186"/>
                </a:lnTo>
                <a:lnTo>
                  <a:pt x="17" y="165"/>
                </a:lnTo>
                <a:lnTo>
                  <a:pt x="16" y="146"/>
                </a:lnTo>
                <a:lnTo>
                  <a:pt x="19" y="127"/>
                </a:lnTo>
                <a:lnTo>
                  <a:pt x="12" y="116"/>
                </a:lnTo>
                <a:lnTo>
                  <a:pt x="10" y="121"/>
                </a:lnTo>
                <a:lnTo>
                  <a:pt x="14" y="111"/>
                </a:lnTo>
                <a:lnTo>
                  <a:pt x="30" y="111"/>
                </a:lnTo>
                <a:lnTo>
                  <a:pt x="45" y="111"/>
                </a:lnTo>
                <a:lnTo>
                  <a:pt x="61" y="111"/>
                </a:lnTo>
                <a:lnTo>
                  <a:pt x="76" y="111"/>
                </a:lnTo>
                <a:lnTo>
                  <a:pt x="80" y="95"/>
                </a:lnTo>
                <a:lnTo>
                  <a:pt x="84" y="79"/>
                </a:lnTo>
                <a:lnTo>
                  <a:pt x="102" y="71"/>
                </a:lnTo>
                <a:lnTo>
                  <a:pt x="107" y="47"/>
                </a:lnTo>
                <a:lnTo>
                  <a:pt x="115" y="24"/>
                </a:lnTo>
                <a:lnTo>
                  <a:pt x="128" y="24"/>
                </a:lnTo>
                <a:lnTo>
                  <a:pt x="141" y="24"/>
                </a:lnTo>
                <a:lnTo>
                  <a:pt x="154" y="24"/>
                </a:lnTo>
                <a:lnTo>
                  <a:pt x="167" y="24"/>
                </a:lnTo>
                <a:lnTo>
                  <a:pt x="175" y="0"/>
                </a:lnTo>
                <a:lnTo>
                  <a:pt x="186" y="10"/>
                </a:lnTo>
                <a:lnTo>
                  <a:pt x="198" y="21"/>
                </a:lnTo>
                <a:lnTo>
                  <a:pt x="210" y="31"/>
                </a:lnTo>
                <a:lnTo>
                  <a:pt x="221" y="42"/>
                </a:lnTo>
                <a:lnTo>
                  <a:pt x="207" y="42"/>
                </a:lnTo>
                <a:lnTo>
                  <a:pt x="193" y="42"/>
                </a:lnTo>
                <a:lnTo>
                  <a:pt x="192" y="62"/>
                </a:lnTo>
                <a:lnTo>
                  <a:pt x="189" y="82"/>
                </a:lnTo>
                <a:lnTo>
                  <a:pt x="186" y="101"/>
                </a:lnTo>
                <a:lnTo>
                  <a:pt x="184" y="121"/>
                </a:lnTo>
                <a:lnTo>
                  <a:pt x="181" y="141"/>
                </a:lnTo>
                <a:lnTo>
                  <a:pt x="180" y="161"/>
                </a:lnTo>
                <a:lnTo>
                  <a:pt x="177" y="181"/>
                </a:lnTo>
                <a:lnTo>
                  <a:pt x="176" y="200"/>
                </a:lnTo>
                <a:lnTo>
                  <a:pt x="180" y="203"/>
                </a:lnTo>
                <a:lnTo>
                  <a:pt x="173" y="219"/>
                </a:lnTo>
                <a:lnTo>
                  <a:pt x="158" y="219"/>
                </a:lnTo>
                <a:lnTo>
                  <a:pt x="144" y="219"/>
                </a:lnTo>
                <a:lnTo>
                  <a:pt x="128" y="219"/>
                </a:lnTo>
                <a:lnTo>
                  <a:pt x="113" y="219"/>
                </a:lnTo>
                <a:lnTo>
                  <a:pt x="111" y="216"/>
                </a:lnTo>
                <a:lnTo>
                  <a:pt x="88" y="223"/>
                </a:lnTo>
                <a:lnTo>
                  <a:pt x="85" y="223"/>
                </a:lnTo>
                <a:lnTo>
                  <a:pt x="76" y="218"/>
                </a:lnTo>
                <a:lnTo>
                  <a:pt x="66" y="233"/>
                </a:lnTo>
                <a:lnTo>
                  <a:pt x="63" y="232"/>
                </a:lnTo>
                <a:lnTo>
                  <a:pt x="54" y="219"/>
                </a:lnTo>
                <a:lnTo>
                  <a:pt x="44" y="207"/>
                </a:lnTo>
                <a:lnTo>
                  <a:pt x="31" y="198"/>
                </a:lnTo>
                <a:lnTo>
                  <a:pt x="18" y="199"/>
                </a:lnTo>
                <a:lnTo>
                  <a:pt x="5" y="20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22" name="Freeform 162"/>
          <p:cNvSpPr>
            <a:spLocks/>
          </p:cNvSpPr>
          <p:nvPr/>
        </p:nvSpPr>
        <p:spPr bwMode="auto">
          <a:xfrm>
            <a:off x="6970713" y="2681288"/>
            <a:ext cx="522287" cy="425450"/>
          </a:xfrm>
          <a:custGeom>
            <a:avLst/>
            <a:gdLst>
              <a:gd name="T0" fmla="*/ 2147483647 w 269"/>
              <a:gd name="T1" fmla="*/ 2147483647 h 220"/>
              <a:gd name="T2" fmla="*/ 2147483647 w 269"/>
              <a:gd name="T3" fmla="*/ 2147483647 h 220"/>
              <a:gd name="T4" fmla="*/ 2147483647 w 269"/>
              <a:gd name="T5" fmla="*/ 2147483647 h 220"/>
              <a:gd name="T6" fmla="*/ 2147483647 w 269"/>
              <a:gd name="T7" fmla="*/ 2147483647 h 220"/>
              <a:gd name="T8" fmla="*/ 2147483647 w 269"/>
              <a:gd name="T9" fmla="*/ 2147483647 h 220"/>
              <a:gd name="T10" fmla="*/ 0 w 269"/>
              <a:gd name="T11" fmla="*/ 2147483647 h 220"/>
              <a:gd name="T12" fmla="*/ 2147483647 w 269"/>
              <a:gd name="T13" fmla="*/ 2147483647 h 220"/>
              <a:gd name="T14" fmla="*/ 2147483647 w 269"/>
              <a:gd name="T15" fmla="*/ 2147483647 h 220"/>
              <a:gd name="T16" fmla="*/ 2147483647 w 269"/>
              <a:gd name="T17" fmla="*/ 2147483647 h 220"/>
              <a:gd name="T18" fmla="*/ 2147483647 w 269"/>
              <a:gd name="T19" fmla="*/ 2147483647 h 220"/>
              <a:gd name="T20" fmla="*/ 2147483647 w 269"/>
              <a:gd name="T21" fmla="*/ 2147483647 h 220"/>
              <a:gd name="T22" fmla="*/ 2147483647 w 269"/>
              <a:gd name="T23" fmla="*/ 2147483647 h 220"/>
              <a:gd name="T24" fmla="*/ 2147483647 w 269"/>
              <a:gd name="T25" fmla="*/ 2147483647 h 220"/>
              <a:gd name="T26" fmla="*/ 2147483647 w 269"/>
              <a:gd name="T27" fmla="*/ 2147483647 h 220"/>
              <a:gd name="T28" fmla="*/ 2147483647 w 269"/>
              <a:gd name="T29" fmla="*/ 2147483647 h 220"/>
              <a:gd name="T30" fmla="*/ 2147483647 w 269"/>
              <a:gd name="T31" fmla="*/ 2147483647 h 220"/>
              <a:gd name="T32" fmla="*/ 2147483647 w 269"/>
              <a:gd name="T33" fmla="*/ 2147483647 h 220"/>
              <a:gd name="T34" fmla="*/ 2147483647 w 269"/>
              <a:gd name="T35" fmla="*/ 2147483647 h 220"/>
              <a:gd name="T36" fmla="*/ 2147483647 w 269"/>
              <a:gd name="T37" fmla="*/ 2147483647 h 220"/>
              <a:gd name="T38" fmla="*/ 2147483647 w 269"/>
              <a:gd name="T39" fmla="*/ 2147483647 h 220"/>
              <a:gd name="T40" fmla="*/ 2147483647 w 269"/>
              <a:gd name="T41" fmla="*/ 2147483647 h 220"/>
              <a:gd name="T42" fmla="*/ 2147483647 w 269"/>
              <a:gd name="T43" fmla="*/ 2147483647 h 220"/>
              <a:gd name="T44" fmla="*/ 2147483647 w 269"/>
              <a:gd name="T45" fmla="*/ 2147483647 h 220"/>
              <a:gd name="T46" fmla="*/ 2147483647 w 269"/>
              <a:gd name="T47" fmla="*/ 0 h 220"/>
              <a:gd name="T48" fmla="*/ 2147483647 w 269"/>
              <a:gd name="T49" fmla="*/ 2147483647 h 220"/>
              <a:gd name="T50" fmla="*/ 2147483647 w 269"/>
              <a:gd name="T51" fmla="*/ 2147483647 h 220"/>
              <a:gd name="T52" fmla="*/ 2147483647 w 269"/>
              <a:gd name="T53" fmla="*/ 2147483647 h 220"/>
              <a:gd name="T54" fmla="*/ 2147483647 w 269"/>
              <a:gd name="T55" fmla="*/ 2147483647 h 220"/>
              <a:gd name="T56" fmla="*/ 2147483647 w 269"/>
              <a:gd name="T57" fmla="*/ 2147483647 h 220"/>
              <a:gd name="T58" fmla="*/ 2147483647 w 269"/>
              <a:gd name="T59" fmla="*/ 2147483647 h 220"/>
              <a:gd name="T60" fmla="*/ 2147483647 w 269"/>
              <a:gd name="T61" fmla="*/ 2147483647 h 220"/>
              <a:gd name="T62" fmla="*/ 2147483647 w 269"/>
              <a:gd name="T63" fmla="*/ 2147483647 h 220"/>
              <a:gd name="T64" fmla="*/ 2147483647 w 269"/>
              <a:gd name="T65" fmla="*/ 2147483647 h 220"/>
              <a:gd name="T66" fmla="*/ 2147483647 w 269"/>
              <a:gd name="T67" fmla="*/ 2147483647 h 220"/>
              <a:gd name="T68" fmla="*/ 2147483647 w 269"/>
              <a:gd name="T69" fmla="*/ 2147483647 h 220"/>
              <a:gd name="T70" fmla="*/ 2147483647 w 269"/>
              <a:gd name="T71" fmla="*/ 2147483647 h 220"/>
              <a:gd name="T72" fmla="*/ 2147483647 w 269"/>
              <a:gd name="T73" fmla="*/ 2147483647 h 220"/>
              <a:gd name="T74" fmla="*/ 2147483647 w 269"/>
              <a:gd name="T75" fmla="*/ 2147483647 h 220"/>
              <a:gd name="T76" fmla="*/ 2147483647 w 269"/>
              <a:gd name="T77" fmla="*/ 2147483647 h 220"/>
              <a:gd name="T78" fmla="*/ 2147483647 w 269"/>
              <a:gd name="T79" fmla="*/ 2147483647 h 220"/>
              <a:gd name="T80" fmla="*/ 2147483647 w 269"/>
              <a:gd name="T81" fmla="*/ 2147483647 h 220"/>
              <a:gd name="T82" fmla="*/ 2147483647 w 269"/>
              <a:gd name="T83" fmla="*/ 2147483647 h 220"/>
              <a:gd name="T84" fmla="*/ 2147483647 w 269"/>
              <a:gd name="T85" fmla="*/ 2147483647 h 220"/>
              <a:gd name="T86" fmla="*/ 2147483647 w 269"/>
              <a:gd name="T87" fmla="*/ 2147483647 h 220"/>
              <a:gd name="T88" fmla="*/ 2147483647 w 269"/>
              <a:gd name="T89" fmla="*/ 2147483647 h 220"/>
              <a:gd name="T90" fmla="*/ 2147483647 w 269"/>
              <a:gd name="T91" fmla="*/ 2147483647 h 220"/>
              <a:gd name="T92" fmla="*/ 2147483647 w 269"/>
              <a:gd name="T93" fmla="*/ 2147483647 h 220"/>
              <a:gd name="T94" fmla="*/ 2147483647 w 269"/>
              <a:gd name="T95" fmla="*/ 2147483647 h 220"/>
              <a:gd name="T96" fmla="*/ 2147483647 w 269"/>
              <a:gd name="T97" fmla="*/ 2147483647 h 220"/>
              <a:gd name="T98" fmla="*/ 2147483647 w 269"/>
              <a:gd name="T99" fmla="*/ 2147483647 h 220"/>
              <a:gd name="T100" fmla="*/ 2147483647 w 269"/>
              <a:gd name="T101" fmla="*/ 2147483647 h 220"/>
              <a:gd name="T102" fmla="*/ 2147483647 w 269"/>
              <a:gd name="T103" fmla="*/ 2147483647 h 220"/>
              <a:gd name="T104" fmla="*/ 2147483647 w 269"/>
              <a:gd name="T105" fmla="*/ 2147483647 h 220"/>
              <a:gd name="T106" fmla="*/ 2147483647 w 269"/>
              <a:gd name="T107" fmla="*/ 2147483647 h 220"/>
              <a:gd name="T108" fmla="*/ 2147483647 w 269"/>
              <a:gd name="T109" fmla="*/ 2147483647 h 220"/>
              <a:gd name="T110" fmla="*/ 2147483647 w 269"/>
              <a:gd name="T111" fmla="*/ 2147483647 h 220"/>
              <a:gd name="T112" fmla="*/ 2147483647 w 269"/>
              <a:gd name="T113" fmla="*/ 2147483647 h 220"/>
              <a:gd name="T114" fmla="*/ 2147483647 w 269"/>
              <a:gd name="T115" fmla="*/ 2147483647 h 220"/>
              <a:gd name="T116" fmla="*/ 2147483647 w 269"/>
              <a:gd name="T117" fmla="*/ 2147483647 h 22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69"/>
              <a:gd name="T178" fmla="*/ 0 h 220"/>
              <a:gd name="T179" fmla="*/ 269 w 269"/>
              <a:gd name="T180" fmla="*/ 220 h 22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69" h="220">
                <a:moveTo>
                  <a:pt x="22" y="200"/>
                </a:moveTo>
                <a:lnTo>
                  <a:pt x="16" y="202"/>
                </a:lnTo>
                <a:lnTo>
                  <a:pt x="7" y="194"/>
                </a:lnTo>
                <a:lnTo>
                  <a:pt x="9" y="189"/>
                </a:lnTo>
                <a:lnTo>
                  <a:pt x="11" y="187"/>
                </a:lnTo>
                <a:lnTo>
                  <a:pt x="0" y="174"/>
                </a:lnTo>
                <a:lnTo>
                  <a:pt x="1" y="158"/>
                </a:lnTo>
                <a:lnTo>
                  <a:pt x="4" y="158"/>
                </a:lnTo>
                <a:lnTo>
                  <a:pt x="19" y="153"/>
                </a:lnTo>
                <a:lnTo>
                  <a:pt x="36" y="152"/>
                </a:lnTo>
                <a:lnTo>
                  <a:pt x="54" y="152"/>
                </a:lnTo>
                <a:lnTo>
                  <a:pt x="66" y="136"/>
                </a:lnTo>
                <a:lnTo>
                  <a:pt x="68" y="121"/>
                </a:lnTo>
                <a:lnTo>
                  <a:pt x="72" y="108"/>
                </a:lnTo>
                <a:lnTo>
                  <a:pt x="75" y="95"/>
                </a:lnTo>
                <a:lnTo>
                  <a:pt x="79" y="80"/>
                </a:lnTo>
                <a:lnTo>
                  <a:pt x="91" y="78"/>
                </a:lnTo>
                <a:lnTo>
                  <a:pt x="104" y="75"/>
                </a:lnTo>
                <a:lnTo>
                  <a:pt x="119" y="62"/>
                </a:lnTo>
                <a:lnTo>
                  <a:pt x="134" y="49"/>
                </a:lnTo>
                <a:lnTo>
                  <a:pt x="155" y="37"/>
                </a:lnTo>
                <a:lnTo>
                  <a:pt x="176" y="25"/>
                </a:lnTo>
                <a:lnTo>
                  <a:pt x="196" y="12"/>
                </a:lnTo>
                <a:lnTo>
                  <a:pt x="216" y="0"/>
                </a:lnTo>
                <a:lnTo>
                  <a:pt x="238" y="5"/>
                </a:lnTo>
                <a:lnTo>
                  <a:pt x="248" y="16"/>
                </a:lnTo>
                <a:lnTo>
                  <a:pt x="261" y="9"/>
                </a:lnTo>
                <a:lnTo>
                  <a:pt x="262" y="9"/>
                </a:lnTo>
                <a:lnTo>
                  <a:pt x="261" y="24"/>
                </a:lnTo>
                <a:lnTo>
                  <a:pt x="260" y="37"/>
                </a:lnTo>
                <a:lnTo>
                  <a:pt x="269" y="58"/>
                </a:lnTo>
                <a:lnTo>
                  <a:pt x="262" y="66"/>
                </a:lnTo>
                <a:lnTo>
                  <a:pt x="260" y="80"/>
                </a:lnTo>
                <a:lnTo>
                  <a:pt x="256" y="95"/>
                </a:lnTo>
                <a:lnTo>
                  <a:pt x="253" y="108"/>
                </a:lnTo>
                <a:lnTo>
                  <a:pt x="249" y="123"/>
                </a:lnTo>
                <a:lnTo>
                  <a:pt x="240" y="134"/>
                </a:lnTo>
                <a:lnTo>
                  <a:pt x="231" y="145"/>
                </a:lnTo>
                <a:lnTo>
                  <a:pt x="222" y="156"/>
                </a:lnTo>
                <a:lnTo>
                  <a:pt x="213" y="167"/>
                </a:lnTo>
                <a:lnTo>
                  <a:pt x="212" y="182"/>
                </a:lnTo>
                <a:lnTo>
                  <a:pt x="192" y="193"/>
                </a:lnTo>
                <a:lnTo>
                  <a:pt x="176" y="191"/>
                </a:lnTo>
                <a:lnTo>
                  <a:pt x="160" y="190"/>
                </a:lnTo>
                <a:lnTo>
                  <a:pt x="141" y="199"/>
                </a:lnTo>
                <a:lnTo>
                  <a:pt x="129" y="194"/>
                </a:lnTo>
                <a:lnTo>
                  <a:pt x="117" y="189"/>
                </a:lnTo>
                <a:lnTo>
                  <a:pt x="101" y="194"/>
                </a:lnTo>
                <a:lnTo>
                  <a:pt x="91" y="183"/>
                </a:lnTo>
                <a:lnTo>
                  <a:pt x="76" y="182"/>
                </a:lnTo>
                <a:lnTo>
                  <a:pt x="59" y="186"/>
                </a:lnTo>
                <a:lnTo>
                  <a:pt x="54" y="200"/>
                </a:lnTo>
                <a:lnTo>
                  <a:pt x="47" y="212"/>
                </a:lnTo>
                <a:lnTo>
                  <a:pt x="46" y="220"/>
                </a:lnTo>
                <a:lnTo>
                  <a:pt x="35" y="207"/>
                </a:lnTo>
                <a:lnTo>
                  <a:pt x="28" y="214"/>
                </a:lnTo>
                <a:lnTo>
                  <a:pt x="28" y="216"/>
                </a:lnTo>
                <a:lnTo>
                  <a:pt x="26" y="207"/>
                </a:lnTo>
                <a:lnTo>
                  <a:pt x="22" y="20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23" name="Freeform 163"/>
          <p:cNvSpPr>
            <a:spLocks/>
          </p:cNvSpPr>
          <p:nvPr/>
        </p:nvSpPr>
        <p:spPr bwMode="auto">
          <a:xfrm>
            <a:off x="6426200" y="2928938"/>
            <a:ext cx="173038" cy="153987"/>
          </a:xfrm>
          <a:custGeom>
            <a:avLst/>
            <a:gdLst>
              <a:gd name="T0" fmla="*/ 2147483647 w 90"/>
              <a:gd name="T1" fmla="*/ 2147483647 h 80"/>
              <a:gd name="T2" fmla="*/ 2147483647 w 90"/>
              <a:gd name="T3" fmla="*/ 2147483647 h 80"/>
              <a:gd name="T4" fmla="*/ 2147483647 w 90"/>
              <a:gd name="T5" fmla="*/ 2147483647 h 80"/>
              <a:gd name="T6" fmla="*/ 0 w 90"/>
              <a:gd name="T7" fmla="*/ 2147483647 h 80"/>
              <a:gd name="T8" fmla="*/ 2147483647 w 90"/>
              <a:gd name="T9" fmla="*/ 2147483647 h 80"/>
              <a:gd name="T10" fmla="*/ 2147483647 w 90"/>
              <a:gd name="T11" fmla="*/ 2147483647 h 80"/>
              <a:gd name="T12" fmla="*/ 2147483647 w 90"/>
              <a:gd name="T13" fmla="*/ 2147483647 h 80"/>
              <a:gd name="T14" fmla="*/ 2147483647 w 90"/>
              <a:gd name="T15" fmla="*/ 2147483647 h 80"/>
              <a:gd name="T16" fmla="*/ 2147483647 w 90"/>
              <a:gd name="T17" fmla="*/ 2147483647 h 80"/>
              <a:gd name="T18" fmla="*/ 2147483647 w 90"/>
              <a:gd name="T19" fmla="*/ 2147483647 h 80"/>
              <a:gd name="T20" fmla="*/ 2147483647 w 90"/>
              <a:gd name="T21" fmla="*/ 2147483647 h 80"/>
              <a:gd name="T22" fmla="*/ 2147483647 w 90"/>
              <a:gd name="T23" fmla="*/ 2147483647 h 80"/>
              <a:gd name="T24" fmla="*/ 2147483647 w 90"/>
              <a:gd name="T25" fmla="*/ 2147483647 h 80"/>
              <a:gd name="T26" fmla="*/ 2147483647 w 90"/>
              <a:gd name="T27" fmla="*/ 2147483647 h 80"/>
              <a:gd name="T28" fmla="*/ 2147483647 w 90"/>
              <a:gd name="T29" fmla="*/ 2147483647 h 80"/>
              <a:gd name="T30" fmla="*/ 2147483647 w 90"/>
              <a:gd name="T31" fmla="*/ 2147483647 h 80"/>
              <a:gd name="T32" fmla="*/ 2147483647 w 90"/>
              <a:gd name="T33" fmla="*/ 2147483647 h 80"/>
              <a:gd name="T34" fmla="*/ 2147483647 w 90"/>
              <a:gd name="T35" fmla="*/ 2147483647 h 80"/>
              <a:gd name="T36" fmla="*/ 2147483647 w 90"/>
              <a:gd name="T37" fmla="*/ 2147483647 h 80"/>
              <a:gd name="T38" fmla="*/ 2147483647 w 90"/>
              <a:gd name="T39" fmla="*/ 2147483647 h 80"/>
              <a:gd name="T40" fmla="*/ 2147483647 w 90"/>
              <a:gd name="T41" fmla="*/ 2147483647 h 80"/>
              <a:gd name="T42" fmla="*/ 2147483647 w 90"/>
              <a:gd name="T43" fmla="*/ 2147483647 h 80"/>
              <a:gd name="T44" fmla="*/ 2147483647 w 90"/>
              <a:gd name="T45" fmla="*/ 2147483647 h 80"/>
              <a:gd name="T46" fmla="*/ 2147483647 w 90"/>
              <a:gd name="T47" fmla="*/ 2147483647 h 80"/>
              <a:gd name="T48" fmla="*/ 2147483647 w 90"/>
              <a:gd name="T49" fmla="*/ 2147483647 h 80"/>
              <a:gd name="T50" fmla="*/ 2147483647 w 90"/>
              <a:gd name="T51" fmla="*/ 2147483647 h 80"/>
              <a:gd name="T52" fmla="*/ 2147483647 w 90"/>
              <a:gd name="T53" fmla="*/ 2147483647 h 80"/>
              <a:gd name="T54" fmla="*/ 2147483647 w 90"/>
              <a:gd name="T55" fmla="*/ 2147483647 h 80"/>
              <a:gd name="T56" fmla="*/ 2147483647 w 90"/>
              <a:gd name="T57" fmla="*/ 2147483647 h 80"/>
              <a:gd name="T58" fmla="*/ 2147483647 w 90"/>
              <a:gd name="T59" fmla="*/ 2147483647 h 80"/>
              <a:gd name="T60" fmla="*/ 2147483647 w 90"/>
              <a:gd name="T61" fmla="*/ 2147483647 h 80"/>
              <a:gd name="T62" fmla="*/ 2147483647 w 90"/>
              <a:gd name="T63" fmla="*/ 2147483647 h 80"/>
              <a:gd name="T64" fmla="*/ 2147483647 w 90"/>
              <a:gd name="T65" fmla="*/ 0 h 80"/>
              <a:gd name="T66" fmla="*/ 2147483647 w 90"/>
              <a:gd name="T67" fmla="*/ 2147483647 h 80"/>
              <a:gd name="T68" fmla="*/ 2147483647 w 90"/>
              <a:gd name="T69" fmla="*/ 2147483647 h 8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90"/>
              <a:gd name="T106" fmla="*/ 0 h 80"/>
              <a:gd name="T107" fmla="*/ 90 w 90"/>
              <a:gd name="T108" fmla="*/ 80 h 8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90" h="80">
                <a:moveTo>
                  <a:pt x="24" y="2"/>
                </a:moveTo>
                <a:lnTo>
                  <a:pt x="19" y="10"/>
                </a:lnTo>
                <a:lnTo>
                  <a:pt x="9" y="24"/>
                </a:lnTo>
                <a:lnTo>
                  <a:pt x="0" y="37"/>
                </a:lnTo>
                <a:lnTo>
                  <a:pt x="9" y="50"/>
                </a:lnTo>
                <a:lnTo>
                  <a:pt x="13" y="46"/>
                </a:lnTo>
                <a:lnTo>
                  <a:pt x="9" y="49"/>
                </a:lnTo>
                <a:lnTo>
                  <a:pt x="11" y="51"/>
                </a:lnTo>
                <a:lnTo>
                  <a:pt x="10" y="57"/>
                </a:lnTo>
                <a:lnTo>
                  <a:pt x="28" y="57"/>
                </a:lnTo>
                <a:lnTo>
                  <a:pt x="31" y="53"/>
                </a:lnTo>
                <a:lnTo>
                  <a:pt x="50" y="58"/>
                </a:lnTo>
                <a:lnTo>
                  <a:pt x="53" y="62"/>
                </a:lnTo>
                <a:lnTo>
                  <a:pt x="32" y="58"/>
                </a:lnTo>
                <a:lnTo>
                  <a:pt x="19" y="62"/>
                </a:lnTo>
                <a:lnTo>
                  <a:pt x="6" y="66"/>
                </a:lnTo>
                <a:lnTo>
                  <a:pt x="6" y="74"/>
                </a:lnTo>
                <a:lnTo>
                  <a:pt x="19" y="72"/>
                </a:lnTo>
                <a:lnTo>
                  <a:pt x="26" y="71"/>
                </a:lnTo>
                <a:lnTo>
                  <a:pt x="24" y="72"/>
                </a:lnTo>
                <a:lnTo>
                  <a:pt x="9" y="75"/>
                </a:lnTo>
                <a:lnTo>
                  <a:pt x="5" y="80"/>
                </a:lnTo>
                <a:lnTo>
                  <a:pt x="27" y="75"/>
                </a:lnTo>
                <a:lnTo>
                  <a:pt x="40" y="75"/>
                </a:lnTo>
                <a:lnTo>
                  <a:pt x="54" y="74"/>
                </a:lnTo>
                <a:lnTo>
                  <a:pt x="67" y="76"/>
                </a:lnTo>
                <a:lnTo>
                  <a:pt x="90" y="79"/>
                </a:lnTo>
                <a:lnTo>
                  <a:pt x="88" y="61"/>
                </a:lnTo>
                <a:lnTo>
                  <a:pt x="85" y="53"/>
                </a:lnTo>
                <a:lnTo>
                  <a:pt x="82" y="34"/>
                </a:lnTo>
                <a:lnTo>
                  <a:pt x="73" y="21"/>
                </a:lnTo>
                <a:lnTo>
                  <a:pt x="63" y="9"/>
                </a:lnTo>
                <a:lnTo>
                  <a:pt x="50" y="0"/>
                </a:lnTo>
                <a:lnTo>
                  <a:pt x="37" y="1"/>
                </a:lnTo>
                <a:lnTo>
                  <a:pt x="24" y="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24" name="Freeform 164"/>
          <p:cNvSpPr>
            <a:spLocks/>
          </p:cNvSpPr>
          <p:nvPr/>
        </p:nvSpPr>
        <p:spPr bwMode="auto">
          <a:xfrm>
            <a:off x="7631113" y="2693988"/>
            <a:ext cx="538162" cy="704850"/>
          </a:xfrm>
          <a:custGeom>
            <a:avLst/>
            <a:gdLst>
              <a:gd name="T0" fmla="*/ 2147483647 w 277"/>
              <a:gd name="T1" fmla="*/ 2147483647 h 366"/>
              <a:gd name="T2" fmla="*/ 2147483647 w 277"/>
              <a:gd name="T3" fmla="*/ 2147483647 h 366"/>
              <a:gd name="T4" fmla="*/ 2147483647 w 277"/>
              <a:gd name="T5" fmla="*/ 2147483647 h 366"/>
              <a:gd name="T6" fmla="*/ 2147483647 w 277"/>
              <a:gd name="T7" fmla="*/ 2147483647 h 366"/>
              <a:gd name="T8" fmla="*/ 2147483647 w 277"/>
              <a:gd name="T9" fmla="*/ 2147483647 h 366"/>
              <a:gd name="T10" fmla="*/ 2147483647 w 277"/>
              <a:gd name="T11" fmla="*/ 2147483647 h 366"/>
              <a:gd name="T12" fmla="*/ 2147483647 w 277"/>
              <a:gd name="T13" fmla="*/ 2147483647 h 366"/>
              <a:gd name="T14" fmla="*/ 2147483647 w 277"/>
              <a:gd name="T15" fmla="*/ 2147483647 h 366"/>
              <a:gd name="T16" fmla="*/ 2147483647 w 277"/>
              <a:gd name="T17" fmla="*/ 2147483647 h 366"/>
              <a:gd name="T18" fmla="*/ 2147483647 w 277"/>
              <a:gd name="T19" fmla="*/ 2147483647 h 366"/>
              <a:gd name="T20" fmla="*/ 2147483647 w 277"/>
              <a:gd name="T21" fmla="*/ 0 h 366"/>
              <a:gd name="T22" fmla="*/ 2147483647 w 277"/>
              <a:gd name="T23" fmla="*/ 2147483647 h 366"/>
              <a:gd name="T24" fmla="*/ 2147483647 w 277"/>
              <a:gd name="T25" fmla="*/ 2147483647 h 366"/>
              <a:gd name="T26" fmla="*/ 2147483647 w 277"/>
              <a:gd name="T27" fmla="*/ 2147483647 h 366"/>
              <a:gd name="T28" fmla="*/ 2147483647 w 277"/>
              <a:gd name="T29" fmla="*/ 2147483647 h 366"/>
              <a:gd name="T30" fmla="*/ 2147483647 w 277"/>
              <a:gd name="T31" fmla="*/ 2147483647 h 366"/>
              <a:gd name="T32" fmla="*/ 2147483647 w 277"/>
              <a:gd name="T33" fmla="*/ 2147483647 h 366"/>
              <a:gd name="T34" fmla="*/ 2147483647 w 277"/>
              <a:gd name="T35" fmla="*/ 2147483647 h 366"/>
              <a:gd name="T36" fmla="*/ 2147483647 w 277"/>
              <a:gd name="T37" fmla="*/ 2147483647 h 366"/>
              <a:gd name="T38" fmla="*/ 2147483647 w 277"/>
              <a:gd name="T39" fmla="*/ 2147483647 h 366"/>
              <a:gd name="T40" fmla="*/ 2147483647 w 277"/>
              <a:gd name="T41" fmla="*/ 2147483647 h 366"/>
              <a:gd name="T42" fmla="*/ 2147483647 w 277"/>
              <a:gd name="T43" fmla="*/ 2147483647 h 366"/>
              <a:gd name="T44" fmla="*/ 2147483647 w 277"/>
              <a:gd name="T45" fmla="*/ 2147483647 h 366"/>
              <a:gd name="T46" fmla="*/ 2147483647 w 277"/>
              <a:gd name="T47" fmla="*/ 2147483647 h 366"/>
              <a:gd name="T48" fmla="*/ 2147483647 w 277"/>
              <a:gd name="T49" fmla="*/ 2147483647 h 366"/>
              <a:gd name="T50" fmla="*/ 2147483647 w 277"/>
              <a:gd name="T51" fmla="*/ 2147483647 h 366"/>
              <a:gd name="T52" fmla="*/ 2147483647 w 277"/>
              <a:gd name="T53" fmla="*/ 2147483647 h 366"/>
              <a:gd name="T54" fmla="*/ 2147483647 w 277"/>
              <a:gd name="T55" fmla="*/ 2147483647 h 366"/>
              <a:gd name="T56" fmla="*/ 2147483647 w 277"/>
              <a:gd name="T57" fmla="*/ 2147483647 h 366"/>
              <a:gd name="T58" fmla="*/ 2147483647 w 277"/>
              <a:gd name="T59" fmla="*/ 2147483647 h 366"/>
              <a:gd name="T60" fmla="*/ 2147483647 w 277"/>
              <a:gd name="T61" fmla="*/ 2147483647 h 366"/>
              <a:gd name="T62" fmla="*/ 2147483647 w 277"/>
              <a:gd name="T63" fmla="*/ 2147483647 h 366"/>
              <a:gd name="T64" fmla="*/ 2147483647 w 277"/>
              <a:gd name="T65" fmla="*/ 2147483647 h 366"/>
              <a:gd name="T66" fmla="*/ 2147483647 w 277"/>
              <a:gd name="T67" fmla="*/ 2147483647 h 366"/>
              <a:gd name="T68" fmla="*/ 2147483647 w 277"/>
              <a:gd name="T69" fmla="*/ 2147483647 h 366"/>
              <a:gd name="T70" fmla="*/ 2147483647 w 277"/>
              <a:gd name="T71" fmla="*/ 2147483647 h 366"/>
              <a:gd name="T72" fmla="*/ 2147483647 w 277"/>
              <a:gd name="T73" fmla="*/ 2147483647 h 366"/>
              <a:gd name="T74" fmla="*/ 0 w 277"/>
              <a:gd name="T75" fmla="*/ 2147483647 h 366"/>
              <a:gd name="T76" fmla="*/ 2147483647 w 277"/>
              <a:gd name="T77" fmla="*/ 2147483647 h 366"/>
              <a:gd name="T78" fmla="*/ 2147483647 w 277"/>
              <a:gd name="T79" fmla="*/ 2147483647 h 366"/>
              <a:gd name="T80" fmla="*/ 2147483647 w 277"/>
              <a:gd name="T81" fmla="*/ 2147483647 h 366"/>
              <a:gd name="T82" fmla="*/ 2147483647 w 277"/>
              <a:gd name="T83" fmla="*/ 2147483647 h 366"/>
              <a:gd name="T84" fmla="*/ 2147483647 w 277"/>
              <a:gd name="T85" fmla="*/ 2147483647 h 36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77"/>
              <a:gd name="T130" fmla="*/ 0 h 366"/>
              <a:gd name="T131" fmla="*/ 277 w 277"/>
              <a:gd name="T132" fmla="*/ 366 h 36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77" h="366">
                <a:moveTo>
                  <a:pt x="51" y="68"/>
                </a:moveTo>
                <a:lnTo>
                  <a:pt x="53" y="58"/>
                </a:lnTo>
                <a:lnTo>
                  <a:pt x="69" y="58"/>
                </a:lnTo>
                <a:lnTo>
                  <a:pt x="71" y="40"/>
                </a:lnTo>
                <a:lnTo>
                  <a:pt x="75" y="21"/>
                </a:lnTo>
                <a:lnTo>
                  <a:pt x="87" y="21"/>
                </a:lnTo>
                <a:lnTo>
                  <a:pt x="100" y="21"/>
                </a:lnTo>
                <a:lnTo>
                  <a:pt x="113" y="21"/>
                </a:lnTo>
                <a:lnTo>
                  <a:pt x="124" y="21"/>
                </a:lnTo>
                <a:lnTo>
                  <a:pt x="137" y="21"/>
                </a:lnTo>
                <a:lnTo>
                  <a:pt x="149" y="21"/>
                </a:lnTo>
                <a:lnTo>
                  <a:pt x="162" y="21"/>
                </a:lnTo>
                <a:lnTo>
                  <a:pt x="173" y="21"/>
                </a:lnTo>
                <a:lnTo>
                  <a:pt x="176" y="18"/>
                </a:lnTo>
                <a:lnTo>
                  <a:pt x="176" y="21"/>
                </a:lnTo>
                <a:lnTo>
                  <a:pt x="195" y="24"/>
                </a:lnTo>
                <a:lnTo>
                  <a:pt x="215" y="27"/>
                </a:lnTo>
                <a:lnTo>
                  <a:pt x="220" y="18"/>
                </a:lnTo>
                <a:lnTo>
                  <a:pt x="229" y="16"/>
                </a:lnTo>
                <a:lnTo>
                  <a:pt x="234" y="6"/>
                </a:lnTo>
                <a:lnTo>
                  <a:pt x="238" y="7"/>
                </a:lnTo>
                <a:lnTo>
                  <a:pt x="246" y="0"/>
                </a:lnTo>
                <a:lnTo>
                  <a:pt x="254" y="12"/>
                </a:lnTo>
                <a:lnTo>
                  <a:pt x="261" y="24"/>
                </a:lnTo>
                <a:lnTo>
                  <a:pt x="264" y="37"/>
                </a:lnTo>
                <a:lnTo>
                  <a:pt x="264" y="60"/>
                </a:lnTo>
                <a:lnTo>
                  <a:pt x="264" y="82"/>
                </a:lnTo>
                <a:lnTo>
                  <a:pt x="277" y="98"/>
                </a:lnTo>
                <a:lnTo>
                  <a:pt x="265" y="106"/>
                </a:lnTo>
                <a:lnTo>
                  <a:pt x="254" y="114"/>
                </a:lnTo>
                <a:lnTo>
                  <a:pt x="243" y="138"/>
                </a:lnTo>
                <a:lnTo>
                  <a:pt x="237" y="164"/>
                </a:lnTo>
                <a:lnTo>
                  <a:pt x="233" y="177"/>
                </a:lnTo>
                <a:lnTo>
                  <a:pt x="214" y="208"/>
                </a:lnTo>
                <a:lnTo>
                  <a:pt x="207" y="229"/>
                </a:lnTo>
                <a:lnTo>
                  <a:pt x="198" y="230"/>
                </a:lnTo>
                <a:lnTo>
                  <a:pt x="194" y="251"/>
                </a:lnTo>
                <a:lnTo>
                  <a:pt x="190" y="271"/>
                </a:lnTo>
                <a:lnTo>
                  <a:pt x="179" y="274"/>
                </a:lnTo>
                <a:lnTo>
                  <a:pt x="172" y="283"/>
                </a:lnTo>
                <a:lnTo>
                  <a:pt x="177" y="287"/>
                </a:lnTo>
                <a:lnTo>
                  <a:pt x="192" y="301"/>
                </a:lnTo>
                <a:lnTo>
                  <a:pt x="197" y="315"/>
                </a:lnTo>
                <a:lnTo>
                  <a:pt x="203" y="327"/>
                </a:lnTo>
                <a:lnTo>
                  <a:pt x="212" y="332"/>
                </a:lnTo>
                <a:lnTo>
                  <a:pt x="215" y="345"/>
                </a:lnTo>
                <a:lnTo>
                  <a:pt x="203" y="345"/>
                </a:lnTo>
                <a:lnTo>
                  <a:pt x="190" y="345"/>
                </a:lnTo>
                <a:lnTo>
                  <a:pt x="184" y="353"/>
                </a:lnTo>
                <a:lnTo>
                  <a:pt x="176" y="362"/>
                </a:lnTo>
                <a:lnTo>
                  <a:pt x="158" y="362"/>
                </a:lnTo>
                <a:lnTo>
                  <a:pt x="150" y="365"/>
                </a:lnTo>
                <a:lnTo>
                  <a:pt x="146" y="362"/>
                </a:lnTo>
                <a:lnTo>
                  <a:pt x="135" y="363"/>
                </a:lnTo>
                <a:lnTo>
                  <a:pt x="133" y="366"/>
                </a:lnTo>
                <a:lnTo>
                  <a:pt x="122" y="356"/>
                </a:lnTo>
                <a:lnTo>
                  <a:pt x="111" y="345"/>
                </a:lnTo>
                <a:lnTo>
                  <a:pt x="105" y="349"/>
                </a:lnTo>
                <a:lnTo>
                  <a:pt x="96" y="350"/>
                </a:lnTo>
                <a:lnTo>
                  <a:pt x="83" y="342"/>
                </a:lnTo>
                <a:lnTo>
                  <a:pt x="79" y="338"/>
                </a:lnTo>
                <a:lnTo>
                  <a:pt x="76" y="332"/>
                </a:lnTo>
                <a:lnTo>
                  <a:pt x="69" y="320"/>
                </a:lnTo>
                <a:lnTo>
                  <a:pt x="63" y="311"/>
                </a:lnTo>
                <a:lnTo>
                  <a:pt x="49" y="296"/>
                </a:lnTo>
                <a:lnTo>
                  <a:pt x="47" y="288"/>
                </a:lnTo>
                <a:lnTo>
                  <a:pt x="34" y="278"/>
                </a:lnTo>
                <a:lnTo>
                  <a:pt x="31" y="272"/>
                </a:lnTo>
                <a:lnTo>
                  <a:pt x="20" y="270"/>
                </a:lnTo>
                <a:lnTo>
                  <a:pt x="23" y="251"/>
                </a:lnTo>
                <a:lnTo>
                  <a:pt x="18" y="239"/>
                </a:lnTo>
                <a:lnTo>
                  <a:pt x="13" y="229"/>
                </a:lnTo>
                <a:lnTo>
                  <a:pt x="12" y="218"/>
                </a:lnTo>
                <a:lnTo>
                  <a:pt x="10" y="208"/>
                </a:lnTo>
                <a:lnTo>
                  <a:pt x="5" y="194"/>
                </a:lnTo>
                <a:lnTo>
                  <a:pt x="0" y="193"/>
                </a:lnTo>
                <a:lnTo>
                  <a:pt x="8" y="179"/>
                </a:lnTo>
                <a:lnTo>
                  <a:pt x="10" y="171"/>
                </a:lnTo>
                <a:lnTo>
                  <a:pt x="13" y="165"/>
                </a:lnTo>
                <a:lnTo>
                  <a:pt x="13" y="159"/>
                </a:lnTo>
                <a:lnTo>
                  <a:pt x="23" y="144"/>
                </a:lnTo>
                <a:lnTo>
                  <a:pt x="30" y="139"/>
                </a:lnTo>
                <a:lnTo>
                  <a:pt x="40" y="139"/>
                </a:lnTo>
                <a:lnTo>
                  <a:pt x="43" y="122"/>
                </a:lnTo>
                <a:lnTo>
                  <a:pt x="45" y="103"/>
                </a:lnTo>
                <a:lnTo>
                  <a:pt x="48" y="86"/>
                </a:lnTo>
                <a:lnTo>
                  <a:pt x="51" y="68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25" name="Freeform 165"/>
          <p:cNvSpPr>
            <a:spLocks/>
          </p:cNvSpPr>
          <p:nvPr/>
        </p:nvSpPr>
        <p:spPr bwMode="auto">
          <a:xfrm>
            <a:off x="6942138" y="3125788"/>
            <a:ext cx="41275" cy="177800"/>
          </a:xfrm>
          <a:custGeom>
            <a:avLst/>
            <a:gdLst>
              <a:gd name="T0" fmla="*/ 2147483647 w 22"/>
              <a:gd name="T1" fmla="*/ 2147483647 h 93"/>
              <a:gd name="T2" fmla="*/ 0 w 22"/>
              <a:gd name="T3" fmla="*/ 0 h 93"/>
              <a:gd name="T4" fmla="*/ 2147483647 w 22"/>
              <a:gd name="T5" fmla="*/ 2147483647 h 93"/>
              <a:gd name="T6" fmla="*/ 2147483647 w 22"/>
              <a:gd name="T7" fmla="*/ 2147483647 h 93"/>
              <a:gd name="T8" fmla="*/ 2147483647 w 22"/>
              <a:gd name="T9" fmla="*/ 2147483647 h 93"/>
              <a:gd name="T10" fmla="*/ 2147483647 w 22"/>
              <a:gd name="T11" fmla="*/ 2147483647 h 93"/>
              <a:gd name="T12" fmla="*/ 2147483647 w 22"/>
              <a:gd name="T13" fmla="*/ 2147483647 h 93"/>
              <a:gd name="T14" fmla="*/ 2147483647 w 22"/>
              <a:gd name="T15" fmla="*/ 2147483647 h 93"/>
              <a:gd name="T16" fmla="*/ 2147483647 w 22"/>
              <a:gd name="T17" fmla="*/ 2147483647 h 93"/>
              <a:gd name="T18" fmla="*/ 2147483647 w 22"/>
              <a:gd name="T19" fmla="*/ 2147483647 h 93"/>
              <a:gd name="T20" fmla="*/ 2147483647 w 22"/>
              <a:gd name="T21" fmla="*/ 2147483647 h 93"/>
              <a:gd name="T22" fmla="*/ 2147483647 w 22"/>
              <a:gd name="T23" fmla="*/ 2147483647 h 93"/>
              <a:gd name="T24" fmla="*/ 2147483647 w 22"/>
              <a:gd name="T25" fmla="*/ 2147483647 h 93"/>
              <a:gd name="T26" fmla="*/ 2147483647 w 22"/>
              <a:gd name="T27" fmla="*/ 2147483647 h 93"/>
              <a:gd name="T28" fmla="*/ 2147483647 w 22"/>
              <a:gd name="T29" fmla="*/ 2147483647 h 93"/>
              <a:gd name="T30" fmla="*/ 2147483647 w 22"/>
              <a:gd name="T31" fmla="*/ 2147483647 h 93"/>
              <a:gd name="T32" fmla="*/ 2147483647 w 22"/>
              <a:gd name="T33" fmla="*/ 2147483647 h 93"/>
              <a:gd name="T34" fmla="*/ 2147483647 w 22"/>
              <a:gd name="T35" fmla="*/ 2147483647 h 93"/>
              <a:gd name="T36" fmla="*/ 2147483647 w 22"/>
              <a:gd name="T37" fmla="*/ 2147483647 h 9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2"/>
              <a:gd name="T58" fmla="*/ 0 h 93"/>
              <a:gd name="T59" fmla="*/ 22 w 22"/>
              <a:gd name="T60" fmla="*/ 93 h 93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2" h="93">
                <a:moveTo>
                  <a:pt x="13" y="2"/>
                </a:moveTo>
                <a:lnTo>
                  <a:pt x="0" y="0"/>
                </a:lnTo>
                <a:lnTo>
                  <a:pt x="2" y="6"/>
                </a:lnTo>
                <a:lnTo>
                  <a:pt x="6" y="22"/>
                </a:lnTo>
                <a:lnTo>
                  <a:pt x="6" y="31"/>
                </a:lnTo>
                <a:lnTo>
                  <a:pt x="6" y="43"/>
                </a:lnTo>
                <a:lnTo>
                  <a:pt x="7" y="56"/>
                </a:lnTo>
                <a:lnTo>
                  <a:pt x="7" y="71"/>
                </a:lnTo>
                <a:lnTo>
                  <a:pt x="6" y="85"/>
                </a:lnTo>
                <a:lnTo>
                  <a:pt x="13" y="93"/>
                </a:lnTo>
                <a:lnTo>
                  <a:pt x="21" y="92"/>
                </a:lnTo>
                <a:lnTo>
                  <a:pt x="21" y="77"/>
                </a:lnTo>
                <a:lnTo>
                  <a:pt x="22" y="64"/>
                </a:lnTo>
                <a:lnTo>
                  <a:pt x="22" y="50"/>
                </a:lnTo>
                <a:lnTo>
                  <a:pt x="22" y="36"/>
                </a:lnTo>
                <a:lnTo>
                  <a:pt x="21" y="21"/>
                </a:lnTo>
                <a:lnTo>
                  <a:pt x="15" y="10"/>
                </a:lnTo>
                <a:lnTo>
                  <a:pt x="17" y="2"/>
                </a:lnTo>
                <a:lnTo>
                  <a:pt x="13" y="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26" name="Freeform 166"/>
          <p:cNvSpPr>
            <a:spLocks/>
          </p:cNvSpPr>
          <p:nvPr/>
        </p:nvSpPr>
        <p:spPr bwMode="auto">
          <a:xfrm>
            <a:off x="6481763" y="2530475"/>
            <a:ext cx="323850" cy="249238"/>
          </a:xfrm>
          <a:custGeom>
            <a:avLst/>
            <a:gdLst>
              <a:gd name="T0" fmla="*/ 2147483647 w 167"/>
              <a:gd name="T1" fmla="*/ 2147483647 h 129"/>
              <a:gd name="T2" fmla="*/ 0 w 167"/>
              <a:gd name="T3" fmla="*/ 2147483647 h 129"/>
              <a:gd name="T4" fmla="*/ 2147483647 w 167"/>
              <a:gd name="T5" fmla="*/ 2147483647 h 129"/>
              <a:gd name="T6" fmla="*/ 2147483647 w 167"/>
              <a:gd name="T7" fmla="*/ 2147483647 h 129"/>
              <a:gd name="T8" fmla="*/ 2147483647 w 167"/>
              <a:gd name="T9" fmla="*/ 2147483647 h 129"/>
              <a:gd name="T10" fmla="*/ 2147483647 w 167"/>
              <a:gd name="T11" fmla="*/ 2147483647 h 129"/>
              <a:gd name="T12" fmla="*/ 2147483647 w 167"/>
              <a:gd name="T13" fmla="*/ 2147483647 h 129"/>
              <a:gd name="T14" fmla="*/ 2147483647 w 167"/>
              <a:gd name="T15" fmla="*/ 2147483647 h 129"/>
              <a:gd name="T16" fmla="*/ 2147483647 w 167"/>
              <a:gd name="T17" fmla="*/ 2147483647 h 129"/>
              <a:gd name="T18" fmla="*/ 2147483647 w 167"/>
              <a:gd name="T19" fmla="*/ 2147483647 h 129"/>
              <a:gd name="T20" fmla="*/ 2147483647 w 167"/>
              <a:gd name="T21" fmla="*/ 0 h 129"/>
              <a:gd name="T22" fmla="*/ 2147483647 w 167"/>
              <a:gd name="T23" fmla="*/ 0 h 129"/>
              <a:gd name="T24" fmla="*/ 2147483647 w 167"/>
              <a:gd name="T25" fmla="*/ 0 h 129"/>
              <a:gd name="T26" fmla="*/ 2147483647 w 167"/>
              <a:gd name="T27" fmla="*/ 0 h 129"/>
              <a:gd name="T28" fmla="*/ 2147483647 w 167"/>
              <a:gd name="T29" fmla="*/ 0 h 129"/>
              <a:gd name="T30" fmla="*/ 2147483647 w 167"/>
              <a:gd name="T31" fmla="*/ 2147483647 h 129"/>
              <a:gd name="T32" fmla="*/ 2147483647 w 167"/>
              <a:gd name="T33" fmla="*/ 2147483647 h 129"/>
              <a:gd name="T34" fmla="*/ 2147483647 w 167"/>
              <a:gd name="T35" fmla="*/ 2147483647 h 129"/>
              <a:gd name="T36" fmla="*/ 2147483647 w 167"/>
              <a:gd name="T37" fmla="*/ 2147483647 h 129"/>
              <a:gd name="T38" fmla="*/ 2147483647 w 167"/>
              <a:gd name="T39" fmla="*/ 2147483647 h 129"/>
              <a:gd name="T40" fmla="*/ 2147483647 w 167"/>
              <a:gd name="T41" fmla="*/ 2147483647 h 129"/>
              <a:gd name="T42" fmla="*/ 2147483647 w 167"/>
              <a:gd name="T43" fmla="*/ 2147483647 h 129"/>
              <a:gd name="T44" fmla="*/ 2147483647 w 167"/>
              <a:gd name="T45" fmla="*/ 2147483647 h 129"/>
              <a:gd name="T46" fmla="*/ 2147483647 w 167"/>
              <a:gd name="T47" fmla="*/ 2147483647 h 129"/>
              <a:gd name="T48" fmla="*/ 2147483647 w 167"/>
              <a:gd name="T49" fmla="*/ 2147483647 h 129"/>
              <a:gd name="T50" fmla="*/ 2147483647 w 167"/>
              <a:gd name="T51" fmla="*/ 2147483647 h 129"/>
              <a:gd name="T52" fmla="*/ 2147483647 w 167"/>
              <a:gd name="T53" fmla="*/ 2147483647 h 129"/>
              <a:gd name="T54" fmla="*/ 2147483647 w 167"/>
              <a:gd name="T55" fmla="*/ 2147483647 h 129"/>
              <a:gd name="T56" fmla="*/ 2147483647 w 167"/>
              <a:gd name="T57" fmla="*/ 2147483647 h 129"/>
              <a:gd name="T58" fmla="*/ 2147483647 w 167"/>
              <a:gd name="T59" fmla="*/ 2147483647 h 12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167"/>
              <a:gd name="T91" fmla="*/ 0 h 129"/>
              <a:gd name="T92" fmla="*/ 167 w 167"/>
              <a:gd name="T93" fmla="*/ 129 h 129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167" h="129">
                <a:moveTo>
                  <a:pt x="4" y="119"/>
                </a:moveTo>
                <a:lnTo>
                  <a:pt x="0" y="129"/>
                </a:lnTo>
                <a:lnTo>
                  <a:pt x="3" y="119"/>
                </a:lnTo>
                <a:lnTo>
                  <a:pt x="19" y="95"/>
                </a:lnTo>
                <a:lnTo>
                  <a:pt x="34" y="72"/>
                </a:lnTo>
                <a:lnTo>
                  <a:pt x="30" y="74"/>
                </a:lnTo>
                <a:lnTo>
                  <a:pt x="46" y="59"/>
                </a:lnTo>
                <a:lnTo>
                  <a:pt x="56" y="45"/>
                </a:lnTo>
                <a:lnTo>
                  <a:pt x="66" y="32"/>
                </a:lnTo>
                <a:lnTo>
                  <a:pt x="82" y="20"/>
                </a:lnTo>
                <a:lnTo>
                  <a:pt x="96" y="0"/>
                </a:lnTo>
                <a:lnTo>
                  <a:pt x="114" y="0"/>
                </a:lnTo>
                <a:lnTo>
                  <a:pt x="131" y="0"/>
                </a:lnTo>
                <a:lnTo>
                  <a:pt x="149" y="0"/>
                </a:lnTo>
                <a:lnTo>
                  <a:pt x="167" y="0"/>
                </a:lnTo>
                <a:lnTo>
                  <a:pt x="165" y="8"/>
                </a:lnTo>
                <a:lnTo>
                  <a:pt x="157" y="32"/>
                </a:lnTo>
                <a:lnTo>
                  <a:pt x="144" y="32"/>
                </a:lnTo>
                <a:lnTo>
                  <a:pt x="131" y="32"/>
                </a:lnTo>
                <a:lnTo>
                  <a:pt x="118" y="32"/>
                </a:lnTo>
                <a:lnTo>
                  <a:pt x="105" y="32"/>
                </a:lnTo>
                <a:lnTo>
                  <a:pt x="97" y="55"/>
                </a:lnTo>
                <a:lnTo>
                  <a:pt x="92" y="79"/>
                </a:lnTo>
                <a:lnTo>
                  <a:pt x="74" y="87"/>
                </a:lnTo>
                <a:lnTo>
                  <a:pt x="70" y="103"/>
                </a:lnTo>
                <a:lnTo>
                  <a:pt x="66" y="119"/>
                </a:lnTo>
                <a:lnTo>
                  <a:pt x="51" y="119"/>
                </a:lnTo>
                <a:lnTo>
                  <a:pt x="35" y="119"/>
                </a:lnTo>
                <a:lnTo>
                  <a:pt x="20" y="119"/>
                </a:lnTo>
                <a:lnTo>
                  <a:pt x="4" y="119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27" name="Freeform 167"/>
          <p:cNvSpPr>
            <a:spLocks/>
          </p:cNvSpPr>
          <p:nvPr/>
        </p:nvSpPr>
        <p:spPr bwMode="auto">
          <a:xfrm>
            <a:off x="6480175" y="3071813"/>
            <a:ext cx="219075" cy="192087"/>
          </a:xfrm>
          <a:custGeom>
            <a:avLst/>
            <a:gdLst>
              <a:gd name="T0" fmla="*/ 2147483647 w 113"/>
              <a:gd name="T1" fmla="*/ 2147483647 h 100"/>
              <a:gd name="T2" fmla="*/ 2147483647 w 113"/>
              <a:gd name="T3" fmla="*/ 2147483647 h 100"/>
              <a:gd name="T4" fmla="*/ 2147483647 w 113"/>
              <a:gd name="T5" fmla="*/ 2147483647 h 100"/>
              <a:gd name="T6" fmla="*/ 2147483647 w 113"/>
              <a:gd name="T7" fmla="*/ 2147483647 h 100"/>
              <a:gd name="T8" fmla="*/ 2147483647 w 113"/>
              <a:gd name="T9" fmla="*/ 2147483647 h 100"/>
              <a:gd name="T10" fmla="*/ 2147483647 w 113"/>
              <a:gd name="T11" fmla="*/ 2147483647 h 100"/>
              <a:gd name="T12" fmla="*/ 2147483647 w 113"/>
              <a:gd name="T13" fmla="*/ 2147483647 h 100"/>
              <a:gd name="T14" fmla="*/ 2147483647 w 113"/>
              <a:gd name="T15" fmla="*/ 2147483647 h 100"/>
              <a:gd name="T16" fmla="*/ 2147483647 w 113"/>
              <a:gd name="T17" fmla="*/ 2147483647 h 100"/>
              <a:gd name="T18" fmla="*/ 2147483647 w 113"/>
              <a:gd name="T19" fmla="*/ 2147483647 h 100"/>
              <a:gd name="T20" fmla="*/ 2147483647 w 113"/>
              <a:gd name="T21" fmla="*/ 2147483647 h 100"/>
              <a:gd name="T22" fmla="*/ 2147483647 w 113"/>
              <a:gd name="T23" fmla="*/ 2147483647 h 100"/>
              <a:gd name="T24" fmla="*/ 2147483647 w 113"/>
              <a:gd name="T25" fmla="*/ 2147483647 h 100"/>
              <a:gd name="T26" fmla="*/ 2147483647 w 113"/>
              <a:gd name="T27" fmla="*/ 2147483647 h 100"/>
              <a:gd name="T28" fmla="*/ 2147483647 w 113"/>
              <a:gd name="T29" fmla="*/ 2147483647 h 100"/>
              <a:gd name="T30" fmla="*/ 2147483647 w 113"/>
              <a:gd name="T31" fmla="*/ 2147483647 h 100"/>
              <a:gd name="T32" fmla="*/ 2147483647 w 113"/>
              <a:gd name="T33" fmla="*/ 2147483647 h 100"/>
              <a:gd name="T34" fmla="*/ 2147483647 w 113"/>
              <a:gd name="T35" fmla="*/ 2147483647 h 100"/>
              <a:gd name="T36" fmla="*/ 2147483647 w 113"/>
              <a:gd name="T37" fmla="*/ 2147483647 h 100"/>
              <a:gd name="T38" fmla="*/ 2147483647 w 113"/>
              <a:gd name="T39" fmla="*/ 2147483647 h 100"/>
              <a:gd name="T40" fmla="*/ 2147483647 w 113"/>
              <a:gd name="T41" fmla="*/ 2147483647 h 100"/>
              <a:gd name="T42" fmla="*/ 2147483647 w 113"/>
              <a:gd name="T43" fmla="*/ 2147483647 h 100"/>
              <a:gd name="T44" fmla="*/ 2147483647 w 113"/>
              <a:gd name="T45" fmla="*/ 2147483647 h 100"/>
              <a:gd name="T46" fmla="*/ 2147483647 w 113"/>
              <a:gd name="T47" fmla="*/ 2147483647 h 100"/>
              <a:gd name="T48" fmla="*/ 2147483647 w 113"/>
              <a:gd name="T49" fmla="*/ 2147483647 h 100"/>
              <a:gd name="T50" fmla="*/ 2147483647 w 113"/>
              <a:gd name="T51" fmla="*/ 2147483647 h 100"/>
              <a:gd name="T52" fmla="*/ 2147483647 w 113"/>
              <a:gd name="T53" fmla="*/ 2147483647 h 100"/>
              <a:gd name="T54" fmla="*/ 2147483647 w 113"/>
              <a:gd name="T55" fmla="*/ 2147483647 h 100"/>
              <a:gd name="T56" fmla="*/ 2147483647 w 113"/>
              <a:gd name="T57" fmla="*/ 2147483647 h 100"/>
              <a:gd name="T58" fmla="*/ 2147483647 w 113"/>
              <a:gd name="T59" fmla="*/ 2147483647 h 100"/>
              <a:gd name="T60" fmla="*/ 2147483647 w 113"/>
              <a:gd name="T61" fmla="*/ 2147483647 h 100"/>
              <a:gd name="T62" fmla="*/ 0 w 113"/>
              <a:gd name="T63" fmla="*/ 2147483647 h 100"/>
              <a:gd name="T64" fmla="*/ 0 w 113"/>
              <a:gd name="T65" fmla="*/ 2147483647 h 100"/>
              <a:gd name="T66" fmla="*/ 2147483647 w 113"/>
              <a:gd name="T67" fmla="*/ 2147483647 h 100"/>
              <a:gd name="T68" fmla="*/ 2147483647 w 113"/>
              <a:gd name="T69" fmla="*/ 2147483647 h 100"/>
              <a:gd name="T70" fmla="*/ 2147483647 w 113"/>
              <a:gd name="T71" fmla="*/ 2147483647 h 100"/>
              <a:gd name="T72" fmla="*/ 2147483647 w 113"/>
              <a:gd name="T73" fmla="*/ 0 h 100"/>
              <a:gd name="T74" fmla="*/ 2147483647 w 113"/>
              <a:gd name="T75" fmla="*/ 2147483647 h 100"/>
              <a:gd name="T76" fmla="*/ 2147483647 w 113"/>
              <a:gd name="T77" fmla="*/ 2147483647 h 100"/>
              <a:gd name="T78" fmla="*/ 2147483647 w 113"/>
              <a:gd name="T79" fmla="*/ 2147483647 h 100"/>
              <a:gd name="T80" fmla="*/ 2147483647 w 113"/>
              <a:gd name="T81" fmla="*/ 2147483647 h 100"/>
              <a:gd name="T82" fmla="*/ 2147483647 w 113"/>
              <a:gd name="T83" fmla="*/ 2147483647 h 100"/>
              <a:gd name="T84" fmla="*/ 2147483647 w 113"/>
              <a:gd name="T85" fmla="*/ 2147483647 h 100"/>
              <a:gd name="T86" fmla="*/ 2147483647 w 113"/>
              <a:gd name="T87" fmla="*/ 2147483647 h 100"/>
              <a:gd name="T88" fmla="*/ 2147483647 w 113"/>
              <a:gd name="T89" fmla="*/ 2147483647 h 100"/>
              <a:gd name="T90" fmla="*/ 2147483647 w 113"/>
              <a:gd name="T91" fmla="*/ 2147483647 h 100"/>
              <a:gd name="T92" fmla="*/ 2147483647 w 113"/>
              <a:gd name="T93" fmla="*/ 2147483647 h 10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13"/>
              <a:gd name="T142" fmla="*/ 0 h 100"/>
              <a:gd name="T143" fmla="*/ 113 w 113"/>
              <a:gd name="T144" fmla="*/ 100 h 10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13" h="100">
                <a:moveTo>
                  <a:pt x="106" y="22"/>
                </a:moveTo>
                <a:lnTo>
                  <a:pt x="104" y="29"/>
                </a:lnTo>
                <a:lnTo>
                  <a:pt x="105" y="29"/>
                </a:lnTo>
                <a:lnTo>
                  <a:pt x="111" y="46"/>
                </a:lnTo>
                <a:lnTo>
                  <a:pt x="109" y="61"/>
                </a:lnTo>
                <a:lnTo>
                  <a:pt x="111" y="63"/>
                </a:lnTo>
                <a:lnTo>
                  <a:pt x="111" y="67"/>
                </a:lnTo>
                <a:lnTo>
                  <a:pt x="113" y="74"/>
                </a:lnTo>
                <a:lnTo>
                  <a:pt x="111" y="78"/>
                </a:lnTo>
                <a:lnTo>
                  <a:pt x="105" y="79"/>
                </a:lnTo>
                <a:lnTo>
                  <a:pt x="106" y="87"/>
                </a:lnTo>
                <a:lnTo>
                  <a:pt x="101" y="94"/>
                </a:lnTo>
                <a:lnTo>
                  <a:pt x="100" y="95"/>
                </a:lnTo>
                <a:lnTo>
                  <a:pt x="96" y="95"/>
                </a:lnTo>
                <a:lnTo>
                  <a:pt x="88" y="100"/>
                </a:lnTo>
                <a:lnTo>
                  <a:pt x="84" y="96"/>
                </a:lnTo>
                <a:lnTo>
                  <a:pt x="82" y="78"/>
                </a:lnTo>
                <a:lnTo>
                  <a:pt x="73" y="78"/>
                </a:lnTo>
                <a:lnTo>
                  <a:pt x="66" y="79"/>
                </a:lnTo>
                <a:lnTo>
                  <a:pt x="67" y="67"/>
                </a:lnTo>
                <a:lnTo>
                  <a:pt x="58" y="49"/>
                </a:lnTo>
                <a:lnTo>
                  <a:pt x="36" y="55"/>
                </a:lnTo>
                <a:lnTo>
                  <a:pt x="25" y="67"/>
                </a:lnTo>
                <a:lnTo>
                  <a:pt x="23" y="62"/>
                </a:lnTo>
                <a:lnTo>
                  <a:pt x="20" y="57"/>
                </a:lnTo>
                <a:lnTo>
                  <a:pt x="17" y="53"/>
                </a:lnTo>
                <a:lnTo>
                  <a:pt x="13" y="49"/>
                </a:lnTo>
                <a:lnTo>
                  <a:pt x="5" y="38"/>
                </a:lnTo>
                <a:lnTo>
                  <a:pt x="7" y="34"/>
                </a:lnTo>
                <a:lnTo>
                  <a:pt x="5" y="35"/>
                </a:lnTo>
                <a:lnTo>
                  <a:pt x="4" y="30"/>
                </a:lnTo>
                <a:lnTo>
                  <a:pt x="0" y="33"/>
                </a:lnTo>
                <a:lnTo>
                  <a:pt x="0" y="31"/>
                </a:lnTo>
                <a:lnTo>
                  <a:pt x="5" y="24"/>
                </a:lnTo>
                <a:lnTo>
                  <a:pt x="21" y="18"/>
                </a:lnTo>
                <a:lnTo>
                  <a:pt x="22" y="8"/>
                </a:lnTo>
                <a:lnTo>
                  <a:pt x="26" y="0"/>
                </a:lnTo>
                <a:lnTo>
                  <a:pt x="39" y="2"/>
                </a:lnTo>
                <a:lnTo>
                  <a:pt x="62" y="5"/>
                </a:lnTo>
                <a:lnTo>
                  <a:pt x="60" y="9"/>
                </a:lnTo>
                <a:lnTo>
                  <a:pt x="70" y="9"/>
                </a:lnTo>
                <a:lnTo>
                  <a:pt x="75" y="12"/>
                </a:lnTo>
                <a:lnTo>
                  <a:pt x="84" y="10"/>
                </a:lnTo>
                <a:lnTo>
                  <a:pt x="96" y="6"/>
                </a:lnTo>
                <a:lnTo>
                  <a:pt x="98" y="2"/>
                </a:lnTo>
                <a:lnTo>
                  <a:pt x="101" y="18"/>
                </a:lnTo>
                <a:lnTo>
                  <a:pt x="106" y="22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28" name="Freeform 168"/>
          <p:cNvSpPr>
            <a:spLocks/>
          </p:cNvSpPr>
          <p:nvPr/>
        </p:nvSpPr>
        <p:spPr bwMode="auto">
          <a:xfrm>
            <a:off x="6775450" y="2982913"/>
            <a:ext cx="250825" cy="203200"/>
          </a:xfrm>
          <a:custGeom>
            <a:avLst/>
            <a:gdLst>
              <a:gd name="T0" fmla="*/ 2147483647 w 131"/>
              <a:gd name="T1" fmla="*/ 2147483647 h 104"/>
              <a:gd name="T2" fmla="*/ 2147483647 w 131"/>
              <a:gd name="T3" fmla="*/ 2147483647 h 104"/>
              <a:gd name="T4" fmla="*/ 2147483647 w 131"/>
              <a:gd name="T5" fmla="*/ 2147483647 h 104"/>
              <a:gd name="T6" fmla="*/ 2147483647 w 131"/>
              <a:gd name="T7" fmla="*/ 2147483647 h 104"/>
              <a:gd name="T8" fmla="*/ 2147483647 w 131"/>
              <a:gd name="T9" fmla="*/ 2147483647 h 104"/>
              <a:gd name="T10" fmla="*/ 2147483647 w 131"/>
              <a:gd name="T11" fmla="*/ 2147483647 h 104"/>
              <a:gd name="T12" fmla="*/ 2147483647 w 131"/>
              <a:gd name="T13" fmla="*/ 2147483647 h 104"/>
              <a:gd name="T14" fmla="*/ 2147483647 w 131"/>
              <a:gd name="T15" fmla="*/ 2147483647 h 104"/>
              <a:gd name="T16" fmla="*/ 2147483647 w 131"/>
              <a:gd name="T17" fmla="*/ 2147483647 h 104"/>
              <a:gd name="T18" fmla="*/ 2147483647 w 131"/>
              <a:gd name="T19" fmla="*/ 2147483647 h 104"/>
              <a:gd name="T20" fmla="*/ 2147483647 w 131"/>
              <a:gd name="T21" fmla="*/ 2147483647 h 104"/>
              <a:gd name="T22" fmla="*/ 0 w 131"/>
              <a:gd name="T23" fmla="*/ 2147483647 h 104"/>
              <a:gd name="T24" fmla="*/ 2147483647 w 131"/>
              <a:gd name="T25" fmla="*/ 2147483647 h 104"/>
              <a:gd name="T26" fmla="*/ 2147483647 w 131"/>
              <a:gd name="T27" fmla="*/ 2147483647 h 104"/>
              <a:gd name="T28" fmla="*/ 2147483647 w 131"/>
              <a:gd name="T29" fmla="*/ 2147483647 h 104"/>
              <a:gd name="T30" fmla="*/ 2147483647 w 131"/>
              <a:gd name="T31" fmla="*/ 2147483647 h 104"/>
              <a:gd name="T32" fmla="*/ 2147483647 w 131"/>
              <a:gd name="T33" fmla="*/ 2147483647 h 104"/>
              <a:gd name="T34" fmla="*/ 2147483647 w 131"/>
              <a:gd name="T35" fmla="*/ 2147483647 h 104"/>
              <a:gd name="T36" fmla="*/ 2147483647 w 131"/>
              <a:gd name="T37" fmla="*/ 2147483647 h 104"/>
              <a:gd name="T38" fmla="*/ 2147483647 w 131"/>
              <a:gd name="T39" fmla="*/ 2147483647 h 104"/>
              <a:gd name="T40" fmla="*/ 2147483647 w 131"/>
              <a:gd name="T41" fmla="*/ 2147483647 h 104"/>
              <a:gd name="T42" fmla="*/ 2147483647 w 131"/>
              <a:gd name="T43" fmla="*/ 2147483647 h 104"/>
              <a:gd name="T44" fmla="*/ 2147483647 w 131"/>
              <a:gd name="T45" fmla="*/ 2147483647 h 104"/>
              <a:gd name="T46" fmla="*/ 2147483647 w 131"/>
              <a:gd name="T47" fmla="*/ 0 h 104"/>
              <a:gd name="T48" fmla="*/ 2147483647 w 131"/>
              <a:gd name="T49" fmla="*/ 2147483647 h 104"/>
              <a:gd name="T50" fmla="*/ 2147483647 w 131"/>
              <a:gd name="T51" fmla="*/ 2147483647 h 104"/>
              <a:gd name="T52" fmla="*/ 2147483647 w 131"/>
              <a:gd name="T53" fmla="*/ 2147483647 h 104"/>
              <a:gd name="T54" fmla="*/ 2147483647 w 131"/>
              <a:gd name="T55" fmla="*/ 2147483647 h 104"/>
              <a:gd name="T56" fmla="*/ 2147483647 w 131"/>
              <a:gd name="T57" fmla="*/ 2147483647 h 104"/>
              <a:gd name="T58" fmla="*/ 2147483647 w 131"/>
              <a:gd name="T59" fmla="*/ 2147483647 h 104"/>
              <a:gd name="T60" fmla="*/ 2147483647 w 131"/>
              <a:gd name="T61" fmla="*/ 2147483647 h 104"/>
              <a:gd name="T62" fmla="*/ 2147483647 w 131"/>
              <a:gd name="T63" fmla="*/ 2147483647 h 104"/>
              <a:gd name="T64" fmla="*/ 2147483647 w 131"/>
              <a:gd name="T65" fmla="*/ 2147483647 h 104"/>
              <a:gd name="T66" fmla="*/ 2147483647 w 131"/>
              <a:gd name="T67" fmla="*/ 2147483647 h 104"/>
              <a:gd name="T68" fmla="*/ 2147483647 w 131"/>
              <a:gd name="T69" fmla="*/ 2147483647 h 104"/>
              <a:gd name="T70" fmla="*/ 2147483647 w 131"/>
              <a:gd name="T71" fmla="*/ 2147483647 h 10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1"/>
              <a:gd name="T109" fmla="*/ 0 h 104"/>
              <a:gd name="T110" fmla="*/ 131 w 131"/>
              <a:gd name="T111" fmla="*/ 104 h 10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1" h="104">
                <a:moveTo>
                  <a:pt x="105" y="75"/>
                </a:moveTo>
                <a:lnTo>
                  <a:pt x="101" y="75"/>
                </a:lnTo>
                <a:lnTo>
                  <a:pt x="88" y="73"/>
                </a:lnTo>
                <a:lnTo>
                  <a:pt x="83" y="74"/>
                </a:lnTo>
                <a:lnTo>
                  <a:pt x="64" y="75"/>
                </a:lnTo>
                <a:lnTo>
                  <a:pt x="44" y="75"/>
                </a:lnTo>
                <a:lnTo>
                  <a:pt x="44" y="90"/>
                </a:lnTo>
                <a:lnTo>
                  <a:pt x="44" y="104"/>
                </a:lnTo>
                <a:lnTo>
                  <a:pt x="30" y="95"/>
                </a:lnTo>
                <a:lnTo>
                  <a:pt x="15" y="100"/>
                </a:lnTo>
                <a:lnTo>
                  <a:pt x="7" y="90"/>
                </a:lnTo>
                <a:lnTo>
                  <a:pt x="0" y="86"/>
                </a:lnTo>
                <a:lnTo>
                  <a:pt x="8" y="62"/>
                </a:lnTo>
                <a:lnTo>
                  <a:pt x="13" y="57"/>
                </a:lnTo>
                <a:lnTo>
                  <a:pt x="22" y="49"/>
                </a:lnTo>
                <a:lnTo>
                  <a:pt x="28" y="41"/>
                </a:lnTo>
                <a:lnTo>
                  <a:pt x="30" y="30"/>
                </a:lnTo>
                <a:lnTo>
                  <a:pt x="41" y="36"/>
                </a:lnTo>
                <a:lnTo>
                  <a:pt x="44" y="28"/>
                </a:lnTo>
                <a:lnTo>
                  <a:pt x="47" y="26"/>
                </a:lnTo>
                <a:lnTo>
                  <a:pt x="55" y="17"/>
                </a:lnTo>
                <a:lnTo>
                  <a:pt x="64" y="17"/>
                </a:lnTo>
                <a:lnTo>
                  <a:pt x="68" y="10"/>
                </a:lnTo>
                <a:lnTo>
                  <a:pt x="88" y="0"/>
                </a:lnTo>
                <a:lnTo>
                  <a:pt x="104" y="1"/>
                </a:lnTo>
                <a:lnTo>
                  <a:pt x="103" y="17"/>
                </a:lnTo>
                <a:lnTo>
                  <a:pt x="114" y="30"/>
                </a:lnTo>
                <a:lnTo>
                  <a:pt x="112" y="32"/>
                </a:lnTo>
                <a:lnTo>
                  <a:pt x="110" y="37"/>
                </a:lnTo>
                <a:lnTo>
                  <a:pt x="119" y="45"/>
                </a:lnTo>
                <a:lnTo>
                  <a:pt x="125" y="43"/>
                </a:lnTo>
                <a:lnTo>
                  <a:pt x="129" y="50"/>
                </a:lnTo>
                <a:lnTo>
                  <a:pt x="131" y="59"/>
                </a:lnTo>
                <a:lnTo>
                  <a:pt x="130" y="61"/>
                </a:lnTo>
                <a:lnTo>
                  <a:pt x="117" y="69"/>
                </a:lnTo>
                <a:lnTo>
                  <a:pt x="105" y="75"/>
                </a:lnTo>
                <a:close/>
              </a:path>
            </a:pathLst>
          </a:custGeom>
          <a:solidFill>
            <a:srgbClr val="FF6600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29" name="Freeform 169"/>
          <p:cNvSpPr>
            <a:spLocks/>
          </p:cNvSpPr>
          <p:nvPr/>
        </p:nvSpPr>
        <p:spPr bwMode="auto">
          <a:xfrm>
            <a:off x="7775575" y="2386013"/>
            <a:ext cx="357188" cy="358775"/>
          </a:xfrm>
          <a:custGeom>
            <a:avLst/>
            <a:gdLst>
              <a:gd name="T0" fmla="*/ 2147483647 w 184"/>
              <a:gd name="T1" fmla="*/ 2147483647 h 185"/>
              <a:gd name="T2" fmla="*/ 2147483647 w 184"/>
              <a:gd name="T3" fmla="*/ 2147483647 h 185"/>
              <a:gd name="T4" fmla="*/ 2147483647 w 184"/>
              <a:gd name="T5" fmla="*/ 2147483647 h 185"/>
              <a:gd name="T6" fmla="*/ 2147483647 w 184"/>
              <a:gd name="T7" fmla="*/ 2147483647 h 185"/>
              <a:gd name="T8" fmla="*/ 2147483647 w 184"/>
              <a:gd name="T9" fmla="*/ 2147483647 h 185"/>
              <a:gd name="T10" fmla="*/ 2147483647 w 184"/>
              <a:gd name="T11" fmla="*/ 2147483647 h 185"/>
              <a:gd name="T12" fmla="*/ 2147483647 w 184"/>
              <a:gd name="T13" fmla="*/ 2147483647 h 185"/>
              <a:gd name="T14" fmla="*/ 2147483647 w 184"/>
              <a:gd name="T15" fmla="*/ 2147483647 h 185"/>
              <a:gd name="T16" fmla="*/ 2147483647 w 184"/>
              <a:gd name="T17" fmla="*/ 2147483647 h 185"/>
              <a:gd name="T18" fmla="*/ 2147483647 w 184"/>
              <a:gd name="T19" fmla="*/ 2147483647 h 185"/>
              <a:gd name="T20" fmla="*/ 2147483647 w 184"/>
              <a:gd name="T21" fmla="*/ 2147483647 h 185"/>
              <a:gd name="T22" fmla="*/ 2147483647 w 184"/>
              <a:gd name="T23" fmla="*/ 2147483647 h 185"/>
              <a:gd name="T24" fmla="*/ 2147483647 w 184"/>
              <a:gd name="T25" fmla="*/ 2147483647 h 185"/>
              <a:gd name="T26" fmla="*/ 2147483647 w 184"/>
              <a:gd name="T27" fmla="*/ 2147483647 h 185"/>
              <a:gd name="T28" fmla="*/ 2147483647 w 184"/>
              <a:gd name="T29" fmla="*/ 2147483647 h 185"/>
              <a:gd name="T30" fmla="*/ 2147483647 w 184"/>
              <a:gd name="T31" fmla="*/ 2147483647 h 185"/>
              <a:gd name="T32" fmla="*/ 2147483647 w 184"/>
              <a:gd name="T33" fmla="*/ 2147483647 h 185"/>
              <a:gd name="T34" fmla="*/ 2147483647 w 184"/>
              <a:gd name="T35" fmla="*/ 2147483647 h 185"/>
              <a:gd name="T36" fmla="*/ 2147483647 w 184"/>
              <a:gd name="T37" fmla="*/ 2147483647 h 185"/>
              <a:gd name="T38" fmla="*/ 2147483647 w 184"/>
              <a:gd name="T39" fmla="*/ 2147483647 h 185"/>
              <a:gd name="T40" fmla="*/ 2147483647 w 184"/>
              <a:gd name="T41" fmla="*/ 2147483647 h 185"/>
              <a:gd name="T42" fmla="*/ 2147483647 w 184"/>
              <a:gd name="T43" fmla="*/ 2147483647 h 185"/>
              <a:gd name="T44" fmla="*/ 2147483647 w 184"/>
              <a:gd name="T45" fmla="*/ 2147483647 h 185"/>
              <a:gd name="T46" fmla="*/ 2147483647 w 184"/>
              <a:gd name="T47" fmla="*/ 2147483647 h 185"/>
              <a:gd name="T48" fmla="*/ 2147483647 w 184"/>
              <a:gd name="T49" fmla="*/ 2147483647 h 185"/>
              <a:gd name="T50" fmla="*/ 2147483647 w 184"/>
              <a:gd name="T51" fmla="*/ 2147483647 h 185"/>
              <a:gd name="T52" fmla="*/ 2147483647 w 184"/>
              <a:gd name="T53" fmla="*/ 2147483647 h 185"/>
              <a:gd name="T54" fmla="*/ 2147483647 w 184"/>
              <a:gd name="T55" fmla="*/ 2147483647 h 185"/>
              <a:gd name="T56" fmla="*/ 2147483647 w 184"/>
              <a:gd name="T57" fmla="*/ 2147483647 h 185"/>
              <a:gd name="T58" fmla="*/ 2147483647 w 184"/>
              <a:gd name="T59" fmla="*/ 2147483647 h 185"/>
              <a:gd name="T60" fmla="*/ 0 w 184"/>
              <a:gd name="T61" fmla="*/ 2147483647 h 185"/>
              <a:gd name="T62" fmla="*/ 2147483647 w 184"/>
              <a:gd name="T63" fmla="*/ 2147483647 h 185"/>
              <a:gd name="T64" fmla="*/ 2147483647 w 184"/>
              <a:gd name="T65" fmla="*/ 2147483647 h 185"/>
              <a:gd name="T66" fmla="*/ 2147483647 w 184"/>
              <a:gd name="T67" fmla="*/ 2147483647 h 185"/>
              <a:gd name="T68" fmla="*/ 2147483647 w 184"/>
              <a:gd name="T69" fmla="*/ 2147483647 h 185"/>
              <a:gd name="T70" fmla="*/ 2147483647 w 184"/>
              <a:gd name="T71" fmla="*/ 2147483647 h 185"/>
              <a:gd name="T72" fmla="*/ 2147483647 w 184"/>
              <a:gd name="T73" fmla="*/ 2147483647 h 185"/>
              <a:gd name="T74" fmla="*/ 2147483647 w 184"/>
              <a:gd name="T75" fmla="*/ 2147483647 h 185"/>
              <a:gd name="T76" fmla="*/ 2147483647 w 184"/>
              <a:gd name="T77" fmla="*/ 2147483647 h 185"/>
              <a:gd name="T78" fmla="*/ 2147483647 w 184"/>
              <a:gd name="T79" fmla="*/ 2147483647 h 185"/>
              <a:gd name="T80" fmla="*/ 2147483647 w 184"/>
              <a:gd name="T81" fmla="*/ 2147483647 h 185"/>
              <a:gd name="T82" fmla="*/ 2147483647 w 184"/>
              <a:gd name="T83" fmla="*/ 0 h 185"/>
              <a:gd name="T84" fmla="*/ 2147483647 w 184"/>
              <a:gd name="T85" fmla="*/ 2147483647 h 185"/>
              <a:gd name="T86" fmla="*/ 2147483647 w 184"/>
              <a:gd name="T87" fmla="*/ 2147483647 h 185"/>
              <a:gd name="T88" fmla="*/ 2147483647 w 184"/>
              <a:gd name="T89" fmla="*/ 2147483647 h 185"/>
              <a:gd name="T90" fmla="*/ 2147483647 w 184"/>
              <a:gd name="T91" fmla="*/ 2147483647 h 185"/>
              <a:gd name="T92" fmla="*/ 2147483647 w 184"/>
              <a:gd name="T93" fmla="*/ 2147483647 h 185"/>
              <a:gd name="T94" fmla="*/ 2147483647 w 184"/>
              <a:gd name="T95" fmla="*/ 2147483647 h 185"/>
              <a:gd name="T96" fmla="*/ 2147483647 w 184"/>
              <a:gd name="T97" fmla="*/ 2147483647 h 185"/>
              <a:gd name="T98" fmla="*/ 2147483647 w 184"/>
              <a:gd name="T99" fmla="*/ 2147483647 h 185"/>
              <a:gd name="T100" fmla="*/ 2147483647 w 184"/>
              <a:gd name="T101" fmla="*/ 2147483647 h 185"/>
              <a:gd name="T102" fmla="*/ 2147483647 w 184"/>
              <a:gd name="T103" fmla="*/ 2147483647 h 185"/>
              <a:gd name="T104" fmla="*/ 2147483647 w 184"/>
              <a:gd name="T105" fmla="*/ 2147483647 h 185"/>
              <a:gd name="T106" fmla="*/ 2147483647 w 184"/>
              <a:gd name="T107" fmla="*/ 2147483647 h 185"/>
              <a:gd name="T108" fmla="*/ 2147483647 w 184"/>
              <a:gd name="T109" fmla="*/ 2147483647 h 185"/>
              <a:gd name="T110" fmla="*/ 2147483647 w 184"/>
              <a:gd name="T111" fmla="*/ 2147483647 h 185"/>
              <a:gd name="T112" fmla="*/ 2147483647 w 184"/>
              <a:gd name="T113" fmla="*/ 2147483647 h 185"/>
              <a:gd name="T114" fmla="*/ 2147483647 w 184"/>
              <a:gd name="T115" fmla="*/ 2147483647 h 185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84"/>
              <a:gd name="T175" fmla="*/ 0 h 185"/>
              <a:gd name="T176" fmla="*/ 184 w 184"/>
              <a:gd name="T177" fmla="*/ 185 h 185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84" h="185">
                <a:moveTo>
                  <a:pt x="161" y="67"/>
                </a:moveTo>
                <a:lnTo>
                  <a:pt x="155" y="50"/>
                </a:lnTo>
                <a:lnTo>
                  <a:pt x="150" y="33"/>
                </a:lnTo>
                <a:lnTo>
                  <a:pt x="146" y="36"/>
                </a:lnTo>
                <a:lnTo>
                  <a:pt x="149" y="49"/>
                </a:lnTo>
                <a:lnTo>
                  <a:pt x="151" y="63"/>
                </a:lnTo>
                <a:lnTo>
                  <a:pt x="154" y="76"/>
                </a:lnTo>
                <a:lnTo>
                  <a:pt x="158" y="90"/>
                </a:lnTo>
                <a:lnTo>
                  <a:pt x="161" y="103"/>
                </a:lnTo>
                <a:lnTo>
                  <a:pt x="163" y="116"/>
                </a:lnTo>
                <a:lnTo>
                  <a:pt x="170" y="129"/>
                </a:lnTo>
                <a:lnTo>
                  <a:pt x="175" y="142"/>
                </a:lnTo>
                <a:lnTo>
                  <a:pt x="173" y="144"/>
                </a:lnTo>
                <a:lnTo>
                  <a:pt x="171" y="158"/>
                </a:lnTo>
                <a:lnTo>
                  <a:pt x="163" y="165"/>
                </a:lnTo>
                <a:lnTo>
                  <a:pt x="159" y="164"/>
                </a:lnTo>
                <a:lnTo>
                  <a:pt x="154" y="174"/>
                </a:lnTo>
                <a:lnTo>
                  <a:pt x="145" y="176"/>
                </a:lnTo>
                <a:lnTo>
                  <a:pt x="140" y="185"/>
                </a:lnTo>
                <a:lnTo>
                  <a:pt x="120" y="182"/>
                </a:lnTo>
                <a:lnTo>
                  <a:pt x="101" y="179"/>
                </a:lnTo>
                <a:lnTo>
                  <a:pt x="101" y="176"/>
                </a:lnTo>
                <a:lnTo>
                  <a:pt x="98" y="179"/>
                </a:lnTo>
                <a:lnTo>
                  <a:pt x="87" y="179"/>
                </a:lnTo>
                <a:lnTo>
                  <a:pt x="74" y="179"/>
                </a:lnTo>
                <a:lnTo>
                  <a:pt x="62" y="179"/>
                </a:lnTo>
                <a:lnTo>
                  <a:pt x="49" y="179"/>
                </a:lnTo>
                <a:lnTo>
                  <a:pt x="38" y="179"/>
                </a:lnTo>
                <a:lnTo>
                  <a:pt x="25" y="179"/>
                </a:lnTo>
                <a:lnTo>
                  <a:pt x="12" y="179"/>
                </a:lnTo>
                <a:lnTo>
                  <a:pt x="0" y="179"/>
                </a:lnTo>
                <a:lnTo>
                  <a:pt x="3" y="162"/>
                </a:lnTo>
                <a:lnTo>
                  <a:pt x="5" y="145"/>
                </a:lnTo>
                <a:lnTo>
                  <a:pt x="8" y="128"/>
                </a:lnTo>
                <a:lnTo>
                  <a:pt x="12" y="109"/>
                </a:lnTo>
                <a:lnTo>
                  <a:pt x="17" y="92"/>
                </a:lnTo>
                <a:lnTo>
                  <a:pt x="21" y="75"/>
                </a:lnTo>
                <a:lnTo>
                  <a:pt x="25" y="58"/>
                </a:lnTo>
                <a:lnTo>
                  <a:pt x="29" y="39"/>
                </a:lnTo>
                <a:lnTo>
                  <a:pt x="32" y="26"/>
                </a:lnTo>
                <a:lnTo>
                  <a:pt x="38" y="12"/>
                </a:lnTo>
                <a:lnTo>
                  <a:pt x="45" y="0"/>
                </a:lnTo>
                <a:lnTo>
                  <a:pt x="56" y="1"/>
                </a:lnTo>
                <a:lnTo>
                  <a:pt x="76" y="8"/>
                </a:lnTo>
                <a:lnTo>
                  <a:pt x="97" y="14"/>
                </a:lnTo>
                <a:lnTo>
                  <a:pt x="122" y="6"/>
                </a:lnTo>
                <a:lnTo>
                  <a:pt x="135" y="1"/>
                </a:lnTo>
                <a:lnTo>
                  <a:pt x="128" y="4"/>
                </a:lnTo>
                <a:lnTo>
                  <a:pt x="136" y="1"/>
                </a:lnTo>
                <a:lnTo>
                  <a:pt x="149" y="6"/>
                </a:lnTo>
                <a:lnTo>
                  <a:pt x="151" y="9"/>
                </a:lnTo>
                <a:lnTo>
                  <a:pt x="159" y="10"/>
                </a:lnTo>
                <a:lnTo>
                  <a:pt x="182" y="6"/>
                </a:lnTo>
                <a:lnTo>
                  <a:pt x="182" y="24"/>
                </a:lnTo>
                <a:lnTo>
                  <a:pt x="184" y="41"/>
                </a:lnTo>
                <a:lnTo>
                  <a:pt x="176" y="55"/>
                </a:lnTo>
                <a:lnTo>
                  <a:pt x="168" y="71"/>
                </a:lnTo>
                <a:lnTo>
                  <a:pt x="161" y="67"/>
                </a:lnTo>
                <a:close/>
              </a:path>
            </a:pathLst>
          </a:custGeom>
          <a:solidFill>
            <a:srgbClr val="DDDDDD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30" name="Text Box 170"/>
          <p:cNvSpPr txBox="1">
            <a:spLocks noChangeArrowheads="1"/>
          </p:cNvSpPr>
          <p:nvPr/>
        </p:nvSpPr>
        <p:spPr bwMode="auto">
          <a:xfrm>
            <a:off x="635000" y="5105400"/>
            <a:ext cx="287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40,000</a:t>
            </a:r>
            <a:endParaRPr kumimoji="1" lang="en-US" altLang="ja-JP" sz="2400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（</a:t>
            </a: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Cumulative</a:t>
            </a: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、</a:t>
            </a: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estimated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by AIDS in the world II</a:t>
            </a: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）</a:t>
            </a:r>
          </a:p>
        </p:txBody>
      </p:sp>
      <p:sp>
        <p:nvSpPr>
          <p:cNvPr id="134315" name="Text Box 171"/>
          <p:cNvSpPr txBox="1">
            <a:spLocks noChangeArrowheads="1"/>
          </p:cNvSpPr>
          <p:nvPr/>
        </p:nvSpPr>
        <p:spPr bwMode="auto">
          <a:xfrm>
            <a:off x="4133850" y="5105400"/>
            <a:ext cx="1706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7.50 million</a:t>
            </a:r>
            <a:endParaRPr kumimoji="1" lang="en-US" altLang="ja-JP" sz="2400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34316" name="Text Box 172"/>
          <p:cNvSpPr txBox="1">
            <a:spLocks noChangeArrowheads="1"/>
          </p:cNvSpPr>
          <p:nvPr/>
        </p:nvSpPr>
        <p:spPr bwMode="auto">
          <a:xfrm>
            <a:off x="6904038" y="5105400"/>
            <a:ext cx="1706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25.3 million</a:t>
            </a:r>
            <a:endParaRPr kumimoji="1" lang="en-US" altLang="ja-JP" sz="2400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5533" name="Line 173"/>
          <p:cNvSpPr>
            <a:spLocks noChangeShapeType="1"/>
          </p:cNvSpPr>
          <p:nvPr/>
        </p:nvSpPr>
        <p:spPr bwMode="auto">
          <a:xfrm>
            <a:off x="2884488" y="5334000"/>
            <a:ext cx="1123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34" name="Line 174"/>
          <p:cNvSpPr>
            <a:spLocks noChangeShapeType="1"/>
          </p:cNvSpPr>
          <p:nvPr/>
        </p:nvSpPr>
        <p:spPr bwMode="auto">
          <a:xfrm>
            <a:off x="5908675" y="5334000"/>
            <a:ext cx="10556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535" name="Rectangle 175"/>
          <p:cNvSpPr>
            <a:spLocks noChangeArrowheads="1"/>
          </p:cNvSpPr>
          <p:nvPr/>
        </p:nvSpPr>
        <p:spPr bwMode="auto">
          <a:xfrm>
            <a:off x="6492875" y="5589588"/>
            <a:ext cx="24177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(Prevalence of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PLWHA</a:t>
            </a: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、</a:t>
            </a: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UNAID</a:t>
            </a: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）</a:t>
            </a:r>
          </a:p>
        </p:txBody>
      </p:sp>
      <p:sp>
        <p:nvSpPr>
          <p:cNvPr id="15536" name="Rectangle 176"/>
          <p:cNvSpPr>
            <a:spLocks noChangeArrowheads="1"/>
          </p:cNvSpPr>
          <p:nvPr/>
        </p:nvSpPr>
        <p:spPr bwMode="auto">
          <a:xfrm>
            <a:off x="0" y="0"/>
            <a:ext cx="2843213" cy="765175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600" b="1">
                <a:solidFill>
                  <a:srgbClr val="720000"/>
                </a:solidFill>
                <a:latin typeface="Times New Roman" pitchFamily="18" charset="0"/>
                <a:ea typeface="HGP創英角ｺﾞｼｯｸUB" pitchFamily="50" charset="-128"/>
              </a:rPr>
              <a:t>Africa</a:t>
            </a:r>
          </a:p>
        </p:txBody>
      </p:sp>
      <p:sp>
        <p:nvSpPr>
          <p:cNvPr id="15537" name="Rectangle 177"/>
          <p:cNvSpPr>
            <a:spLocks noChangeArrowheads="1"/>
          </p:cNvSpPr>
          <p:nvPr/>
        </p:nvSpPr>
        <p:spPr bwMode="auto">
          <a:xfrm>
            <a:off x="3740150" y="5478463"/>
            <a:ext cx="256063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（</a:t>
            </a: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Cumulative</a:t>
            </a: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、</a:t>
            </a: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estimated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by AIDS in the world II</a:t>
            </a: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4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4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315" grpId="0"/>
      <p:bldP spid="1343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798509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/>
              <a:t>سیستم ایمنی بدن </a:t>
            </a:r>
            <a:endParaRPr lang="en-US" dirty="0"/>
          </a:p>
        </p:txBody>
      </p:sp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500034" y="1500174"/>
            <a:ext cx="8286722" cy="5142708"/>
            <a:chOff x="682" y="9388"/>
            <a:chExt cx="10392" cy="6209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4265" y="11717"/>
              <a:ext cx="4100" cy="81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b="1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مانع وارد شدن عوامل بیگانه به بدن می شود.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4" name="AutoShape 4" descr="images (372)"/>
            <p:cNvSpPr>
              <a:spLocks noChangeArrowheads="1"/>
            </p:cNvSpPr>
            <p:nvPr/>
          </p:nvSpPr>
          <p:spPr bwMode="auto">
            <a:xfrm>
              <a:off x="8917" y="9388"/>
              <a:ext cx="2157" cy="1897"/>
            </a:xfrm>
            <a:prstGeom prst="flowChartProcess">
              <a:avLst/>
            </a:prstGeom>
            <a:blipFill dpi="0" rotWithShape="0">
              <a:blip r:embed="rId2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780" y="9560"/>
              <a:ext cx="8181" cy="194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B Nazanin" pitchFamily="2" charset="-78"/>
                </a:rPr>
                <a:t>یکی از اصلی ترین اجزا سیستم ایمنی بدن  سلول های سفیدی هستند که در خون و ترشحات وجود دارند  این ها مانند سربازان یک ارتش هستند که وظیفه اصلی محافظت بدن در برابر  عوامل بیگانه بر عهده دارند به آنها گلبول سفید می گویند و به روش های زیر با عوامل بیگانه مقابله می کنند :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B Nazanin" pitchFamily="2" charset="-78"/>
              </a:endParaRPr>
            </a:p>
          </p:txBody>
        </p:sp>
        <p:sp>
          <p:nvSpPr>
            <p:cNvPr id="5126" name="AutoShape 6" descr="images (373)"/>
            <p:cNvSpPr>
              <a:spLocks noChangeArrowheads="1"/>
            </p:cNvSpPr>
            <p:nvPr/>
          </p:nvSpPr>
          <p:spPr bwMode="auto">
            <a:xfrm>
              <a:off x="8566" y="11458"/>
              <a:ext cx="1881" cy="1639"/>
            </a:xfrm>
            <a:prstGeom prst="flowChartProcess">
              <a:avLst/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643" y="13010"/>
              <a:ext cx="4100" cy="81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عوامل بیگانه را از بین می برد .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682" y="14562"/>
              <a:ext cx="4100" cy="81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ar-SA" b="1" i="0" u="none" strike="noStrike" cap="none" normalizeH="0" baseline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ea typeface="Arial" pitchFamily="34" charset="0"/>
                  <a:cs typeface="Arial" pitchFamily="34" charset="0"/>
                </a:rPr>
                <a:t>عوامل بیگانه را زندانی می کنند .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9" name="AutoShape 9" descr="images (13)"/>
            <p:cNvSpPr>
              <a:spLocks noChangeArrowheads="1"/>
            </p:cNvSpPr>
            <p:nvPr/>
          </p:nvSpPr>
          <p:spPr bwMode="auto">
            <a:xfrm>
              <a:off x="7132" y="12752"/>
              <a:ext cx="1945" cy="1725"/>
            </a:xfrm>
            <a:prstGeom prst="flowChartProcess">
              <a:avLst/>
            </a:prstGeom>
            <a:blipFill dpi="0" rotWithShape="0">
              <a:blip r:embed="rId4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30" name="AutoShape 10" descr="437107-Royalty-Free-RF-Clipart-Illustration-Of-A-Purple-Numbered-Virus-Behind-Bars-In-An-Oval"/>
            <p:cNvSpPr>
              <a:spLocks noChangeArrowheads="1"/>
            </p:cNvSpPr>
            <p:nvPr/>
          </p:nvSpPr>
          <p:spPr bwMode="auto">
            <a:xfrm>
              <a:off x="5251" y="14390"/>
              <a:ext cx="1613" cy="1207"/>
            </a:xfrm>
            <a:prstGeom prst="flowChartProcess">
              <a:avLst/>
            </a:prstGeom>
            <a:blipFill dpi="0" rotWithShape="0">
              <a:blip r:embed="rId5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908050" y="1447800"/>
            <a:ext cx="7935913" cy="4643438"/>
          </a:xfrm>
          <a:prstGeom prst="rect">
            <a:avLst/>
          </a:prstGeom>
          <a:noFill/>
          <a:ln w="38100">
            <a:solidFill>
              <a:srgbClr val="969696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908050" y="1447800"/>
            <a:ext cx="0" cy="4643438"/>
          </a:xfrm>
          <a:prstGeom prst="line">
            <a:avLst/>
          </a:prstGeom>
          <a:noFill/>
          <a:ln w="285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V="1">
            <a:off x="923925" y="4437063"/>
            <a:ext cx="769938" cy="538162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1692275" y="4181475"/>
            <a:ext cx="887413" cy="268288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V="1">
            <a:off x="2597150" y="1917700"/>
            <a:ext cx="3703638" cy="225742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6300788" y="1917700"/>
            <a:ext cx="768350" cy="358775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65963" y="2292350"/>
            <a:ext cx="769937" cy="2216150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V="1">
            <a:off x="915988" y="2660650"/>
            <a:ext cx="3751262" cy="1490663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V="1">
            <a:off x="4700588" y="2349500"/>
            <a:ext cx="895350" cy="301625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5641975" y="2352675"/>
            <a:ext cx="654050" cy="230188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>
            <a:off x="6296025" y="2555875"/>
            <a:ext cx="771525" cy="1233488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7067550" y="3789363"/>
            <a:ext cx="744538" cy="1025525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 flipV="1">
            <a:off x="923925" y="4064000"/>
            <a:ext cx="831850" cy="469900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76275" y="617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1955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1450975" y="617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1960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2222500" y="617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1965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2995613" y="617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1970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03" name="Rectangle 19"/>
          <p:cNvSpPr>
            <a:spLocks noChangeArrowheads="1"/>
          </p:cNvSpPr>
          <p:nvPr/>
        </p:nvSpPr>
        <p:spPr bwMode="auto">
          <a:xfrm>
            <a:off x="6067425" y="617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1990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6840538" y="617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1995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7615238" y="617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2000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908050" y="2244725"/>
            <a:ext cx="78882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>
            <a:off x="923925" y="2957513"/>
            <a:ext cx="4327525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942975" y="3802063"/>
            <a:ext cx="7980363" cy="9525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923925" y="4508500"/>
            <a:ext cx="7845425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>
            <a:off x="946150" y="5294313"/>
            <a:ext cx="7913688" cy="0"/>
          </a:xfrm>
          <a:prstGeom prst="line">
            <a:avLst/>
          </a:prstGeom>
          <a:noFill/>
          <a:ln w="12700" cap="rnd">
            <a:solidFill>
              <a:srgbClr val="80808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3744913" y="617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1975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4516438" y="617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1980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5289550" y="617220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1985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5595938" y="1504950"/>
            <a:ext cx="145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0000FF"/>
                </a:solidFill>
                <a:latin typeface="Times New Roman" pitchFamily="18" charset="0"/>
                <a:ea typeface="MS PGothic" pitchFamily="34" charset="-128"/>
              </a:rPr>
              <a:t>Botswana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5340350" y="3017838"/>
            <a:ext cx="157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Zimbabwe</a:t>
            </a:r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6351588" y="2971800"/>
            <a:ext cx="2444750" cy="0"/>
          </a:xfrm>
          <a:prstGeom prst="line">
            <a:avLst/>
          </a:prstGeom>
          <a:noFill/>
          <a:ln w="12700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41338" y="5867400"/>
            <a:ext cx="3397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35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541338" y="5105400"/>
            <a:ext cx="3397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40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19" name="Rectangle 35"/>
          <p:cNvSpPr>
            <a:spLocks noChangeArrowheads="1"/>
          </p:cNvSpPr>
          <p:nvPr/>
        </p:nvSpPr>
        <p:spPr bwMode="auto">
          <a:xfrm>
            <a:off x="541338" y="4343400"/>
            <a:ext cx="3397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45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41338" y="3581400"/>
            <a:ext cx="3397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50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21" name="Rectangle 37"/>
          <p:cNvSpPr>
            <a:spLocks noChangeArrowheads="1"/>
          </p:cNvSpPr>
          <p:nvPr/>
        </p:nvSpPr>
        <p:spPr bwMode="auto">
          <a:xfrm>
            <a:off x="541338" y="2743200"/>
            <a:ext cx="3397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55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541338" y="2057400"/>
            <a:ext cx="3397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60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23" name="Rectangle 39"/>
          <p:cNvSpPr>
            <a:spLocks noChangeArrowheads="1"/>
          </p:cNvSpPr>
          <p:nvPr/>
        </p:nvSpPr>
        <p:spPr bwMode="auto">
          <a:xfrm>
            <a:off x="541338" y="1295400"/>
            <a:ext cx="3397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65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846138" y="1444625"/>
            <a:ext cx="1246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fa-IR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امید زندگی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8348663" y="6165850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 b="1">
                <a:solidFill>
                  <a:srgbClr val="FFFFFF"/>
                </a:solidFill>
                <a:latin typeface="MS PGothic" pitchFamily="34" charset="-128"/>
                <a:ea typeface="MS PGothic" pitchFamily="34" charset="-128"/>
              </a:rPr>
              <a:t>2005</a:t>
            </a:r>
            <a:endParaRPr kumimoji="1" lang="en-US" altLang="ja-JP" sz="20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7843838" y="4513263"/>
            <a:ext cx="727075" cy="1449387"/>
          </a:xfrm>
          <a:prstGeom prst="line">
            <a:avLst/>
          </a:prstGeom>
          <a:noFill/>
          <a:ln w="57150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27" name="Line 43"/>
          <p:cNvSpPr>
            <a:spLocks noChangeShapeType="1"/>
          </p:cNvSpPr>
          <p:nvPr/>
        </p:nvSpPr>
        <p:spPr bwMode="auto">
          <a:xfrm>
            <a:off x="7794625" y="4811713"/>
            <a:ext cx="744538" cy="22225"/>
          </a:xfrm>
          <a:prstGeom prst="line">
            <a:avLst/>
          </a:prstGeom>
          <a:noFill/>
          <a:ln w="5715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 flipV="1">
            <a:off x="1760538" y="3141663"/>
            <a:ext cx="2362200" cy="911225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 flipV="1">
            <a:off x="4081463" y="2752725"/>
            <a:ext cx="1473200" cy="412750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30" name="Line 46"/>
          <p:cNvSpPr>
            <a:spLocks noChangeShapeType="1"/>
          </p:cNvSpPr>
          <p:nvPr/>
        </p:nvSpPr>
        <p:spPr bwMode="auto">
          <a:xfrm flipV="1">
            <a:off x="5511800" y="2287588"/>
            <a:ext cx="1500188" cy="484187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6992938" y="2290763"/>
            <a:ext cx="838200" cy="360362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7812088" y="2622550"/>
            <a:ext cx="711200" cy="1306513"/>
          </a:xfrm>
          <a:prstGeom prst="line">
            <a:avLst/>
          </a:prstGeom>
          <a:noFill/>
          <a:ln w="57150">
            <a:solidFill>
              <a:srgbClr val="99CCFF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7451725" y="2081213"/>
            <a:ext cx="1852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99CCFF"/>
                </a:solidFill>
                <a:latin typeface="Times New Roman" pitchFamily="18" charset="0"/>
                <a:ea typeface="MS PGothic" pitchFamily="34" charset="-128"/>
              </a:rPr>
              <a:t>South Africa</a:t>
            </a:r>
          </a:p>
        </p:txBody>
      </p:sp>
      <p:sp>
        <p:nvSpPr>
          <p:cNvPr id="16434" name="Rectangle 50"/>
          <p:cNvSpPr>
            <a:spLocks noChangeArrowheads="1"/>
          </p:cNvSpPr>
          <p:nvPr/>
        </p:nvSpPr>
        <p:spPr bwMode="auto">
          <a:xfrm>
            <a:off x="0" y="0"/>
            <a:ext cx="2843213" cy="765175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600" b="1">
                <a:solidFill>
                  <a:srgbClr val="720000"/>
                </a:solidFill>
                <a:latin typeface="Times New Roman" pitchFamily="18" charset="0"/>
                <a:ea typeface="HGP創英角ｺﾞｼｯｸUB" pitchFamily="50" charset="-128"/>
              </a:rPr>
              <a:t>Africa</a:t>
            </a:r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3163888" y="0"/>
            <a:ext cx="5249862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fa-IR" altLang="ja-JP" sz="2400" b="1">
                <a:solidFill>
                  <a:srgbClr val="FFFFFF"/>
                </a:solidFill>
                <a:latin typeface="Times New Roman" pitchFamily="18" charset="0"/>
                <a:ea typeface="HGP創英角ｺﾞｼｯｸUB" pitchFamily="50" charset="-128"/>
              </a:rPr>
              <a:t>تغییر امید به زندگی در کشورهای تحت صحرای آفریقا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1781175" y="5168900"/>
            <a:ext cx="55563" cy="1588"/>
          </a:xfrm>
          <a:prstGeom prst="line">
            <a:avLst/>
          </a:prstGeom>
          <a:noFill/>
          <a:ln w="0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1781175" y="5168900"/>
            <a:ext cx="5653088" cy="1588"/>
          </a:xfrm>
          <a:prstGeom prst="line">
            <a:avLst/>
          </a:prstGeom>
          <a:noFill/>
          <a:ln w="0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992313" y="5168900"/>
            <a:ext cx="439737" cy="1588"/>
          </a:xfrm>
          <a:prstGeom prst="line">
            <a:avLst/>
          </a:prstGeom>
          <a:noFill/>
          <a:ln w="65088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1992313" y="5168900"/>
            <a:ext cx="439737" cy="1588"/>
          </a:xfrm>
          <a:prstGeom prst="line">
            <a:avLst/>
          </a:prstGeom>
          <a:noFill/>
          <a:ln w="65088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2513013" y="5197475"/>
            <a:ext cx="0" cy="65088"/>
          </a:xfrm>
          <a:prstGeom prst="line">
            <a:avLst/>
          </a:prstGeom>
          <a:noFill/>
          <a:ln w="0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991100" y="6478588"/>
            <a:ext cx="412750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4843463" y="6535738"/>
            <a:ext cx="260350" cy="192087"/>
          </a:xfrm>
          <a:prstGeom prst="rect">
            <a:avLst/>
          </a:prstGeom>
          <a:solidFill>
            <a:srgbClr val="3399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519363" y="6534150"/>
            <a:ext cx="257175" cy="1889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5213350" y="6462713"/>
            <a:ext cx="26717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Population deficiency by AIDS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2854325" y="6486525"/>
            <a:ext cx="20288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Estimated pop for 2020</a:t>
            </a:r>
            <a:endParaRPr kumimoji="1" lang="en-US" altLang="ja-JP" sz="1600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V="1">
            <a:off x="4756150" y="1412875"/>
            <a:ext cx="0" cy="46767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V="1">
            <a:off x="4756150" y="1412875"/>
            <a:ext cx="0" cy="46767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1763713" y="1412875"/>
            <a:ext cx="1587" cy="46767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625975" y="1436688"/>
            <a:ext cx="130175" cy="231775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633913" y="1439863"/>
            <a:ext cx="122237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4625975" y="1711325"/>
            <a:ext cx="130175" cy="233363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4630738" y="1717675"/>
            <a:ext cx="125412" cy="227013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4595813" y="1987550"/>
            <a:ext cx="160337" cy="23495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4575175" y="2257425"/>
            <a:ext cx="180975" cy="23495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4576763" y="2266950"/>
            <a:ext cx="179387" cy="230188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4584700" y="2536825"/>
            <a:ext cx="171450" cy="23495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4610100" y="2808288"/>
            <a:ext cx="146050" cy="233362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32" name="Rectangle 24"/>
          <p:cNvSpPr>
            <a:spLocks noChangeArrowheads="1"/>
          </p:cNvSpPr>
          <p:nvPr/>
        </p:nvSpPr>
        <p:spPr bwMode="auto">
          <a:xfrm>
            <a:off x="4613275" y="2814638"/>
            <a:ext cx="142875" cy="227012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4605338" y="3084513"/>
            <a:ext cx="150812" cy="23495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34" name="Rectangle 26"/>
          <p:cNvSpPr>
            <a:spLocks noChangeArrowheads="1"/>
          </p:cNvSpPr>
          <p:nvPr/>
        </p:nvSpPr>
        <p:spPr bwMode="auto">
          <a:xfrm>
            <a:off x="4610100" y="3094038"/>
            <a:ext cx="146050" cy="230187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35" name="Rectangle 27"/>
          <p:cNvSpPr>
            <a:spLocks noChangeArrowheads="1"/>
          </p:cNvSpPr>
          <p:nvPr/>
        </p:nvSpPr>
        <p:spPr bwMode="auto">
          <a:xfrm>
            <a:off x="4537075" y="3360738"/>
            <a:ext cx="219075" cy="233362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36" name="Rectangle 28"/>
          <p:cNvSpPr>
            <a:spLocks noChangeArrowheads="1"/>
          </p:cNvSpPr>
          <p:nvPr/>
        </p:nvSpPr>
        <p:spPr bwMode="auto">
          <a:xfrm>
            <a:off x="4362450" y="3633788"/>
            <a:ext cx="393700" cy="236537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37" name="Rectangle 29"/>
          <p:cNvSpPr>
            <a:spLocks noChangeArrowheads="1"/>
          </p:cNvSpPr>
          <p:nvPr/>
        </p:nvSpPr>
        <p:spPr bwMode="auto">
          <a:xfrm>
            <a:off x="4367213" y="3641725"/>
            <a:ext cx="388937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3978275" y="3911600"/>
            <a:ext cx="777875" cy="233363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39" name="Rectangle 31"/>
          <p:cNvSpPr>
            <a:spLocks noChangeArrowheads="1"/>
          </p:cNvSpPr>
          <p:nvPr/>
        </p:nvSpPr>
        <p:spPr bwMode="auto">
          <a:xfrm>
            <a:off x="3983038" y="3916363"/>
            <a:ext cx="773112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40" name="Rectangle 32"/>
          <p:cNvSpPr>
            <a:spLocks noChangeArrowheads="1"/>
          </p:cNvSpPr>
          <p:nvPr/>
        </p:nvSpPr>
        <p:spPr bwMode="auto">
          <a:xfrm>
            <a:off x="3482975" y="4181475"/>
            <a:ext cx="1273175" cy="236538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41" name="Rectangle 33"/>
          <p:cNvSpPr>
            <a:spLocks noChangeArrowheads="1"/>
          </p:cNvSpPr>
          <p:nvPr/>
        </p:nvSpPr>
        <p:spPr bwMode="auto">
          <a:xfrm>
            <a:off x="3490913" y="4191000"/>
            <a:ext cx="1265237" cy="230188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42" name="Rectangle 34"/>
          <p:cNvSpPr>
            <a:spLocks noChangeArrowheads="1"/>
          </p:cNvSpPr>
          <p:nvPr/>
        </p:nvSpPr>
        <p:spPr bwMode="auto">
          <a:xfrm>
            <a:off x="2927350" y="4457700"/>
            <a:ext cx="1828800" cy="233363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43" name="Rectangle 35"/>
          <p:cNvSpPr>
            <a:spLocks noChangeArrowheads="1"/>
          </p:cNvSpPr>
          <p:nvPr/>
        </p:nvSpPr>
        <p:spPr bwMode="auto">
          <a:xfrm>
            <a:off x="2932113" y="4462463"/>
            <a:ext cx="1824037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44" name="Rectangle 36"/>
          <p:cNvSpPr>
            <a:spLocks noChangeArrowheads="1"/>
          </p:cNvSpPr>
          <p:nvPr/>
        </p:nvSpPr>
        <p:spPr bwMode="auto">
          <a:xfrm>
            <a:off x="2673350" y="4733925"/>
            <a:ext cx="2082800" cy="233363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45" name="Rectangle 37"/>
          <p:cNvSpPr>
            <a:spLocks noChangeArrowheads="1"/>
          </p:cNvSpPr>
          <p:nvPr/>
        </p:nvSpPr>
        <p:spPr bwMode="auto">
          <a:xfrm>
            <a:off x="2686050" y="4738688"/>
            <a:ext cx="2070100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2811463" y="5010150"/>
            <a:ext cx="1944687" cy="23495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47" name="Rectangle 39"/>
          <p:cNvSpPr>
            <a:spLocks noChangeArrowheads="1"/>
          </p:cNvSpPr>
          <p:nvPr/>
        </p:nvSpPr>
        <p:spPr bwMode="auto">
          <a:xfrm>
            <a:off x="2813050" y="5013325"/>
            <a:ext cx="1943100" cy="231775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48" name="Rectangle 40"/>
          <p:cNvSpPr>
            <a:spLocks noChangeArrowheads="1"/>
          </p:cNvSpPr>
          <p:nvPr/>
        </p:nvSpPr>
        <p:spPr bwMode="auto">
          <a:xfrm>
            <a:off x="3094038" y="5284788"/>
            <a:ext cx="1662112" cy="233362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49" name="Rectangle 41"/>
          <p:cNvSpPr>
            <a:spLocks noChangeArrowheads="1"/>
          </p:cNvSpPr>
          <p:nvPr/>
        </p:nvSpPr>
        <p:spPr bwMode="auto">
          <a:xfrm>
            <a:off x="3103563" y="5289550"/>
            <a:ext cx="1652587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50" name="Rectangle 42"/>
          <p:cNvSpPr>
            <a:spLocks noChangeArrowheads="1"/>
          </p:cNvSpPr>
          <p:nvPr/>
        </p:nvSpPr>
        <p:spPr bwMode="auto">
          <a:xfrm>
            <a:off x="3292475" y="5559425"/>
            <a:ext cx="1463675" cy="23495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51" name="Rectangle 43"/>
          <p:cNvSpPr>
            <a:spLocks noChangeArrowheads="1"/>
          </p:cNvSpPr>
          <p:nvPr/>
        </p:nvSpPr>
        <p:spPr bwMode="auto">
          <a:xfrm>
            <a:off x="3292475" y="5562600"/>
            <a:ext cx="1463675" cy="231775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3313113" y="5837238"/>
            <a:ext cx="1443037" cy="230187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3317875" y="5840413"/>
            <a:ext cx="1438275" cy="227012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1968500" y="1436688"/>
            <a:ext cx="2657475" cy="4630737"/>
            <a:chOff x="1395" y="808"/>
            <a:chExt cx="1883" cy="2917"/>
          </a:xfrm>
        </p:grpSpPr>
        <p:sp>
          <p:nvSpPr>
            <p:cNvPr id="17603" name="Rectangle 47"/>
            <p:cNvSpPr>
              <a:spLocks noChangeArrowheads="1"/>
            </p:cNvSpPr>
            <p:nvPr/>
          </p:nvSpPr>
          <p:spPr bwMode="auto">
            <a:xfrm>
              <a:off x="3264" y="808"/>
              <a:ext cx="14" cy="146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04" name="Rectangle 48"/>
            <p:cNvSpPr>
              <a:spLocks noChangeArrowheads="1"/>
            </p:cNvSpPr>
            <p:nvPr/>
          </p:nvSpPr>
          <p:spPr bwMode="auto">
            <a:xfrm>
              <a:off x="3240" y="981"/>
              <a:ext cx="38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05" name="Rectangle 49"/>
            <p:cNvSpPr>
              <a:spLocks noChangeArrowheads="1"/>
            </p:cNvSpPr>
            <p:nvPr/>
          </p:nvSpPr>
          <p:spPr bwMode="auto">
            <a:xfrm>
              <a:off x="3243" y="985"/>
              <a:ext cx="35" cy="143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06" name="Rectangle 50"/>
            <p:cNvSpPr>
              <a:spLocks noChangeArrowheads="1"/>
            </p:cNvSpPr>
            <p:nvPr/>
          </p:nvSpPr>
          <p:spPr bwMode="auto">
            <a:xfrm>
              <a:off x="3163" y="1155"/>
              <a:ext cx="94" cy="148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07" name="Rectangle 51"/>
            <p:cNvSpPr>
              <a:spLocks noChangeArrowheads="1"/>
            </p:cNvSpPr>
            <p:nvPr/>
          </p:nvSpPr>
          <p:spPr bwMode="auto">
            <a:xfrm>
              <a:off x="3051" y="1325"/>
              <a:ext cx="190" cy="148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08" name="Rectangle 52"/>
            <p:cNvSpPr>
              <a:spLocks noChangeArrowheads="1"/>
            </p:cNvSpPr>
            <p:nvPr/>
          </p:nvSpPr>
          <p:spPr bwMode="auto">
            <a:xfrm>
              <a:off x="2938" y="1501"/>
              <a:ext cx="311" cy="148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09" name="Rectangle 53"/>
            <p:cNvSpPr>
              <a:spLocks noChangeArrowheads="1"/>
            </p:cNvSpPr>
            <p:nvPr/>
          </p:nvSpPr>
          <p:spPr bwMode="auto">
            <a:xfrm>
              <a:off x="2943" y="1504"/>
              <a:ext cx="306" cy="145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10" name="Rectangle 54"/>
            <p:cNvSpPr>
              <a:spLocks noChangeArrowheads="1"/>
            </p:cNvSpPr>
            <p:nvPr/>
          </p:nvSpPr>
          <p:spPr bwMode="auto">
            <a:xfrm>
              <a:off x="2819" y="1672"/>
              <a:ext cx="448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11" name="Rectangle 55"/>
            <p:cNvSpPr>
              <a:spLocks noChangeArrowheads="1"/>
            </p:cNvSpPr>
            <p:nvPr/>
          </p:nvSpPr>
          <p:spPr bwMode="auto">
            <a:xfrm>
              <a:off x="2823" y="1676"/>
              <a:ext cx="444" cy="143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12" name="Rectangle 56"/>
            <p:cNvSpPr>
              <a:spLocks noChangeArrowheads="1"/>
            </p:cNvSpPr>
            <p:nvPr/>
          </p:nvSpPr>
          <p:spPr bwMode="auto">
            <a:xfrm>
              <a:off x="2658" y="1846"/>
              <a:ext cx="606" cy="148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13" name="Rectangle 57"/>
            <p:cNvSpPr>
              <a:spLocks noChangeArrowheads="1"/>
            </p:cNvSpPr>
            <p:nvPr/>
          </p:nvSpPr>
          <p:spPr bwMode="auto">
            <a:xfrm>
              <a:off x="2664" y="1852"/>
              <a:ext cx="600" cy="145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14" name="Rectangle 58"/>
            <p:cNvSpPr>
              <a:spLocks noChangeArrowheads="1"/>
            </p:cNvSpPr>
            <p:nvPr/>
          </p:nvSpPr>
          <p:spPr bwMode="auto">
            <a:xfrm>
              <a:off x="2390" y="2020"/>
              <a:ext cx="824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15" name="Rectangle 59"/>
            <p:cNvSpPr>
              <a:spLocks noChangeArrowheads="1"/>
            </p:cNvSpPr>
            <p:nvPr/>
          </p:nvSpPr>
          <p:spPr bwMode="auto">
            <a:xfrm>
              <a:off x="2398" y="2022"/>
              <a:ext cx="816" cy="145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16" name="Rectangle 60"/>
            <p:cNvSpPr>
              <a:spLocks noChangeArrowheads="1"/>
            </p:cNvSpPr>
            <p:nvPr/>
          </p:nvSpPr>
          <p:spPr bwMode="auto">
            <a:xfrm>
              <a:off x="2176" y="2192"/>
              <a:ext cx="915" cy="149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17" name="Rectangle 61"/>
            <p:cNvSpPr>
              <a:spLocks noChangeArrowheads="1"/>
            </p:cNvSpPr>
            <p:nvPr/>
          </p:nvSpPr>
          <p:spPr bwMode="auto">
            <a:xfrm>
              <a:off x="2179" y="2197"/>
              <a:ext cx="912" cy="144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18" name="Rectangle 62"/>
            <p:cNvSpPr>
              <a:spLocks noChangeArrowheads="1"/>
            </p:cNvSpPr>
            <p:nvPr/>
          </p:nvSpPr>
          <p:spPr bwMode="auto">
            <a:xfrm>
              <a:off x="1974" y="2367"/>
              <a:ext cx="845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19" name="Rectangle 63"/>
            <p:cNvSpPr>
              <a:spLocks noChangeArrowheads="1"/>
            </p:cNvSpPr>
            <p:nvPr/>
          </p:nvSpPr>
          <p:spPr bwMode="auto">
            <a:xfrm>
              <a:off x="1975" y="2370"/>
              <a:ext cx="844" cy="144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20" name="Rectangle 64"/>
            <p:cNvSpPr>
              <a:spLocks noChangeArrowheads="1"/>
            </p:cNvSpPr>
            <p:nvPr/>
          </p:nvSpPr>
          <p:spPr bwMode="auto">
            <a:xfrm>
              <a:off x="1886" y="2537"/>
              <a:ext cx="581" cy="149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21" name="Rectangle 65"/>
            <p:cNvSpPr>
              <a:spLocks noChangeArrowheads="1"/>
            </p:cNvSpPr>
            <p:nvPr/>
          </p:nvSpPr>
          <p:spPr bwMode="auto">
            <a:xfrm>
              <a:off x="1888" y="2543"/>
              <a:ext cx="582" cy="145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22" name="Rectangle 66"/>
            <p:cNvSpPr>
              <a:spLocks noChangeArrowheads="1"/>
            </p:cNvSpPr>
            <p:nvPr/>
          </p:nvSpPr>
          <p:spPr bwMode="auto">
            <a:xfrm>
              <a:off x="1674" y="2711"/>
              <a:ext cx="403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23" name="Rectangle 67"/>
            <p:cNvSpPr>
              <a:spLocks noChangeArrowheads="1"/>
            </p:cNvSpPr>
            <p:nvPr/>
          </p:nvSpPr>
          <p:spPr bwMode="auto">
            <a:xfrm>
              <a:off x="1677" y="2714"/>
              <a:ext cx="400" cy="144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24" name="Rectangle 68"/>
            <p:cNvSpPr>
              <a:spLocks noChangeArrowheads="1"/>
            </p:cNvSpPr>
            <p:nvPr/>
          </p:nvSpPr>
          <p:spPr bwMode="auto">
            <a:xfrm>
              <a:off x="1523" y="2885"/>
              <a:ext cx="372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25" name="Rectangle 69"/>
            <p:cNvSpPr>
              <a:spLocks noChangeArrowheads="1"/>
            </p:cNvSpPr>
            <p:nvPr/>
          </p:nvSpPr>
          <p:spPr bwMode="auto">
            <a:xfrm>
              <a:off x="1523" y="2888"/>
              <a:ext cx="374" cy="144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26" name="Rectangle 70"/>
            <p:cNvSpPr>
              <a:spLocks noChangeArrowheads="1"/>
            </p:cNvSpPr>
            <p:nvPr/>
          </p:nvSpPr>
          <p:spPr bwMode="auto">
            <a:xfrm>
              <a:off x="1450" y="3059"/>
              <a:ext cx="542" cy="148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27" name="Rectangle 71"/>
            <p:cNvSpPr>
              <a:spLocks noChangeArrowheads="1"/>
            </p:cNvSpPr>
            <p:nvPr/>
          </p:nvSpPr>
          <p:spPr bwMode="auto">
            <a:xfrm>
              <a:off x="1453" y="3061"/>
              <a:ext cx="539" cy="146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28" name="Rectangle 72"/>
            <p:cNvSpPr>
              <a:spLocks noChangeArrowheads="1"/>
            </p:cNvSpPr>
            <p:nvPr/>
          </p:nvSpPr>
          <p:spPr bwMode="auto">
            <a:xfrm>
              <a:off x="1431" y="3232"/>
              <a:ext cx="762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29" name="Rectangle 73"/>
            <p:cNvSpPr>
              <a:spLocks noChangeArrowheads="1"/>
            </p:cNvSpPr>
            <p:nvPr/>
          </p:nvSpPr>
          <p:spPr bwMode="auto">
            <a:xfrm>
              <a:off x="1432" y="3235"/>
              <a:ext cx="761" cy="144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30" name="Rectangle 74"/>
            <p:cNvSpPr>
              <a:spLocks noChangeArrowheads="1"/>
            </p:cNvSpPr>
            <p:nvPr/>
          </p:nvSpPr>
          <p:spPr bwMode="auto">
            <a:xfrm>
              <a:off x="1419" y="3405"/>
              <a:ext cx="914" cy="148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31" name="Rectangle 75"/>
            <p:cNvSpPr>
              <a:spLocks noChangeArrowheads="1"/>
            </p:cNvSpPr>
            <p:nvPr/>
          </p:nvSpPr>
          <p:spPr bwMode="auto">
            <a:xfrm>
              <a:off x="1423" y="3407"/>
              <a:ext cx="909" cy="146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32" name="Rectangle 76"/>
            <p:cNvSpPr>
              <a:spLocks noChangeArrowheads="1"/>
            </p:cNvSpPr>
            <p:nvPr/>
          </p:nvSpPr>
          <p:spPr bwMode="auto">
            <a:xfrm>
              <a:off x="1395" y="3580"/>
              <a:ext cx="953" cy="145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33" name="Rectangle 77"/>
            <p:cNvSpPr>
              <a:spLocks noChangeArrowheads="1"/>
            </p:cNvSpPr>
            <p:nvPr/>
          </p:nvSpPr>
          <p:spPr bwMode="auto">
            <a:xfrm>
              <a:off x="1396" y="3582"/>
              <a:ext cx="952" cy="143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sp>
        <p:nvSpPr>
          <p:cNvPr id="17455" name="Rectangle 78"/>
          <p:cNvSpPr>
            <a:spLocks noChangeArrowheads="1"/>
          </p:cNvSpPr>
          <p:nvPr/>
        </p:nvSpPr>
        <p:spPr bwMode="auto">
          <a:xfrm>
            <a:off x="4756150" y="1436688"/>
            <a:ext cx="304800" cy="231775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56" name="Rectangle 79"/>
          <p:cNvSpPr>
            <a:spLocks noChangeArrowheads="1"/>
          </p:cNvSpPr>
          <p:nvPr/>
        </p:nvSpPr>
        <p:spPr bwMode="auto">
          <a:xfrm>
            <a:off x="4756150" y="1711325"/>
            <a:ext cx="234950" cy="233363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57" name="Rectangle 80"/>
          <p:cNvSpPr>
            <a:spLocks noChangeArrowheads="1"/>
          </p:cNvSpPr>
          <p:nvPr/>
        </p:nvSpPr>
        <p:spPr bwMode="auto">
          <a:xfrm>
            <a:off x="4760913" y="1717675"/>
            <a:ext cx="233362" cy="227013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58" name="Rectangle 81"/>
          <p:cNvSpPr>
            <a:spLocks noChangeArrowheads="1"/>
          </p:cNvSpPr>
          <p:nvPr/>
        </p:nvSpPr>
        <p:spPr bwMode="auto">
          <a:xfrm>
            <a:off x="4756150" y="1987550"/>
            <a:ext cx="285750" cy="23495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59" name="Rectangle 82"/>
          <p:cNvSpPr>
            <a:spLocks noChangeArrowheads="1"/>
          </p:cNvSpPr>
          <p:nvPr/>
        </p:nvSpPr>
        <p:spPr bwMode="auto">
          <a:xfrm>
            <a:off x="4756150" y="2257425"/>
            <a:ext cx="352425" cy="234950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60" name="Rectangle 83"/>
          <p:cNvSpPr>
            <a:spLocks noChangeArrowheads="1"/>
          </p:cNvSpPr>
          <p:nvPr/>
        </p:nvSpPr>
        <p:spPr bwMode="auto">
          <a:xfrm>
            <a:off x="4760913" y="2266950"/>
            <a:ext cx="347662" cy="230188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61" name="Rectangle 84"/>
          <p:cNvSpPr>
            <a:spLocks noChangeArrowheads="1"/>
          </p:cNvSpPr>
          <p:nvPr/>
        </p:nvSpPr>
        <p:spPr bwMode="auto">
          <a:xfrm>
            <a:off x="4756150" y="2536825"/>
            <a:ext cx="334963" cy="23495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62" name="Rectangle 85"/>
          <p:cNvSpPr>
            <a:spLocks noChangeArrowheads="1"/>
          </p:cNvSpPr>
          <p:nvPr/>
        </p:nvSpPr>
        <p:spPr bwMode="auto">
          <a:xfrm>
            <a:off x="4756150" y="2808288"/>
            <a:ext cx="284163" cy="233362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63" name="Rectangle 86"/>
          <p:cNvSpPr>
            <a:spLocks noChangeArrowheads="1"/>
          </p:cNvSpPr>
          <p:nvPr/>
        </p:nvSpPr>
        <p:spPr bwMode="auto">
          <a:xfrm>
            <a:off x="4756150" y="3084513"/>
            <a:ext cx="247650" cy="23495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64" name="Rectangle 87"/>
          <p:cNvSpPr>
            <a:spLocks noChangeArrowheads="1"/>
          </p:cNvSpPr>
          <p:nvPr/>
        </p:nvSpPr>
        <p:spPr bwMode="auto">
          <a:xfrm>
            <a:off x="4760913" y="3094038"/>
            <a:ext cx="241300" cy="230187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65" name="Rectangle 88"/>
          <p:cNvSpPr>
            <a:spLocks noChangeArrowheads="1"/>
          </p:cNvSpPr>
          <p:nvPr/>
        </p:nvSpPr>
        <p:spPr bwMode="auto">
          <a:xfrm>
            <a:off x="4756150" y="3360738"/>
            <a:ext cx="265113" cy="233362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66" name="Rectangle 89"/>
          <p:cNvSpPr>
            <a:spLocks noChangeArrowheads="1"/>
          </p:cNvSpPr>
          <p:nvPr/>
        </p:nvSpPr>
        <p:spPr bwMode="auto">
          <a:xfrm>
            <a:off x="4760913" y="3363913"/>
            <a:ext cx="260350" cy="230187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67" name="Rectangle 90"/>
          <p:cNvSpPr>
            <a:spLocks noChangeArrowheads="1"/>
          </p:cNvSpPr>
          <p:nvPr/>
        </p:nvSpPr>
        <p:spPr bwMode="auto">
          <a:xfrm>
            <a:off x="4756150" y="3633788"/>
            <a:ext cx="352425" cy="236537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68" name="Rectangle 91"/>
          <p:cNvSpPr>
            <a:spLocks noChangeArrowheads="1"/>
          </p:cNvSpPr>
          <p:nvPr/>
        </p:nvSpPr>
        <p:spPr bwMode="auto">
          <a:xfrm>
            <a:off x="4760913" y="3641725"/>
            <a:ext cx="350837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69" name="Rectangle 92"/>
          <p:cNvSpPr>
            <a:spLocks noChangeArrowheads="1"/>
          </p:cNvSpPr>
          <p:nvPr/>
        </p:nvSpPr>
        <p:spPr bwMode="auto">
          <a:xfrm>
            <a:off x="4756150" y="3911600"/>
            <a:ext cx="563563" cy="233363"/>
          </a:xfrm>
          <a:prstGeom prst="rect">
            <a:avLst/>
          </a:prstGeom>
          <a:gradFill rotWithShape="0">
            <a:gsLst>
              <a:gs pos="0">
                <a:srgbClr val="000076"/>
              </a:gs>
              <a:gs pos="50000">
                <a:srgbClr val="0000FF"/>
              </a:gs>
              <a:gs pos="100000">
                <a:srgbClr val="0000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70" name="Rectangle 93"/>
          <p:cNvSpPr>
            <a:spLocks noChangeArrowheads="1"/>
          </p:cNvSpPr>
          <p:nvPr/>
        </p:nvSpPr>
        <p:spPr bwMode="auto">
          <a:xfrm>
            <a:off x="4760913" y="3916363"/>
            <a:ext cx="560387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71" name="Rectangle 94"/>
          <p:cNvSpPr>
            <a:spLocks noChangeArrowheads="1"/>
          </p:cNvSpPr>
          <p:nvPr/>
        </p:nvSpPr>
        <p:spPr bwMode="auto">
          <a:xfrm>
            <a:off x="4756150" y="4181475"/>
            <a:ext cx="957263" cy="236538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72" name="Rectangle 95"/>
          <p:cNvSpPr>
            <a:spLocks noChangeArrowheads="1"/>
          </p:cNvSpPr>
          <p:nvPr/>
        </p:nvSpPr>
        <p:spPr bwMode="auto">
          <a:xfrm>
            <a:off x="4756150" y="4457700"/>
            <a:ext cx="1535113" cy="233363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73" name="Rectangle 96"/>
          <p:cNvSpPr>
            <a:spLocks noChangeArrowheads="1"/>
          </p:cNvSpPr>
          <p:nvPr/>
        </p:nvSpPr>
        <p:spPr bwMode="auto">
          <a:xfrm>
            <a:off x="4760913" y="4462463"/>
            <a:ext cx="1525587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74" name="Rectangle 97"/>
          <p:cNvSpPr>
            <a:spLocks noChangeArrowheads="1"/>
          </p:cNvSpPr>
          <p:nvPr/>
        </p:nvSpPr>
        <p:spPr bwMode="auto">
          <a:xfrm>
            <a:off x="4756150" y="4733925"/>
            <a:ext cx="1924050" cy="233363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75" name="Rectangle 98"/>
          <p:cNvSpPr>
            <a:spLocks noChangeArrowheads="1"/>
          </p:cNvSpPr>
          <p:nvPr/>
        </p:nvSpPr>
        <p:spPr bwMode="auto">
          <a:xfrm>
            <a:off x="4760913" y="4738688"/>
            <a:ext cx="1919287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76" name="Rectangle 99"/>
          <p:cNvSpPr>
            <a:spLocks noChangeArrowheads="1"/>
          </p:cNvSpPr>
          <p:nvPr/>
        </p:nvSpPr>
        <p:spPr bwMode="auto">
          <a:xfrm>
            <a:off x="4756150" y="5010150"/>
            <a:ext cx="1892300" cy="23495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77" name="Rectangle 100"/>
          <p:cNvSpPr>
            <a:spLocks noChangeArrowheads="1"/>
          </p:cNvSpPr>
          <p:nvPr/>
        </p:nvSpPr>
        <p:spPr bwMode="auto">
          <a:xfrm>
            <a:off x="4760913" y="5013325"/>
            <a:ext cx="1887537" cy="231775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78" name="Rectangle 101"/>
          <p:cNvSpPr>
            <a:spLocks noChangeArrowheads="1"/>
          </p:cNvSpPr>
          <p:nvPr/>
        </p:nvSpPr>
        <p:spPr bwMode="auto">
          <a:xfrm>
            <a:off x="4756150" y="5284788"/>
            <a:ext cx="1636713" cy="233362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79" name="Rectangle 102"/>
          <p:cNvSpPr>
            <a:spLocks noChangeArrowheads="1"/>
          </p:cNvSpPr>
          <p:nvPr/>
        </p:nvSpPr>
        <p:spPr bwMode="auto">
          <a:xfrm>
            <a:off x="4760913" y="5289550"/>
            <a:ext cx="1633537" cy="22860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80" name="Rectangle 103"/>
          <p:cNvSpPr>
            <a:spLocks noChangeArrowheads="1"/>
          </p:cNvSpPr>
          <p:nvPr/>
        </p:nvSpPr>
        <p:spPr bwMode="auto">
          <a:xfrm>
            <a:off x="4756150" y="5559425"/>
            <a:ext cx="1439863" cy="234950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81" name="Rectangle 104"/>
          <p:cNvSpPr>
            <a:spLocks noChangeArrowheads="1"/>
          </p:cNvSpPr>
          <p:nvPr/>
        </p:nvSpPr>
        <p:spPr bwMode="auto">
          <a:xfrm>
            <a:off x="4760913" y="5562600"/>
            <a:ext cx="1435100" cy="231775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82" name="Rectangle 105"/>
          <p:cNvSpPr>
            <a:spLocks noChangeArrowheads="1"/>
          </p:cNvSpPr>
          <p:nvPr/>
        </p:nvSpPr>
        <p:spPr bwMode="auto">
          <a:xfrm>
            <a:off x="4756150" y="5837238"/>
            <a:ext cx="1414463" cy="230187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83" name="Rectangle 106"/>
          <p:cNvSpPr>
            <a:spLocks noChangeArrowheads="1"/>
          </p:cNvSpPr>
          <p:nvPr/>
        </p:nvSpPr>
        <p:spPr bwMode="auto">
          <a:xfrm>
            <a:off x="4760913" y="5840413"/>
            <a:ext cx="1404937" cy="227012"/>
          </a:xfrm>
          <a:prstGeom prst="rect">
            <a:avLst/>
          </a:prstGeom>
          <a:gradFill rotWithShape="0">
            <a:gsLst>
              <a:gs pos="0">
                <a:srgbClr val="760000"/>
              </a:gs>
              <a:gs pos="50000">
                <a:srgbClr val="FF0000"/>
              </a:gs>
              <a:gs pos="100000">
                <a:srgbClr val="76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84" name="Line 107"/>
          <p:cNvSpPr>
            <a:spLocks noChangeShapeType="1"/>
          </p:cNvSpPr>
          <p:nvPr/>
        </p:nvSpPr>
        <p:spPr bwMode="auto">
          <a:xfrm>
            <a:off x="1763713" y="6089650"/>
            <a:ext cx="5986462" cy="1588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85" name="Line 108"/>
          <p:cNvSpPr>
            <a:spLocks noChangeShapeType="1"/>
          </p:cNvSpPr>
          <p:nvPr/>
        </p:nvSpPr>
        <p:spPr bwMode="auto">
          <a:xfrm flipV="1">
            <a:off x="7750175" y="1412875"/>
            <a:ext cx="1588" cy="467677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3" name="Group 109"/>
          <p:cNvGrpSpPr>
            <a:grpSpLocks/>
          </p:cNvGrpSpPr>
          <p:nvPr/>
        </p:nvGrpSpPr>
        <p:grpSpPr bwMode="auto">
          <a:xfrm>
            <a:off x="4991100" y="1711325"/>
            <a:ext cx="2497138" cy="4356100"/>
            <a:chOff x="3537" y="981"/>
            <a:chExt cx="1770" cy="2744"/>
          </a:xfrm>
        </p:grpSpPr>
        <p:sp>
          <p:nvSpPr>
            <p:cNvPr id="17573" name="Line 110"/>
            <p:cNvSpPr>
              <a:spLocks noChangeShapeType="1"/>
            </p:cNvSpPr>
            <p:nvPr/>
          </p:nvSpPr>
          <p:spPr bwMode="auto">
            <a:xfrm flipV="1">
              <a:off x="5042" y="3194"/>
              <a:ext cx="2" cy="42"/>
            </a:xfrm>
            <a:prstGeom prst="line">
              <a:avLst/>
            </a:prstGeom>
            <a:noFill/>
            <a:ln w="0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7574" name="Rectangle 111"/>
            <p:cNvSpPr>
              <a:spLocks noChangeArrowheads="1"/>
            </p:cNvSpPr>
            <p:nvPr/>
          </p:nvSpPr>
          <p:spPr bwMode="auto">
            <a:xfrm>
              <a:off x="3537" y="981"/>
              <a:ext cx="33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75" name="Rectangle 112"/>
            <p:cNvSpPr>
              <a:spLocks noChangeArrowheads="1"/>
            </p:cNvSpPr>
            <p:nvPr/>
          </p:nvSpPr>
          <p:spPr bwMode="auto">
            <a:xfrm>
              <a:off x="3542" y="985"/>
              <a:ext cx="30" cy="143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76" name="Rectangle 113"/>
            <p:cNvSpPr>
              <a:spLocks noChangeArrowheads="1"/>
            </p:cNvSpPr>
            <p:nvPr/>
          </p:nvSpPr>
          <p:spPr bwMode="auto">
            <a:xfrm>
              <a:off x="3573" y="1155"/>
              <a:ext cx="88" cy="148"/>
            </a:xfrm>
            <a:prstGeom prst="rect">
              <a:avLst/>
            </a:prstGeom>
            <a:gradFill rotWithShape="0">
              <a:gsLst>
                <a:gs pos="0">
                  <a:srgbClr val="3B3B76"/>
                </a:gs>
                <a:gs pos="50000">
                  <a:srgbClr val="8080FF"/>
                </a:gs>
                <a:gs pos="100000">
                  <a:srgbClr val="3B3B7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77" name="Rectangle 114"/>
            <p:cNvSpPr>
              <a:spLocks noChangeArrowheads="1"/>
            </p:cNvSpPr>
            <p:nvPr/>
          </p:nvSpPr>
          <p:spPr bwMode="auto">
            <a:xfrm>
              <a:off x="3581" y="1157"/>
              <a:ext cx="80" cy="146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78" name="Rectangle 115"/>
            <p:cNvSpPr>
              <a:spLocks noChangeArrowheads="1"/>
            </p:cNvSpPr>
            <p:nvPr/>
          </p:nvSpPr>
          <p:spPr bwMode="auto">
            <a:xfrm>
              <a:off x="3620" y="1325"/>
              <a:ext cx="193" cy="148"/>
            </a:xfrm>
            <a:prstGeom prst="rect">
              <a:avLst/>
            </a:prstGeom>
            <a:gradFill rotWithShape="0">
              <a:gsLst>
                <a:gs pos="0">
                  <a:srgbClr val="3B3B76"/>
                </a:gs>
                <a:gs pos="50000">
                  <a:srgbClr val="8080FF"/>
                </a:gs>
                <a:gs pos="100000">
                  <a:srgbClr val="3B3B76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79" name="Rectangle 116"/>
            <p:cNvSpPr>
              <a:spLocks noChangeArrowheads="1"/>
            </p:cNvSpPr>
            <p:nvPr/>
          </p:nvSpPr>
          <p:spPr bwMode="auto">
            <a:xfrm>
              <a:off x="3622" y="1331"/>
              <a:ext cx="196" cy="145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80" name="Rectangle 117"/>
            <p:cNvSpPr>
              <a:spLocks noChangeArrowheads="1"/>
            </p:cNvSpPr>
            <p:nvPr/>
          </p:nvSpPr>
          <p:spPr bwMode="auto">
            <a:xfrm>
              <a:off x="3608" y="1501"/>
              <a:ext cx="346" cy="148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81" name="Rectangle 118"/>
            <p:cNvSpPr>
              <a:spLocks noChangeArrowheads="1"/>
            </p:cNvSpPr>
            <p:nvPr/>
          </p:nvSpPr>
          <p:spPr bwMode="auto">
            <a:xfrm>
              <a:off x="3572" y="1672"/>
              <a:ext cx="521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82" name="Rectangle 119"/>
            <p:cNvSpPr>
              <a:spLocks noChangeArrowheads="1"/>
            </p:cNvSpPr>
            <p:nvPr/>
          </p:nvSpPr>
          <p:spPr bwMode="auto">
            <a:xfrm>
              <a:off x="3545" y="1846"/>
              <a:ext cx="714" cy="148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83" name="Rectangle 120"/>
            <p:cNvSpPr>
              <a:spLocks noChangeArrowheads="1"/>
            </p:cNvSpPr>
            <p:nvPr/>
          </p:nvSpPr>
          <p:spPr bwMode="auto">
            <a:xfrm>
              <a:off x="3558" y="2020"/>
              <a:ext cx="943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84" name="Rectangle 121"/>
            <p:cNvSpPr>
              <a:spLocks noChangeArrowheads="1"/>
            </p:cNvSpPr>
            <p:nvPr/>
          </p:nvSpPr>
          <p:spPr bwMode="auto">
            <a:xfrm>
              <a:off x="3564" y="2022"/>
              <a:ext cx="940" cy="145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85" name="Rectangle 122"/>
            <p:cNvSpPr>
              <a:spLocks noChangeArrowheads="1"/>
            </p:cNvSpPr>
            <p:nvPr/>
          </p:nvSpPr>
          <p:spPr bwMode="auto">
            <a:xfrm>
              <a:off x="3620" y="2192"/>
              <a:ext cx="1066" cy="149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86" name="Rectangle 123"/>
            <p:cNvSpPr>
              <a:spLocks noChangeArrowheads="1"/>
            </p:cNvSpPr>
            <p:nvPr/>
          </p:nvSpPr>
          <p:spPr bwMode="auto">
            <a:xfrm>
              <a:off x="3623" y="2197"/>
              <a:ext cx="1063" cy="144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87" name="Rectangle 124"/>
            <p:cNvSpPr>
              <a:spLocks noChangeArrowheads="1"/>
            </p:cNvSpPr>
            <p:nvPr/>
          </p:nvSpPr>
          <p:spPr bwMode="auto">
            <a:xfrm>
              <a:off x="3770" y="2367"/>
              <a:ext cx="1033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88" name="Rectangle 125"/>
            <p:cNvSpPr>
              <a:spLocks noChangeArrowheads="1"/>
            </p:cNvSpPr>
            <p:nvPr/>
          </p:nvSpPr>
          <p:spPr bwMode="auto">
            <a:xfrm>
              <a:off x="3776" y="2370"/>
              <a:ext cx="1023" cy="144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89" name="Rectangle 126"/>
            <p:cNvSpPr>
              <a:spLocks noChangeArrowheads="1"/>
            </p:cNvSpPr>
            <p:nvPr/>
          </p:nvSpPr>
          <p:spPr bwMode="auto">
            <a:xfrm>
              <a:off x="4049" y="2537"/>
              <a:ext cx="848" cy="149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90" name="Rectangle 127"/>
            <p:cNvSpPr>
              <a:spLocks noChangeArrowheads="1"/>
            </p:cNvSpPr>
            <p:nvPr/>
          </p:nvSpPr>
          <p:spPr bwMode="auto">
            <a:xfrm>
              <a:off x="4050" y="2543"/>
              <a:ext cx="847" cy="145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91" name="Rectangle 128"/>
            <p:cNvSpPr>
              <a:spLocks noChangeArrowheads="1"/>
            </p:cNvSpPr>
            <p:nvPr/>
          </p:nvSpPr>
          <p:spPr bwMode="auto">
            <a:xfrm>
              <a:off x="4458" y="2711"/>
              <a:ext cx="647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92" name="Rectangle 129"/>
            <p:cNvSpPr>
              <a:spLocks noChangeArrowheads="1"/>
            </p:cNvSpPr>
            <p:nvPr/>
          </p:nvSpPr>
          <p:spPr bwMode="auto">
            <a:xfrm>
              <a:off x="4462" y="2714"/>
              <a:ext cx="640" cy="144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93" name="Rectangle 130"/>
            <p:cNvSpPr>
              <a:spLocks noChangeArrowheads="1"/>
            </p:cNvSpPr>
            <p:nvPr/>
          </p:nvSpPr>
          <p:spPr bwMode="auto">
            <a:xfrm>
              <a:off x="4734" y="2885"/>
              <a:ext cx="505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94" name="Rectangle 131"/>
            <p:cNvSpPr>
              <a:spLocks noChangeArrowheads="1"/>
            </p:cNvSpPr>
            <p:nvPr/>
          </p:nvSpPr>
          <p:spPr bwMode="auto">
            <a:xfrm>
              <a:off x="4737" y="2888"/>
              <a:ext cx="502" cy="144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95" name="Rectangle 132"/>
            <p:cNvSpPr>
              <a:spLocks noChangeArrowheads="1"/>
            </p:cNvSpPr>
            <p:nvPr/>
          </p:nvSpPr>
          <p:spPr bwMode="auto">
            <a:xfrm>
              <a:off x="4711" y="3059"/>
              <a:ext cx="578" cy="148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96" name="Rectangle 133"/>
            <p:cNvSpPr>
              <a:spLocks noChangeArrowheads="1"/>
            </p:cNvSpPr>
            <p:nvPr/>
          </p:nvSpPr>
          <p:spPr bwMode="auto">
            <a:xfrm>
              <a:off x="4714" y="3061"/>
              <a:ext cx="574" cy="146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97" name="Rectangle 134"/>
            <p:cNvSpPr>
              <a:spLocks noChangeArrowheads="1"/>
            </p:cNvSpPr>
            <p:nvPr/>
          </p:nvSpPr>
          <p:spPr bwMode="auto">
            <a:xfrm>
              <a:off x="4530" y="3232"/>
              <a:ext cx="762" cy="147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98" name="Rectangle 135"/>
            <p:cNvSpPr>
              <a:spLocks noChangeArrowheads="1"/>
            </p:cNvSpPr>
            <p:nvPr/>
          </p:nvSpPr>
          <p:spPr bwMode="auto">
            <a:xfrm>
              <a:off x="4535" y="3235"/>
              <a:ext cx="757" cy="144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599" name="Rectangle 136"/>
            <p:cNvSpPr>
              <a:spLocks noChangeArrowheads="1"/>
            </p:cNvSpPr>
            <p:nvPr/>
          </p:nvSpPr>
          <p:spPr bwMode="auto">
            <a:xfrm>
              <a:off x="4390" y="3405"/>
              <a:ext cx="902" cy="148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00" name="Rectangle 137"/>
            <p:cNvSpPr>
              <a:spLocks noChangeArrowheads="1"/>
            </p:cNvSpPr>
            <p:nvPr/>
          </p:nvSpPr>
          <p:spPr bwMode="auto">
            <a:xfrm>
              <a:off x="4396" y="3407"/>
              <a:ext cx="896" cy="146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01" name="Rectangle 138"/>
            <p:cNvSpPr>
              <a:spLocks noChangeArrowheads="1"/>
            </p:cNvSpPr>
            <p:nvPr/>
          </p:nvSpPr>
          <p:spPr bwMode="auto">
            <a:xfrm>
              <a:off x="4370" y="3580"/>
              <a:ext cx="936" cy="145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  <p:sp>
          <p:nvSpPr>
            <p:cNvPr id="17602" name="Rectangle 139"/>
            <p:cNvSpPr>
              <a:spLocks noChangeArrowheads="1"/>
            </p:cNvSpPr>
            <p:nvPr/>
          </p:nvSpPr>
          <p:spPr bwMode="auto">
            <a:xfrm>
              <a:off x="4373" y="3582"/>
              <a:ext cx="934" cy="143"/>
            </a:xfrm>
            <a:prstGeom prst="rect">
              <a:avLst/>
            </a:prstGeom>
            <a:gradFill rotWithShape="0">
              <a:gsLst>
                <a:gs pos="0">
                  <a:srgbClr val="18472F"/>
                </a:gs>
                <a:gs pos="50000">
                  <a:srgbClr val="339966"/>
                </a:gs>
                <a:gs pos="100000">
                  <a:srgbClr val="18472F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a-IR">
                <a:solidFill>
                  <a:srgbClr val="FFFFFF"/>
                </a:solidFill>
              </a:endParaRPr>
            </a:p>
          </p:txBody>
        </p:sp>
      </p:grpSp>
      <p:sp>
        <p:nvSpPr>
          <p:cNvPr id="17487" name="Line 140"/>
          <p:cNvSpPr>
            <a:spLocks noChangeShapeType="1"/>
          </p:cNvSpPr>
          <p:nvPr/>
        </p:nvSpPr>
        <p:spPr bwMode="auto">
          <a:xfrm flipV="1">
            <a:off x="7750175" y="1412875"/>
            <a:ext cx="1588" cy="4676775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88" name="Line 141"/>
          <p:cNvSpPr>
            <a:spLocks noChangeShapeType="1"/>
          </p:cNvSpPr>
          <p:nvPr/>
        </p:nvSpPr>
        <p:spPr bwMode="auto">
          <a:xfrm flipH="1">
            <a:off x="1758950" y="1416050"/>
            <a:ext cx="5991225" cy="4763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89" name="Line 142"/>
          <p:cNvSpPr>
            <a:spLocks noChangeShapeType="1"/>
          </p:cNvSpPr>
          <p:nvPr/>
        </p:nvSpPr>
        <p:spPr bwMode="auto">
          <a:xfrm>
            <a:off x="1763713" y="1416050"/>
            <a:ext cx="1587" cy="4673600"/>
          </a:xfrm>
          <a:prstGeom prst="line">
            <a:avLst/>
          </a:prstGeom>
          <a:noFill/>
          <a:ln w="28575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90" name="Line 143"/>
          <p:cNvSpPr>
            <a:spLocks noChangeShapeType="1"/>
          </p:cNvSpPr>
          <p:nvPr/>
        </p:nvSpPr>
        <p:spPr bwMode="auto">
          <a:xfrm flipV="1">
            <a:off x="4756150" y="1412875"/>
            <a:ext cx="0" cy="4676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7491" name="Rectangle 144"/>
          <p:cNvSpPr>
            <a:spLocks noChangeArrowheads="1"/>
          </p:cNvSpPr>
          <p:nvPr/>
        </p:nvSpPr>
        <p:spPr bwMode="auto">
          <a:xfrm>
            <a:off x="4743450" y="1412875"/>
            <a:ext cx="22225" cy="4676775"/>
          </a:xfrm>
          <a:prstGeom prst="rect">
            <a:avLst/>
          </a:prstGeom>
          <a:gradFill rotWithShape="0">
            <a:gsLst>
              <a:gs pos="0">
                <a:srgbClr val="767676"/>
              </a:gs>
              <a:gs pos="50000">
                <a:srgbClr val="FFFFFF"/>
              </a:gs>
              <a:gs pos="100000">
                <a:srgbClr val="7676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92" name="Rectangle 145"/>
          <p:cNvSpPr>
            <a:spLocks noChangeArrowheads="1"/>
          </p:cNvSpPr>
          <p:nvPr/>
        </p:nvSpPr>
        <p:spPr bwMode="auto">
          <a:xfrm>
            <a:off x="1473200" y="1436688"/>
            <a:ext cx="2365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93" name="Rectangle 146"/>
          <p:cNvSpPr>
            <a:spLocks noChangeArrowheads="1"/>
          </p:cNvSpPr>
          <p:nvPr/>
        </p:nvSpPr>
        <p:spPr bwMode="auto">
          <a:xfrm>
            <a:off x="1371600" y="1436688"/>
            <a:ext cx="188913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94" name="Rectangle 147"/>
          <p:cNvSpPr>
            <a:spLocks noChangeArrowheads="1"/>
          </p:cNvSpPr>
          <p:nvPr/>
        </p:nvSpPr>
        <p:spPr bwMode="auto">
          <a:xfrm>
            <a:off x="1371600" y="1439863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80</a:t>
            </a:r>
          </a:p>
        </p:txBody>
      </p:sp>
      <p:sp>
        <p:nvSpPr>
          <p:cNvPr id="17495" name="Rectangle 148"/>
          <p:cNvSpPr>
            <a:spLocks noChangeArrowheads="1"/>
          </p:cNvSpPr>
          <p:nvPr/>
        </p:nvSpPr>
        <p:spPr bwMode="auto">
          <a:xfrm>
            <a:off x="1473200" y="1708150"/>
            <a:ext cx="236538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96" name="Rectangle 149"/>
          <p:cNvSpPr>
            <a:spLocks noChangeArrowheads="1"/>
          </p:cNvSpPr>
          <p:nvPr/>
        </p:nvSpPr>
        <p:spPr bwMode="auto">
          <a:xfrm>
            <a:off x="1371600" y="1711325"/>
            <a:ext cx="188913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97" name="Rectangle 150"/>
          <p:cNvSpPr>
            <a:spLocks noChangeArrowheads="1"/>
          </p:cNvSpPr>
          <p:nvPr/>
        </p:nvSpPr>
        <p:spPr bwMode="auto">
          <a:xfrm>
            <a:off x="1371600" y="1709738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75</a:t>
            </a:r>
          </a:p>
        </p:txBody>
      </p:sp>
      <p:sp>
        <p:nvSpPr>
          <p:cNvPr id="17498" name="Rectangle 151"/>
          <p:cNvSpPr>
            <a:spLocks noChangeArrowheads="1"/>
          </p:cNvSpPr>
          <p:nvPr/>
        </p:nvSpPr>
        <p:spPr bwMode="auto">
          <a:xfrm>
            <a:off x="1473200" y="1984375"/>
            <a:ext cx="236538" cy="29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499" name="Rectangle 152"/>
          <p:cNvSpPr>
            <a:spLocks noChangeArrowheads="1"/>
          </p:cNvSpPr>
          <p:nvPr/>
        </p:nvSpPr>
        <p:spPr bwMode="auto">
          <a:xfrm>
            <a:off x="1371600" y="1987550"/>
            <a:ext cx="188913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00" name="Rectangle 153"/>
          <p:cNvSpPr>
            <a:spLocks noChangeArrowheads="1"/>
          </p:cNvSpPr>
          <p:nvPr/>
        </p:nvSpPr>
        <p:spPr bwMode="auto">
          <a:xfrm>
            <a:off x="1371600" y="1990725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70</a:t>
            </a:r>
          </a:p>
        </p:txBody>
      </p:sp>
      <p:sp>
        <p:nvSpPr>
          <p:cNvPr id="17501" name="Rectangle 154"/>
          <p:cNvSpPr>
            <a:spLocks noChangeArrowheads="1"/>
          </p:cNvSpPr>
          <p:nvPr/>
        </p:nvSpPr>
        <p:spPr bwMode="auto">
          <a:xfrm>
            <a:off x="1473200" y="2257425"/>
            <a:ext cx="2365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02" name="Rectangle 155"/>
          <p:cNvSpPr>
            <a:spLocks noChangeArrowheads="1"/>
          </p:cNvSpPr>
          <p:nvPr/>
        </p:nvSpPr>
        <p:spPr bwMode="auto">
          <a:xfrm>
            <a:off x="1371600" y="2257425"/>
            <a:ext cx="188913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03" name="Rectangle 156"/>
          <p:cNvSpPr>
            <a:spLocks noChangeArrowheads="1"/>
          </p:cNvSpPr>
          <p:nvPr/>
        </p:nvSpPr>
        <p:spPr bwMode="auto">
          <a:xfrm>
            <a:off x="1371600" y="2263775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65</a:t>
            </a:r>
          </a:p>
        </p:txBody>
      </p:sp>
      <p:sp>
        <p:nvSpPr>
          <p:cNvPr id="17504" name="Rectangle 157"/>
          <p:cNvSpPr>
            <a:spLocks noChangeArrowheads="1"/>
          </p:cNvSpPr>
          <p:nvPr/>
        </p:nvSpPr>
        <p:spPr bwMode="auto">
          <a:xfrm>
            <a:off x="1473200" y="2533650"/>
            <a:ext cx="2365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05" name="Rectangle 158"/>
          <p:cNvSpPr>
            <a:spLocks noChangeArrowheads="1"/>
          </p:cNvSpPr>
          <p:nvPr/>
        </p:nvSpPr>
        <p:spPr bwMode="auto">
          <a:xfrm>
            <a:off x="1371600" y="2533650"/>
            <a:ext cx="188913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06" name="Rectangle 159"/>
          <p:cNvSpPr>
            <a:spLocks noChangeArrowheads="1"/>
          </p:cNvSpPr>
          <p:nvPr/>
        </p:nvSpPr>
        <p:spPr bwMode="auto">
          <a:xfrm>
            <a:off x="1371600" y="2544763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60</a:t>
            </a:r>
          </a:p>
        </p:txBody>
      </p:sp>
      <p:sp>
        <p:nvSpPr>
          <p:cNvPr id="17507" name="Rectangle 160"/>
          <p:cNvSpPr>
            <a:spLocks noChangeArrowheads="1"/>
          </p:cNvSpPr>
          <p:nvPr/>
        </p:nvSpPr>
        <p:spPr bwMode="auto">
          <a:xfrm>
            <a:off x="1473200" y="2808288"/>
            <a:ext cx="236538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08" name="Rectangle 161"/>
          <p:cNvSpPr>
            <a:spLocks noChangeArrowheads="1"/>
          </p:cNvSpPr>
          <p:nvPr/>
        </p:nvSpPr>
        <p:spPr bwMode="auto">
          <a:xfrm>
            <a:off x="1371600" y="2814638"/>
            <a:ext cx="188913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09" name="Rectangle 162"/>
          <p:cNvSpPr>
            <a:spLocks noChangeArrowheads="1"/>
          </p:cNvSpPr>
          <p:nvPr/>
        </p:nvSpPr>
        <p:spPr bwMode="auto">
          <a:xfrm>
            <a:off x="1371600" y="2822575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55</a:t>
            </a:r>
          </a:p>
        </p:txBody>
      </p:sp>
      <p:sp>
        <p:nvSpPr>
          <p:cNvPr id="17510" name="Rectangle 163"/>
          <p:cNvSpPr>
            <a:spLocks noChangeArrowheads="1"/>
          </p:cNvSpPr>
          <p:nvPr/>
        </p:nvSpPr>
        <p:spPr bwMode="auto">
          <a:xfrm>
            <a:off x="1473200" y="3084513"/>
            <a:ext cx="236538" cy="29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11" name="Rectangle 164"/>
          <p:cNvSpPr>
            <a:spLocks noChangeArrowheads="1"/>
          </p:cNvSpPr>
          <p:nvPr/>
        </p:nvSpPr>
        <p:spPr bwMode="auto">
          <a:xfrm>
            <a:off x="1371600" y="3084513"/>
            <a:ext cx="188913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12" name="Rectangle 165"/>
          <p:cNvSpPr>
            <a:spLocks noChangeArrowheads="1"/>
          </p:cNvSpPr>
          <p:nvPr/>
        </p:nvSpPr>
        <p:spPr bwMode="auto">
          <a:xfrm>
            <a:off x="1371600" y="3090863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50</a:t>
            </a:r>
          </a:p>
        </p:txBody>
      </p:sp>
      <p:sp>
        <p:nvSpPr>
          <p:cNvPr id="17513" name="Rectangle 166"/>
          <p:cNvSpPr>
            <a:spLocks noChangeArrowheads="1"/>
          </p:cNvSpPr>
          <p:nvPr/>
        </p:nvSpPr>
        <p:spPr bwMode="auto">
          <a:xfrm>
            <a:off x="1473200" y="3360738"/>
            <a:ext cx="236538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14" name="Rectangle 167"/>
          <p:cNvSpPr>
            <a:spLocks noChangeArrowheads="1"/>
          </p:cNvSpPr>
          <p:nvPr/>
        </p:nvSpPr>
        <p:spPr bwMode="auto">
          <a:xfrm>
            <a:off x="1371600" y="3360738"/>
            <a:ext cx="188913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15" name="Rectangle 168"/>
          <p:cNvSpPr>
            <a:spLocks noChangeArrowheads="1"/>
          </p:cNvSpPr>
          <p:nvPr/>
        </p:nvSpPr>
        <p:spPr bwMode="auto">
          <a:xfrm>
            <a:off x="1371600" y="3371850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45</a:t>
            </a:r>
          </a:p>
        </p:txBody>
      </p:sp>
      <p:sp>
        <p:nvSpPr>
          <p:cNvPr id="17516" name="Rectangle 169"/>
          <p:cNvSpPr>
            <a:spLocks noChangeArrowheads="1"/>
          </p:cNvSpPr>
          <p:nvPr/>
        </p:nvSpPr>
        <p:spPr bwMode="auto">
          <a:xfrm>
            <a:off x="1473200" y="3630613"/>
            <a:ext cx="2365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17" name="Rectangle 170"/>
          <p:cNvSpPr>
            <a:spLocks noChangeArrowheads="1"/>
          </p:cNvSpPr>
          <p:nvPr/>
        </p:nvSpPr>
        <p:spPr bwMode="auto">
          <a:xfrm>
            <a:off x="1371600" y="3633788"/>
            <a:ext cx="188913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18" name="Rectangle 171"/>
          <p:cNvSpPr>
            <a:spLocks noChangeArrowheads="1"/>
          </p:cNvSpPr>
          <p:nvPr/>
        </p:nvSpPr>
        <p:spPr bwMode="auto">
          <a:xfrm>
            <a:off x="1371600" y="3638550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40</a:t>
            </a:r>
          </a:p>
        </p:txBody>
      </p:sp>
      <p:sp>
        <p:nvSpPr>
          <p:cNvPr id="17519" name="Rectangle 172"/>
          <p:cNvSpPr>
            <a:spLocks noChangeArrowheads="1"/>
          </p:cNvSpPr>
          <p:nvPr/>
        </p:nvSpPr>
        <p:spPr bwMode="auto">
          <a:xfrm>
            <a:off x="1473200" y="3906838"/>
            <a:ext cx="2365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20" name="Rectangle 173"/>
          <p:cNvSpPr>
            <a:spLocks noChangeArrowheads="1"/>
          </p:cNvSpPr>
          <p:nvPr/>
        </p:nvSpPr>
        <p:spPr bwMode="auto">
          <a:xfrm>
            <a:off x="1371600" y="3911600"/>
            <a:ext cx="188913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21" name="Rectangle 174"/>
          <p:cNvSpPr>
            <a:spLocks noChangeArrowheads="1"/>
          </p:cNvSpPr>
          <p:nvPr/>
        </p:nvSpPr>
        <p:spPr bwMode="auto">
          <a:xfrm>
            <a:off x="1371600" y="3919538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35</a:t>
            </a:r>
          </a:p>
        </p:txBody>
      </p:sp>
      <p:sp>
        <p:nvSpPr>
          <p:cNvPr id="17522" name="Rectangle 175"/>
          <p:cNvSpPr>
            <a:spLocks noChangeArrowheads="1"/>
          </p:cNvSpPr>
          <p:nvPr/>
        </p:nvSpPr>
        <p:spPr bwMode="auto">
          <a:xfrm>
            <a:off x="1473200" y="4181475"/>
            <a:ext cx="236538" cy="30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23" name="Rectangle 176"/>
          <p:cNvSpPr>
            <a:spLocks noChangeArrowheads="1"/>
          </p:cNvSpPr>
          <p:nvPr/>
        </p:nvSpPr>
        <p:spPr bwMode="auto">
          <a:xfrm>
            <a:off x="1371600" y="4181475"/>
            <a:ext cx="188913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24" name="Rectangle 177"/>
          <p:cNvSpPr>
            <a:spLocks noChangeArrowheads="1"/>
          </p:cNvSpPr>
          <p:nvPr/>
        </p:nvSpPr>
        <p:spPr bwMode="auto">
          <a:xfrm>
            <a:off x="1371600" y="4194175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30</a:t>
            </a:r>
          </a:p>
        </p:txBody>
      </p:sp>
      <p:sp>
        <p:nvSpPr>
          <p:cNvPr id="17525" name="Rectangle 178"/>
          <p:cNvSpPr>
            <a:spLocks noChangeArrowheads="1"/>
          </p:cNvSpPr>
          <p:nvPr/>
        </p:nvSpPr>
        <p:spPr bwMode="auto">
          <a:xfrm>
            <a:off x="1473200" y="4457700"/>
            <a:ext cx="2365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26" name="Rectangle 179"/>
          <p:cNvSpPr>
            <a:spLocks noChangeArrowheads="1"/>
          </p:cNvSpPr>
          <p:nvPr/>
        </p:nvSpPr>
        <p:spPr bwMode="auto">
          <a:xfrm>
            <a:off x="1371600" y="4457700"/>
            <a:ext cx="188913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27" name="Rectangle 180"/>
          <p:cNvSpPr>
            <a:spLocks noChangeArrowheads="1"/>
          </p:cNvSpPr>
          <p:nvPr/>
        </p:nvSpPr>
        <p:spPr bwMode="auto">
          <a:xfrm>
            <a:off x="1371600" y="4465638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25</a:t>
            </a:r>
          </a:p>
        </p:txBody>
      </p:sp>
      <p:sp>
        <p:nvSpPr>
          <p:cNvPr id="17528" name="Rectangle 181"/>
          <p:cNvSpPr>
            <a:spLocks noChangeArrowheads="1"/>
          </p:cNvSpPr>
          <p:nvPr/>
        </p:nvSpPr>
        <p:spPr bwMode="auto">
          <a:xfrm>
            <a:off x="1473200" y="4729163"/>
            <a:ext cx="236538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29" name="Rectangle 182"/>
          <p:cNvSpPr>
            <a:spLocks noChangeArrowheads="1"/>
          </p:cNvSpPr>
          <p:nvPr/>
        </p:nvSpPr>
        <p:spPr bwMode="auto">
          <a:xfrm>
            <a:off x="1371600" y="4733925"/>
            <a:ext cx="188913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30" name="Rectangle 183"/>
          <p:cNvSpPr>
            <a:spLocks noChangeArrowheads="1"/>
          </p:cNvSpPr>
          <p:nvPr/>
        </p:nvSpPr>
        <p:spPr bwMode="auto">
          <a:xfrm>
            <a:off x="1371600" y="4738688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20</a:t>
            </a:r>
          </a:p>
        </p:txBody>
      </p:sp>
      <p:sp>
        <p:nvSpPr>
          <p:cNvPr id="17531" name="Rectangle 184"/>
          <p:cNvSpPr>
            <a:spLocks noChangeArrowheads="1"/>
          </p:cNvSpPr>
          <p:nvPr/>
        </p:nvSpPr>
        <p:spPr bwMode="auto">
          <a:xfrm>
            <a:off x="1473200" y="5005388"/>
            <a:ext cx="23653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32" name="Rectangle 185"/>
          <p:cNvSpPr>
            <a:spLocks noChangeArrowheads="1"/>
          </p:cNvSpPr>
          <p:nvPr/>
        </p:nvSpPr>
        <p:spPr bwMode="auto">
          <a:xfrm>
            <a:off x="1371600" y="5010150"/>
            <a:ext cx="188913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33" name="Rectangle 186"/>
          <p:cNvSpPr>
            <a:spLocks noChangeArrowheads="1"/>
          </p:cNvSpPr>
          <p:nvPr/>
        </p:nvSpPr>
        <p:spPr bwMode="auto">
          <a:xfrm>
            <a:off x="1371600" y="5013325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15</a:t>
            </a:r>
          </a:p>
        </p:txBody>
      </p:sp>
      <p:sp>
        <p:nvSpPr>
          <p:cNvPr id="17534" name="Rectangle 187"/>
          <p:cNvSpPr>
            <a:spLocks noChangeArrowheads="1"/>
          </p:cNvSpPr>
          <p:nvPr/>
        </p:nvSpPr>
        <p:spPr bwMode="auto">
          <a:xfrm>
            <a:off x="1473200" y="5280025"/>
            <a:ext cx="236538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35" name="Rectangle 188"/>
          <p:cNvSpPr>
            <a:spLocks noChangeArrowheads="1"/>
          </p:cNvSpPr>
          <p:nvPr/>
        </p:nvSpPr>
        <p:spPr bwMode="auto">
          <a:xfrm>
            <a:off x="1371600" y="5284788"/>
            <a:ext cx="188913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36" name="Rectangle 189"/>
          <p:cNvSpPr>
            <a:spLocks noChangeArrowheads="1"/>
          </p:cNvSpPr>
          <p:nvPr/>
        </p:nvSpPr>
        <p:spPr bwMode="auto">
          <a:xfrm>
            <a:off x="1371600" y="5289550"/>
            <a:ext cx="177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10</a:t>
            </a:r>
          </a:p>
        </p:txBody>
      </p:sp>
      <p:sp>
        <p:nvSpPr>
          <p:cNvPr id="17537" name="Rectangle 190"/>
          <p:cNvSpPr>
            <a:spLocks noChangeArrowheads="1"/>
          </p:cNvSpPr>
          <p:nvPr/>
        </p:nvSpPr>
        <p:spPr bwMode="auto">
          <a:xfrm>
            <a:off x="1552575" y="5554663"/>
            <a:ext cx="155575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38" name="Rectangle 191"/>
          <p:cNvSpPr>
            <a:spLocks noChangeArrowheads="1"/>
          </p:cNvSpPr>
          <p:nvPr/>
        </p:nvSpPr>
        <p:spPr bwMode="auto">
          <a:xfrm>
            <a:off x="1452563" y="5554663"/>
            <a:ext cx="1000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39" name="Rectangle 192"/>
          <p:cNvSpPr>
            <a:spLocks noChangeArrowheads="1"/>
          </p:cNvSpPr>
          <p:nvPr/>
        </p:nvSpPr>
        <p:spPr bwMode="auto">
          <a:xfrm>
            <a:off x="1454150" y="5562600"/>
            <a:ext cx="889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5</a:t>
            </a:r>
          </a:p>
        </p:txBody>
      </p:sp>
      <p:sp>
        <p:nvSpPr>
          <p:cNvPr id="17540" name="Rectangle 193"/>
          <p:cNvSpPr>
            <a:spLocks noChangeArrowheads="1"/>
          </p:cNvSpPr>
          <p:nvPr/>
        </p:nvSpPr>
        <p:spPr bwMode="auto">
          <a:xfrm>
            <a:off x="1552575" y="5830888"/>
            <a:ext cx="155575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41" name="Rectangle 194"/>
          <p:cNvSpPr>
            <a:spLocks noChangeArrowheads="1"/>
          </p:cNvSpPr>
          <p:nvPr/>
        </p:nvSpPr>
        <p:spPr bwMode="auto">
          <a:xfrm>
            <a:off x="1452563" y="5830888"/>
            <a:ext cx="100012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42" name="Rectangle 195"/>
          <p:cNvSpPr>
            <a:spLocks noChangeArrowheads="1"/>
          </p:cNvSpPr>
          <p:nvPr/>
        </p:nvSpPr>
        <p:spPr bwMode="auto">
          <a:xfrm>
            <a:off x="1454150" y="5840413"/>
            <a:ext cx="889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0</a:t>
            </a:r>
          </a:p>
        </p:txBody>
      </p:sp>
      <p:sp>
        <p:nvSpPr>
          <p:cNvPr id="17543" name="Rectangle 196"/>
          <p:cNvSpPr>
            <a:spLocks noChangeArrowheads="1"/>
          </p:cNvSpPr>
          <p:nvPr/>
        </p:nvSpPr>
        <p:spPr bwMode="auto">
          <a:xfrm>
            <a:off x="4705350" y="6216650"/>
            <a:ext cx="195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44" name="Rectangle 197"/>
          <p:cNvSpPr>
            <a:spLocks noChangeArrowheads="1"/>
          </p:cNvSpPr>
          <p:nvPr/>
        </p:nvSpPr>
        <p:spPr bwMode="auto">
          <a:xfrm>
            <a:off x="4705350" y="6219825"/>
            <a:ext cx="9842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45" name="Rectangle 198"/>
          <p:cNvSpPr>
            <a:spLocks noChangeArrowheads="1"/>
          </p:cNvSpPr>
          <p:nvPr/>
        </p:nvSpPr>
        <p:spPr bwMode="auto">
          <a:xfrm>
            <a:off x="4710113" y="6229350"/>
            <a:ext cx="76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46" name="Rectangle 199"/>
          <p:cNvSpPr>
            <a:spLocks noChangeArrowheads="1"/>
          </p:cNvSpPr>
          <p:nvPr/>
        </p:nvSpPr>
        <p:spPr bwMode="auto">
          <a:xfrm>
            <a:off x="4233863" y="6216650"/>
            <a:ext cx="2921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47" name="Rectangle 200"/>
          <p:cNvSpPr>
            <a:spLocks noChangeArrowheads="1"/>
          </p:cNvSpPr>
          <p:nvPr/>
        </p:nvSpPr>
        <p:spPr bwMode="auto">
          <a:xfrm>
            <a:off x="4237038" y="6229350"/>
            <a:ext cx="152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48" name="Rectangle 201"/>
          <p:cNvSpPr>
            <a:spLocks noChangeArrowheads="1"/>
          </p:cNvSpPr>
          <p:nvPr/>
        </p:nvSpPr>
        <p:spPr bwMode="auto">
          <a:xfrm>
            <a:off x="3805238" y="6229350"/>
            <a:ext cx="152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40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49" name="Rectangle 202"/>
          <p:cNvSpPr>
            <a:spLocks noChangeArrowheads="1"/>
          </p:cNvSpPr>
          <p:nvPr/>
        </p:nvSpPr>
        <p:spPr bwMode="auto">
          <a:xfrm>
            <a:off x="3371850" y="6229350"/>
            <a:ext cx="152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60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50" name="Rectangle 203"/>
          <p:cNvSpPr>
            <a:spLocks noChangeArrowheads="1"/>
          </p:cNvSpPr>
          <p:nvPr/>
        </p:nvSpPr>
        <p:spPr bwMode="auto">
          <a:xfrm>
            <a:off x="2944813" y="6229350"/>
            <a:ext cx="152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80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51" name="Rectangle 204"/>
          <p:cNvSpPr>
            <a:spLocks noChangeArrowheads="1"/>
          </p:cNvSpPr>
          <p:nvPr/>
        </p:nvSpPr>
        <p:spPr bwMode="auto">
          <a:xfrm>
            <a:off x="2474913" y="6216650"/>
            <a:ext cx="395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52" name="Rectangle 205"/>
          <p:cNvSpPr>
            <a:spLocks noChangeArrowheads="1"/>
          </p:cNvSpPr>
          <p:nvPr/>
        </p:nvSpPr>
        <p:spPr bwMode="auto">
          <a:xfrm>
            <a:off x="2474913" y="6229350"/>
            <a:ext cx="228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100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53" name="Rectangle 206"/>
          <p:cNvSpPr>
            <a:spLocks noChangeArrowheads="1"/>
          </p:cNvSpPr>
          <p:nvPr/>
        </p:nvSpPr>
        <p:spPr bwMode="auto">
          <a:xfrm>
            <a:off x="2044700" y="6229350"/>
            <a:ext cx="228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120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54" name="Rectangle 207"/>
          <p:cNvSpPr>
            <a:spLocks noChangeArrowheads="1"/>
          </p:cNvSpPr>
          <p:nvPr/>
        </p:nvSpPr>
        <p:spPr bwMode="auto">
          <a:xfrm>
            <a:off x="1616075" y="6216650"/>
            <a:ext cx="3952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55" name="Rectangle 208"/>
          <p:cNvSpPr>
            <a:spLocks noChangeArrowheads="1"/>
          </p:cNvSpPr>
          <p:nvPr/>
        </p:nvSpPr>
        <p:spPr bwMode="auto">
          <a:xfrm>
            <a:off x="1619250" y="6229350"/>
            <a:ext cx="228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140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56" name="Rectangle 209"/>
          <p:cNvSpPr>
            <a:spLocks noChangeArrowheads="1"/>
          </p:cNvSpPr>
          <p:nvPr/>
        </p:nvSpPr>
        <p:spPr bwMode="auto">
          <a:xfrm>
            <a:off x="4710113" y="6229350"/>
            <a:ext cx="76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57" name="Rectangle 210"/>
          <p:cNvSpPr>
            <a:spLocks noChangeArrowheads="1"/>
          </p:cNvSpPr>
          <p:nvPr/>
        </p:nvSpPr>
        <p:spPr bwMode="auto">
          <a:xfrm>
            <a:off x="5086350" y="6229350"/>
            <a:ext cx="152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20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58" name="Rectangle 211"/>
          <p:cNvSpPr>
            <a:spLocks noChangeArrowheads="1"/>
          </p:cNvSpPr>
          <p:nvPr/>
        </p:nvSpPr>
        <p:spPr bwMode="auto">
          <a:xfrm>
            <a:off x="5518150" y="6229350"/>
            <a:ext cx="152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40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59" name="Rectangle 212"/>
          <p:cNvSpPr>
            <a:spLocks noChangeArrowheads="1"/>
          </p:cNvSpPr>
          <p:nvPr/>
        </p:nvSpPr>
        <p:spPr bwMode="auto">
          <a:xfrm>
            <a:off x="5946775" y="6219825"/>
            <a:ext cx="1857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60" name="Rectangle 213"/>
          <p:cNvSpPr>
            <a:spLocks noChangeArrowheads="1"/>
          </p:cNvSpPr>
          <p:nvPr/>
        </p:nvSpPr>
        <p:spPr bwMode="auto">
          <a:xfrm>
            <a:off x="5946775" y="6229350"/>
            <a:ext cx="152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60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61" name="Rectangle 214"/>
          <p:cNvSpPr>
            <a:spLocks noChangeArrowheads="1"/>
          </p:cNvSpPr>
          <p:nvPr/>
        </p:nvSpPr>
        <p:spPr bwMode="auto">
          <a:xfrm>
            <a:off x="6370638" y="6219825"/>
            <a:ext cx="188912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62" name="Rectangle 215"/>
          <p:cNvSpPr>
            <a:spLocks noChangeArrowheads="1"/>
          </p:cNvSpPr>
          <p:nvPr/>
        </p:nvSpPr>
        <p:spPr bwMode="auto">
          <a:xfrm>
            <a:off x="6370638" y="6229350"/>
            <a:ext cx="1524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80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63" name="Rectangle 216"/>
          <p:cNvSpPr>
            <a:spLocks noChangeArrowheads="1"/>
          </p:cNvSpPr>
          <p:nvPr/>
        </p:nvSpPr>
        <p:spPr bwMode="auto">
          <a:xfrm>
            <a:off x="6748463" y="6216650"/>
            <a:ext cx="395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64" name="Rectangle 217"/>
          <p:cNvSpPr>
            <a:spLocks noChangeArrowheads="1"/>
          </p:cNvSpPr>
          <p:nvPr/>
        </p:nvSpPr>
        <p:spPr bwMode="auto">
          <a:xfrm>
            <a:off x="6748463" y="6229350"/>
            <a:ext cx="228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100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65" name="Rectangle 218"/>
          <p:cNvSpPr>
            <a:spLocks noChangeArrowheads="1"/>
          </p:cNvSpPr>
          <p:nvPr/>
        </p:nvSpPr>
        <p:spPr bwMode="auto">
          <a:xfrm>
            <a:off x="7180263" y="6216650"/>
            <a:ext cx="3952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7566" name="Rectangle 219"/>
          <p:cNvSpPr>
            <a:spLocks noChangeArrowheads="1"/>
          </p:cNvSpPr>
          <p:nvPr/>
        </p:nvSpPr>
        <p:spPr bwMode="auto">
          <a:xfrm>
            <a:off x="7180263" y="6229350"/>
            <a:ext cx="228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120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67" name="Rectangle 220"/>
          <p:cNvSpPr>
            <a:spLocks noChangeArrowheads="1"/>
          </p:cNvSpPr>
          <p:nvPr/>
        </p:nvSpPr>
        <p:spPr bwMode="auto">
          <a:xfrm>
            <a:off x="7610475" y="6229350"/>
            <a:ext cx="2286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2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140</a:t>
            </a:r>
            <a:endParaRPr kumimoji="1" lang="en-US" altLang="ja-JP" sz="2400" b="1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68" name="Rectangle 221"/>
          <p:cNvSpPr>
            <a:spLocks noChangeArrowheads="1"/>
          </p:cNvSpPr>
          <p:nvPr/>
        </p:nvSpPr>
        <p:spPr bwMode="auto">
          <a:xfrm>
            <a:off x="3548063" y="1782763"/>
            <a:ext cx="6588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Male</a:t>
            </a:r>
            <a:endParaRPr kumimoji="1" lang="en-US" altLang="ja-JP" sz="2400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69" name="Rectangle 222"/>
          <p:cNvSpPr>
            <a:spLocks noChangeArrowheads="1"/>
          </p:cNvSpPr>
          <p:nvPr/>
        </p:nvSpPr>
        <p:spPr bwMode="auto">
          <a:xfrm>
            <a:off x="5467350" y="1773238"/>
            <a:ext cx="9461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Female</a:t>
            </a:r>
            <a:endParaRPr kumimoji="1" lang="en-US" altLang="ja-JP" sz="2400">
              <a:solidFill>
                <a:srgbClr val="FFFFFF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7570" name="Text Box 223"/>
          <p:cNvSpPr txBox="1">
            <a:spLocks noChangeArrowheads="1"/>
          </p:cNvSpPr>
          <p:nvPr/>
        </p:nvSpPr>
        <p:spPr bwMode="auto">
          <a:xfrm>
            <a:off x="5851525" y="981075"/>
            <a:ext cx="2182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（ </a:t>
            </a: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UNAIDS, 2000)</a:t>
            </a:r>
          </a:p>
        </p:txBody>
      </p:sp>
      <p:sp>
        <p:nvSpPr>
          <p:cNvPr id="17571" name="Rectangle 224"/>
          <p:cNvSpPr>
            <a:spLocks noChangeArrowheads="1"/>
          </p:cNvSpPr>
          <p:nvPr/>
        </p:nvSpPr>
        <p:spPr bwMode="auto">
          <a:xfrm>
            <a:off x="0" y="0"/>
            <a:ext cx="2843213" cy="765175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600" b="1">
                <a:solidFill>
                  <a:srgbClr val="720000"/>
                </a:solidFill>
                <a:latin typeface="Times New Roman" pitchFamily="18" charset="0"/>
                <a:ea typeface="HGP創英角ｺﾞｼｯｸUB" pitchFamily="50" charset="-128"/>
              </a:rPr>
              <a:t>Africa</a:t>
            </a:r>
          </a:p>
        </p:txBody>
      </p:sp>
      <p:sp>
        <p:nvSpPr>
          <p:cNvPr id="17572" name="Text Box 225"/>
          <p:cNvSpPr txBox="1">
            <a:spLocks noChangeArrowheads="1"/>
          </p:cNvSpPr>
          <p:nvPr/>
        </p:nvSpPr>
        <p:spPr bwMode="auto">
          <a:xfrm>
            <a:off x="2987675" y="139700"/>
            <a:ext cx="5545138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fa-IR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تخمین هرم جمعیتی بوتسوانا در سال 2010 با و بدون ایدز</a:t>
            </a:r>
            <a:r>
              <a:rPr kumimoji="1" lang="en-US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</a:rPr>
              <a:t>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reeform 2"/>
          <p:cNvSpPr>
            <a:spLocks/>
          </p:cNvSpPr>
          <p:nvPr/>
        </p:nvSpPr>
        <p:spPr bwMode="auto">
          <a:xfrm>
            <a:off x="5507038" y="3027363"/>
            <a:ext cx="4762" cy="4762"/>
          </a:xfrm>
          <a:custGeom>
            <a:avLst/>
            <a:gdLst>
              <a:gd name="T0" fmla="*/ 2147483647 w 4"/>
              <a:gd name="T1" fmla="*/ 0 h 4"/>
              <a:gd name="T2" fmla="*/ 2147483647 w 4"/>
              <a:gd name="T3" fmla="*/ 2147483647 h 4"/>
              <a:gd name="T4" fmla="*/ 0 w 4"/>
              <a:gd name="T5" fmla="*/ 2147483647 h 4"/>
              <a:gd name="T6" fmla="*/ 2147483647 w 4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4"/>
              <a:gd name="T14" fmla="*/ 4 w 4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4">
                <a:moveTo>
                  <a:pt x="4" y="0"/>
                </a:moveTo>
                <a:lnTo>
                  <a:pt x="4" y="4"/>
                </a:lnTo>
                <a:lnTo>
                  <a:pt x="0" y="3"/>
                </a:lnTo>
                <a:lnTo>
                  <a:pt x="4" y="0"/>
                </a:lnTo>
                <a:close/>
              </a:path>
            </a:pathLst>
          </a:cu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32188" y="2470150"/>
            <a:ext cx="2620962" cy="2535238"/>
            <a:chOff x="2456" y="1358"/>
            <a:chExt cx="1858" cy="1597"/>
          </a:xfrm>
        </p:grpSpPr>
        <p:sp>
          <p:nvSpPr>
            <p:cNvPr id="18608" name="Freeform 4"/>
            <p:cNvSpPr>
              <a:spLocks/>
            </p:cNvSpPr>
            <p:nvPr/>
          </p:nvSpPr>
          <p:spPr bwMode="auto">
            <a:xfrm>
              <a:off x="3372" y="2662"/>
              <a:ext cx="7" cy="3"/>
            </a:xfrm>
            <a:custGeom>
              <a:avLst/>
              <a:gdLst>
                <a:gd name="T0" fmla="*/ 15 w 6"/>
                <a:gd name="T1" fmla="*/ 0 h 1"/>
                <a:gd name="T2" fmla="*/ 0 w 6"/>
                <a:gd name="T3" fmla="*/ 729 h 1"/>
                <a:gd name="T4" fmla="*/ 0 w 6"/>
                <a:gd name="T5" fmla="*/ 0 h 1"/>
                <a:gd name="T6" fmla="*/ 15 w 6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1"/>
                <a:gd name="T14" fmla="*/ 6 w 6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1">
                  <a:moveTo>
                    <a:pt x="6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09" name="Freeform 5"/>
            <p:cNvSpPr>
              <a:spLocks/>
            </p:cNvSpPr>
            <p:nvPr/>
          </p:nvSpPr>
          <p:spPr bwMode="auto">
            <a:xfrm>
              <a:off x="3477" y="2590"/>
              <a:ext cx="200" cy="205"/>
            </a:xfrm>
            <a:custGeom>
              <a:avLst/>
              <a:gdLst>
                <a:gd name="T0" fmla="*/ 493 w 167"/>
                <a:gd name="T1" fmla="*/ 307 h 158"/>
                <a:gd name="T2" fmla="*/ 446 w 167"/>
                <a:gd name="T3" fmla="*/ 306 h 158"/>
                <a:gd name="T4" fmla="*/ 444 w 167"/>
                <a:gd name="T5" fmla="*/ 306 h 158"/>
                <a:gd name="T6" fmla="*/ 419 w 167"/>
                <a:gd name="T7" fmla="*/ 420 h 158"/>
                <a:gd name="T8" fmla="*/ 424 w 167"/>
                <a:gd name="T9" fmla="*/ 431 h 158"/>
                <a:gd name="T10" fmla="*/ 419 w 167"/>
                <a:gd name="T11" fmla="*/ 470 h 158"/>
                <a:gd name="T12" fmla="*/ 386 w 167"/>
                <a:gd name="T13" fmla="*/ 498 h 158"/>
                <a:gd name="T14" fmla="*/ 365 w 167"/>
                <a:gd name="T15" fmla="*/ 555 h 158"/>
                <a:gd name="T16" fmla="*/ 371 w 167"/>
                <a:gd name="T17" fmla="*/ 593 h 158"/>
                <a:gd name="T18" fmla="*/ 375 w 167"/>
                <a:gd name="T19" fmla="*/ 593 h 158"/>
                <a:gd name="T20" fmla="*/ 365 w 167"/>
                <a:gd name="T21" fmla="*/ 619 h 158"/>
                <a:gd name="T22" fmla="*/ 354 w 167"/>
                <a:gd name="T23" fmla="*/ 655 h 158"/>
                <a:gd name="T24" fmla="*/ 347 w 167"/>
                <a:gd name="T25" fmla="*/ 718 h 158"/>
                <a:gd name="T26" fmla="*/ 281 w 167"/>
                <a:gd name="T27" fmla="*/ 754 h 158"/>
                <a:gd name="T28" fmla="*/ 273 w 167"/>
                <a:gd name="T29" fmla="*/ 706 h 158"/>
                <a:gd name="T30" fmla="*/ 262 w 167"/>
                <a:gd name="T31" fmla="*/ 695 h 158"/>
                <a:gd name="T32" fmla="*/ 228 w 167"/>
                <a:gd name="T33" fmla="*/ 695 h 158"/>
                <a:gd name="T34" fmla="*/ 198 w 167"/>
                <a:gd name="T35" fmla="*/ 668 h 158"/>
                <a:gd name="T36" fmla="*/ 171 w 167"/>
                <a:gd name="T37" fmla="*/ 695 h 158"/>
                <a:gd name="T38" fmla="*/ 146 w 167"/>
                <a:gd name="T39" fmla="*/ 703 h 158"/>
                <a:gd name="T40" fmla="*/ 137 w 167"/>
                <a:gd name="T41" fmla="*/ 655 h 158"/>
                <a:gd name="T42" fmla="*/ 90 w 167"/>
                <a:gd name="T43" fmla="*/ 658 h 158"/>
                <a:gd name="T44" fmla="*/ 97 w 167"/>
                <a:gd name="T45" fmla="*/ 655 h 158"/>
                <a:gd name="T46" fmla="*/ 86 w 167"/>
                <a:gd name="T47" fmla="*/ 668 h 158"/>
                <a:gd name="T48" fmla="*/ 63 w 167"/>
                <a:gd name="T49" fmla="*/ 655 h 158"/>
                <a:gd name="T50" fmla="*/ 50 w 167"/>
                <a:gd name="T51" fmla="*/ 564 h 158"/>
                <a:gd name="T52" fmla="*/ 50 w 167"/>
                <a:gd name="T53" fmla="*/ 497 h 158"/>
                <a:gd name="T54" fmla="*/ 17 w 167"/>
                <a:gd name="T55" fmla="*/ 454 h 158"/>
                <a:gd name="T56" fmla="*/ 20 w 167"/>
                <a:gd name="T57" fmla="*/ 454 h 158"/>
                <a:gd name="T58" fmla="*/ 12 w 167"/>
                <a:gd name="T59" fmla="*/ 418 h 158"/>
                <a:gd name="T60" fmla="*/ 12 w 167"/>
                <a:gd name="T61" fmla="*/ 384 h 158"/>
                <a:gd name="T62" fmla="*/ 0 w 167"/>
                <a:gd name="T63" fmla="*/ 317 h 158"/>
                <a:gd name="T64" fmla="*/ 14 w 167"/>
                <a:gd name="T65" fmla="*/ 272 h 158"/>
                <a:gd name="T66" fmla="*/ 10 w 167"/>
                <a:gd name="T67" fmla="*/ 272 h 158"/>
                <a:gd name="T68" fmla="*/ 35 w 167"/>
                <a:gd name="T69" fmla="*/ 210 h 158"/>
                <a:gd name="T70" fmla="*/ 49 w 167"/>
                <a:gd name="T71" fmla="*/ 270 h 158"/>
                <a:gd name="T72" fmla="*/ 90 w 167"/>
                <a:gd name="T73" fmla="*/ 307 h 158"/>
                <a:gd name="T74" fmla="*/ 154 w 167"/>
                <a:gd name="T75" fmla="*/ 287 h 158"/>
                <a:gd name="T76" fmla="*/ 175 w 167"/>
                <a:gd name="T77" fmla="*/ 256 h 158"/>
                <a:gd name="T78" fmla="*/ 238 w 167"/>
                <a:gd name="T79" fmla="*/ 274 h 158"/>
                <a:gd name="T80" fmla="*/ 281 w 167"/>
                <a:gd name="T81" fmla="*/ 256 h 158"/>
                <a:gd name="T82" fmla="*/ 303 w 167"/>
                <a:gd name="T83" fmla="*/ 174 h 158"/>
                <a:gd name="T84" fmla="*/ 314 w 167"/>
                <a:gd name="T85" fmla="*/ 126 h 158"/>
                <a:gd name="T86" fmla="*/ 329 w 167"/>
                <a:gd name="T87" fmla="*/ 66 h 158"/>
                <a:gd name="T88" fmla="*/ 340 w 167"/>
                <a:gd name="T89" fmla="*/ 0 h 158"/>
                <a:gd name="T90" fmla="*/ 384 w 167"/>
                <a:gd name="T91" fmla="*/ 13 h 158"/>
                <a:gd name="T92" fmla="*/ 424 w 167"/>
                <a:gd name="T93" fmla="*/ 17 h 158"/>
                <a:gd name="T94" fmla="*/ 419 w 167"/>
                <a:gd name="T95" fmla="*/ 29 h 158"/>
                <a:gd name="T96" fmla="*/ 423 w 167"/>
                <a:gd name="T97" fmla="*/ 45 h 158"/>
                <a:gd name="T98" fmla="*/ 435 w 167"/>
                <a:gd name="T99" fmla="*/ 70 h 158"/>
                <a:gd name="T100" fmla="*/ 423 w 167"/>
                <a:gd name="T101" fmla="*/ 66 h 158"/>
                <a:gd name="T102" fmla="*/ 407 w 167"/>
                <a:gd name="T103" fmla="*/ 70 h 158"/>
                <a:gd name="T104" fmla="*/ 416 w 167"/>
                <a:gd name="T105" fmla="*/ 108 h 158"/>
                <a:gd name="T106" fmla="*/ 450 w 167"/>
                <a:gd name="T107" fmla="*/ 197 h 158"/>
                <a:gd name="T108" fmla="*/ 437 w 167"/>
                <a:gd name="T109" fmla="*/ 226 h 158"/>
                <a:gd name="T110" fmla="*/ 462 w 167"/>
                <a:gd name="T111" fmla="*/ 272 h 158"/>
                <a:gd name="T112" fmla="*/ 493 w 167"/>
                <a:gd name="T113" fmla="*/ 307 h 15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67"/>
                <a:gd name="T172" fmla="*/ 0 h 158"/>
                <a:gd name="T173" fmla="*/ 167 w 167"/>
                <a:gd name="T174" fmla="*/ 158 h 15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67" h="158">
                  <a:moveTo>
                    <a:pt x="167" y="65"/>
                  </a:moveTo>
                  <a:lnTo>
                    <a:pt x="151" y="64"/>
                  </a:lnTo>
                  <a:lnTo>
                    <a:pt x="150" y="64"/>
                  </a:lnTo>
                  <a:lnTo>
                    <a:pt x="142" y="89"/>
                  </a:lnTo>
                  <a:lnTo>
                    <a:pt x="144" y="90"/>
                  </a:lnTo>
                  <a:lnTo>
                    <a:pt x="142" y="99"/>
                  </a:lnTo>
                  <a:lnTo>
                    <a:pt x="131" y="105"/>
                  </a:lnTo>
                  <a:lnTo>
                    <a:pt x="124" y="116"/>
                  </a:lnTo>
                  <a:lnTo>
                    <a:pt x="125" y="124"/>
                  </a:lnTo>
                  <a:lnTo>
                    <a:pt x="127" y="124"/>
                  </a:lnTo>
                  <a:lnTo>
                    <a:pt x="124" y="130"/>
                  </a:lnTo>
                  <a:lnTo>
                    <a:pt x="120" y="137"/>
                  </a:lnTo>
                  <a:lnTo>
                    <a:pt x="118" y="150"/>
                  </a:lnTo>
                  <a:lnTo>
                    <a:pt x="95" y="158"/>
                  </a:lnTo>
                  <a:lnTo>
                    <a:pt x="93" y="148"/>
                  </a:lnTo>
                  <a:lnTo>
                    <a:pt x="89" y="146"/>
                  </a:lnTo>
                  <a:lnTo>
                    <a:pt x="78" y="146"/>
                  </a:lnTo>
                  <a:lnTo>
                    <a:pt x="67" y="140"/>
                  </a:lnTo>
                  <a:lnTo>
                    <a:pt x="58" y="146"/>
                  </a:lnTo>
                  <a:lnTo>
                    <a:pt x="49" y="147"/>
                  </a:lnTo>
                  <a:lnTo>
                    <a:pt x="46" y="137"/>
                  </a:lnTo>
                  <a:lnTo>
                    <a:pt x="31" y="138"/>
                  </a:lnTo>
                  <a:lnTo>
                    <a:pt x="33" y="137"/>
                  </a:lnTo>
                  <a:lnTo>
                    <a:pt x="29" y="140"/>
                  </a:lnTo>
                  <a:lnTo>
                    <a:pt x="22" y="137"/>
                  </a:lnTo>
                  <a:lnTo>
                    <a:pt x="17" y="118"/>
                  </a:lnTo>
                  <a:lnTo>
                    <a:pt x="17" y="104"/>
                  </a:lnTo>
                  <a:lnTo>
                    <a:pt x="6" y="95"/>
                  </a:lnTo>
                  <a:lnTo>
                    <a:pt x="7" y="95"/>
                  </a:lnTo>
                  <a:lnTo>
                    <a:pt x="4" y="87"/>
                  </a:lnTo>
                  <a:lnTo>
                    <a:pt x="4" y="81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3" y="57"/>
                  </a:lnTo>
                  <a:lnTo>
                    <a:pt x="12" y="44"/>
                  </a:lnTo>
                  <a:lnTo>
                    <a:pt x="16" y="56"/>
                  </a:lnTo>
                  <a:lnTo>
                    <a:pt x="31" y="65"/>
                  </a:lnTo>
                  <a:lnTo>
                    <a:pt x="53" y="60"/>
                  </a:lnTo>
                  <a:lnTo>
                    <a:pt x="59" y="53"/>
                  </a:lnTo>
                  <a:lnTo>
                    <a:pt x="81" y="58"/>
                  </a:lnTo>
                  <a:lnTo>
                    <a:pt x="95" y="53"/>
                  </a:lnTo>
                  <a:lnTo>
                    <a:pt x="103" y="36"/>
                  </a:lnTo>
                  <a:lnTo>
                    <a:pt x="107" y="27"/>
                  </a:lnTo>
                  <a:lnTo>
                    <a:pt x="112" y="14"/>
                  </a:lnTo>
                  <a:lnTo>
                    <a:pt x="115" y="0"/>
                  </a:lnTo>
                  <a:lnTo>
                    <a:pt x="130" y="3"/>
                  </a:lnTo>
                  <a:lnTo>
                    <a:pt x="144" y="4"/>
                  </a:lnTo>
                  <a:lnTo>
                    <a:pt x="142" y="6"/>
                  </a:lnTo>
                  <a:lnTo>
                    <a:pt x="143" y="9"/>
                  </a:lnTo>
                  <a:lnTo>
                    <a:pt x="147" y="15"/>
                  </a:lnTo>
                  <a:lnTo>
                    <a:pt x="143" y="14"/>
                  </a:lnTo>
                  <a:lnTo>
                    <a:pt x="138" y="15"/>
                  </a:lnTo>
                  <a:lnTo>
                    <a:pt x="141" y="22"/>
                  </a:lnTo>
                  <a:lnTo>
                    <a:pt x="153" y="41"/>
                  </a:lnTo>
                  <a:lnTo>
                    <a:pt x="149" y="47"/>
                  </a:lnTo>
                  <a:lnTo>
                    <a:pt x="157" y="57"/>
                  </a:lnTo>
                  <a:lnTo>
                    <a:pt x="167" y="65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10" name="Freeform 6"/>
            <p:cNvSpPr>
              <a:spLocks/>
            </p:cNvSpPr>
            <p:nvPr/>
          </p:nvSpPr>
          <p:spPr bwMode="auto">
            <a:xfrm>
              <a:off x="3203" y="2562"/>
              <a:ext cx="216" cy="277"/>
            </a:xfrm>
            <a:custGeom>
              <a:avLst/>
              <a:gdLst>
                <a:gd name="T0" fmla="*/ 538 w 180"/>
                <a:gd name="T1" fmla="*/ 792 h 213"/>
                <a:gd name="T2" fmla="*/ 533 w 180"/>
                <a:gd name="T3" fmla="*/ 806 h 213"/>
                <a:gd name="T4" fmla="*/ 527 w 180"/>
                <a:gd name="T5" fmla="*/ 916 h 213"/>
                <a:gd name="T6" fmla="*/ 526 w 180"/>
                <a:gd name="T7" fmla="*/ 1030 h 213"/>
                <a:gd name="T8" fmla="*/ 498 w 180"/>
                <a:gd name="T9" fmla="*/ 997 h 213"/>
                <a:gd name="T10" fmla="*/ 496 w 180"/>
                <a:gd name="T11" fmla="*/ 1018 h 213"/>
                <a:gd name="T12" fmla="*/ 474 w 180"/>
                <a:gd name="T13" fmla="*/ 1001 h 213"/>
                <a:gd name="T14" fmla="*/ 474 w 180"/>
                <a:gd name="T15" fmla="*/ 1030 h 213"/>
                <a:gd name="T16" fmla="*/ 422 w 180"/>
                <a:gd name="T17" fmla="*/ 952 h 213"/>
                <a:gd name="T18" fmla="*/ 390 w 180"/>
                <a:gd name="T19" fmla="*/ 906 h 213"/>
                <a:gd name="T20" fmla="*/ 362 w 180"/>
                <a:gd name="T21" fmla="*/ 866 h 213"/>
                <a:gd name="T22" fmla="*/ 338 w 180"/>
                <a:gd name="T23" fmla="*/ 821 h 213"/>
                <a:gd name="T24" fmla="*/ 311 w 180"/>
                <a:gd name="T25" fmla="*/ 778 h 213"/>
                <a:gd name="T26" fmla="*/ 287 w 180"/>
                <a:gd name="T27" fmla="*/ 704 h 213"/>
                <a:gd name="T28" fmla="*/ 266 w 180"/>
                <a:gd name="T29" fmla="*/ 624 h 213"/>
                <a:gd name="T30" fmla="*/ 258 w 180"/>
                <a:gd name="T31" fmla="*/ 615 h 213"/>
                <a:gd name="T32" fmla="*/ 228 w 180"/>
                <a:gd name="T33" fmla="*/ 546 h 213"/>
                <a:gd name="T34" fmla="*/ 204 w 180"/>
                <a:gd name="T35" fmla="*/ 480 h 213"/>
                <a:gd name="T36" fmla="*/ 188 w 180"/>
                <a:gd name="T37" fmla="*/ 417 h 213"/>
                <a:gd name="T38" fmla="*/ 174 w 180"/>
                <a:gd name="T39" fmla="*/ 359 h 213"/>
                <a:gd name="T40" fmla="*/ 136 w 180"/>
                <a:gd name="T41" fmla="*/ 294 h 213"/>
                <a:gd name="T42" fmla="*/ 103 w 180"/>
                <a:gd name="T43" fmla="*/ 220 h 213"/>
                <a:gd name="T44" fmla="*/ 64 w 180"/>
                <a:gd name="T45" fmla="*/ 161 h 213"/>
                <a:gd name="T46" fmla="*/ 29 w 180"/>
                <a:gd name="T47" fmla="*/ 101 h 213"/>
                <a:gd name="T48" fmla="*/ 0 w 180"/>
                <a:gd name="T49" fmla="*/ 0 h 213"/>
                <a:gd name="T50" fmla="*/ 34 w 180"/>
                <a:gd name="T51" fmla="*/ 1 h 213"/>
                <a:gd name="T52" fmla="*/ 72 w 180"/>
                <a:gd name="T53" fmla="*/ 16 h 213"/>
                <a:gd name="T54" fmla="*/ 107 w 180"/>
                <a:gd name="T55" fmla="*/ 29 h 213"/>
                <a:gd name="T56" fmla="*/ 152 w 180"/>
                <a:gd name="T57" fmla="*/ 112 h 213"/>
                <a:gd name="T58" fmla="*/ 154 w 180"/>
                <a:gd name="T59" fmla="*/ 125 h 213"/>
                <a:gd name="T60" fmla="*/ 197 w 180"/>
                <a:gd name="T61" fmla="*/ 198 h 213"/>
                <a:gd name="T62" fmla="*/ 240 w 180"/>
                <a:gd name="T63" fmla="*/ 259 h 213"/>
                <a:gd name="T64" fmla="*/ 282 w 180"/>
                <a:gd name="T65" fmla="*/ 323 h 213"/>
                <a:gd name="T66" fmla="*/ 278 w 180"/>
                <a:gd name="T67" fmla="*/ 294 h 213"/>
                <a:gd name="T68" fmla="*/ 319 w 180"/>
                <a:gd name="T69" fmla="*/ 350 h 213"/>
                <a:gd name="T70" fmla="*/ 346 w 180"/>
                <a:gd name="T71" fmla="*/ 401 h 213"/>
                <a:gd name="T72" fmla="*/ 388 w 180"/>
                <a:gd name="T73" fmla="*/ 449 h 213"/>
                <a:gd name="T74" fmla="*/ 395 w 180"/>
                <a:gd name="T75" fmla="*/ 460 h 213"/>
                <a:gd name="T76" fmla="*/ 424 w 180"/>
                <a:gd name="T77" fmla="*/ 505 h 213"/>
                <a:gd name="T78" fmla="*/ 406 w 180"/>
                <a:gd name="T79" fmla="*/ 521 h 213"/>
                <a:gd name="T80" fmla="*/ 408 w 180"/>
                <a:gd name="T81" fmla="*/ 534 h 213"/>
                <a:gd name="T82" fmla="*/ 406 w 180"/>
                <a:gd name="T83" fmla="*/ 550 h 213"/>
                <a:gd name="T84" fmla="*/ 413 w 180"/>
                <a:gd name="T85" fmla="*/ 580 h 213"/>
                <a:gd name="T86" fmla="*/ 452 w 180"/>
                <a:gd name="T87" fmla="*/ 593 h 213"/>
                <a:gd name="T88" fmla="*/ 460 w 180"/>
                <a:gd name="T89" fmla="*/ 659 h 213"/>
                <a:gd name="T90" fmla="*/ 474 w 180"/>
                <a:gd name="T91" fmla="*/ 681 h 213"/>
                <a:gd name="T92" fmla="*/ 475 w 180"/>
                <a:gd name="T93" fmla="*/ 722 h 213"/>
                <a:gd name="T94" fmla="*/ 510 w 180"/>
                <a:gd name="T95" fmla="*/ 722 h 213"/>
                <a:gd name="T96" fmla="*/ 538 w 180"/>
                <a:gd name="T97" fmla="*/ 792 h 21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80"/>
                <a:gd name="T148" fmla="*/ 0 h 213"/>
                <a:gd name="T149" fmla="*/ 180 w 180"/>
                <a:gd name="T150" fmla="*/ 213 h 21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80" h="213">
                  <a:moveTo>
                    <a:pt x="180" y="164"/>
                  </a:moveTo>
                  <a:lnTo>
                    <a:pt x="178" y="167"/>
                  </a:lnTo>
                  <a:lnTo>
                    <a:pt x="177" y="189"/>
                  </a:lnTo>
                  <a:lnTo>
                    <a:pt x="176" y="213"/>
                  </a:lnTo>
                  <a:lnTo>
                    <a:pt x="167" y="206"/>
                  </a:lnTo>
                  <a:lnTo>
                    <a:pt x="166" y="211"/>
                  </a:lnTo>
                  <a:lnTo>
                    <a:pt x="158" y="207"/>
                  </a:lnTo>
                  <a:lnTo>
                    <a:pt x="158" y="213"/>
                  </a:lnTo>
                  <a:lnTo>
                    <a:pt x="141" y="197"/>
                  </a:lnTo>
                  <a:lnTo>
                    <a:pt x="131" y="188"/>
                  </a:lnTo>
                  <a:lnTo>
                    <a:pt x="122" y="179"/>
                  </a:lnTo>
                  <a:lnTo>
                    <a:pt x="113" y="170"/>
                  </a:lnTo>
                  <a:lnTo>
                    <a:pt x="104" y="161"/>
                  </a:lnTo>
                  <a:lnTo>
                    <a:pt x="96" y="145"/>
                  </a:lnTo>
                  <a:lnTo>
                    <a:pt x="89" y="129"/>
                  </a:lnTo>
                  <a:lnTo>
                    <a:pt x="86" y="127"/>
                  </a:lnTo>
                  <a:lnTo>
                    <a:pt x="77" y="113"/>
                  </a:lnTo>
                  <a:lnTo>
                    <a:pt x="68" y="99"/>
                  </a:lnTo>
                  <a:lnTo>
                    <a:pt x="63" y="86"/>
                  </a:lnTo>
                  <a:lnTo>
                    <a:pt x="58" y="74"/>
                  </a:lnTo>
                  <a:lnTo>
                    <a:pt x="45" y="61"/>
                  </a:lnTo>
                  <a:lnTo>
                    <a:pt x="35" y="45"/>
                  </a:lnTo>
                  <a:lnTo>
                    <a:pt x="22" y="33"/>
                  </a:lnTo>
                  <a:lnTo>
                    <a:pt x="10" y="21"/>
                  </a:lnTo>
                  <a:lnTo>
                    <a:pt x="0" y="0"/>
                  </a:lnTo>
                  <a:lnTo>
                    <a:pt x="11" y="1"/>
                  </a:lnTo>
                  <a:lnTo>
                    <a:pt x="24" y="3"/>
                  </a:lnTo>
                  <a:lnTo>
                    <a:pt x="36" y="6"/>
                  </a:lnTo>
                  <a:lnTo>
                    <a:pt x="51" y="23"/>
                  </a:lnTo>
                  <a:lnTo>
                    <a:pt x="52" y="26"/>
                  </a:lnTo>
                  <a:lnTo>
                    <a:pt x="66" y="41"/>
                  </a:lnTo>
                  <a:lnTo>
                    <a:pt x="81" y="54"/>
                  </a:lnTo>
                  <a:lnTo>
                    <a:pt x="94" y="67"/>
                  </a:lnTo>
                  <a:lnTo>
                    <a:pt x="93" y="61"/>
                  </a:lnTo>
                  <a:lnTo>
                    <a:pt x="107" y="72"/>
                  </a:lnTo>
                  <a:lnTo>
                    <a:pt x="116" y="83"/>
                  </a:lnTo>
                  <a:lnTo>
                    <a:pt x="130" y="93"/>
                  </a:lnTo>
                  <a:lnTo>
                    <a:pt x="132" y="95"/>
                  </a:lnTo>
                  <a:lnTo>
                    <a:pt x="142" y="104"/>
                  </a:lnTo>
                  <a:lnTo>
                    <a:pt x="136" y="108"/>
                  </a:lnTo>
                  <a:lnTo>
                    <a:pt x="137" y="111"/>
                  </a:lnTo>
                  <a:lnTo>
                    <a:pt x="136" y="114"/>
                  </a:lnTo>
                  <a:lnTo>
                    <a:pt x="138" y="120"/>
                  </a:lnTo>
                  <a:lnTo>
                    <a:pt x="152" y="123"/>
                  </a:lnTo>
                  <a:lnTo>
                    <a:pt x="154" y="137"/>
                  </a:lnTo>
                  <a:lnTo>
                    <a:pt x="158" y="141"/>
                  </a:lnTo>
                  <a:lnTo>
                    <a:pt x="159" y="149"/>
                  </a:lnTo>
                  <a:lnTo>
                    <a:pt x="171" y="149"/>
                  </a:lnTo>
                  <a:lnTo>
                    <a:pt x="180" y="164"/>
                  </a:lnTo>
                  <a:close/>
                </a:path>
              </a:pathLst>
            </a:custGeom>
            <a:gradFill rotWithShape="0">
              <a:gsLst>
                <a:gs pos="0">
                  <a:srgbClr val="FF4141"/>
                </a:gs>
                <a:gs pos="100000">
                  <a:srgbClr val="FF9900"/>
                </a:gs>
              </a:gsLst>
              <a:lin ang="5400000" scaled="1"/>
            </a:gra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11" name="Freeform 7"/>
            <p:cNvSpPr>
              <a:spLocks/>
            </p:cNvSpPr>
            <p:nvPr/>
          </p:nvSpPr>
          <p:spPr bwMode="auto">
            <a:xfrm>
              <a:off x="3920" y="2707"/>
              <a:ext cx="197" cy="213"/>
            </a:xfrm>
            <a:custGeom>
              <a:avLst/>
              <a:gdLst>
                <a:gd name="T0" fmla="*/ 389 w 164"/>
                <a:gd name="T1" fmla="*/ 638 h 165"/>
                <a:gd name="T2" fmla="*/ 402 w 164"/>
                <a:gd name="T3" fmla="*/ 675 h 165"/>
                <a:gd name="T4" fmla="*/ 459 w 164"/>
                <a:gd name="T5" fmla="*/ 710 h 165"/>
                <a:gd name="T6" fmla="*/ 494 w 164"/>
                <a:gd name="T7" fmla="*/ 688 h 165"/>
                <a:gd name="T8" fmla="*/ 494 w 164"/>
                <a:gd name="T9" fmla="*/ 545 h 165"/>
                <a:gd name="T10" fmla="*/ 494 w 164"/>
                <a:gd name="T11" fmla="*/ 408 h 165"/>
                <a:gd name="T12" fmla="*/ 494 w 164"/>
                <a:gd name="T13" fmla="*/ 267 h 165"/>
                <a:gd name="T14" fmla="*/ 459 w 164"/>
                <a:gd name="T15" fmla="*/ 179 h 165"/>
                <a:gd name="T16" fmla="*/ 333 w 164"/>
                <a:gd name="T17" fmla="*/ 96 h 165"/>
                <a:gd name="T18" fmla="*/ 258 w 164"/>
                <a:gd name="T19" fmla="*/ 179 h 165"/>
                <a:gd name="T20" fmla="*/ 186 w 164"/>
                <a:gd name="T21" fmla="*/ 231 h 165"/>
                <a:gd name="T22" fmla="*/ 165 w 164"/>
                <a:gd name="T23" fmla="*/ 208 h 165"/>
                <a:gd name="T24" fmla="*/ 149 w 164"/>
                <a:gd name="T25" fmla="*/ 68 h 165"/>
                <a:gd name="T26" fmla="*/ 95 w 164"/>
                <a:gd name="T27" fmla="*/ 17 h 165"/>
                <a:gd name="T28" fmla="*/ 2 w 164"/>
                <a:gd name="T29" fmla="*/ 50 h 165"/>
                <a:gd name="T30" fmla="*/ 41 w 164"/>
                <a:gd name="T31" fmla="*/ 111 h 165"/>
                <a:gd name="T32" fmla="*/ 101 w 164"/>
                <a:gd name="T33" fmla="*/ 161 h 165"/>
                <a:gd name="T34" fmla="*/ 136 w 164"/>
                <a:gd name="T35" fmla="*/ 176 h 165"/>
                <a:gd name="T36" fmla="*/ 124 w 164"/>
                <a:gd name="T37" fmla="*/ 185 h 165"/>
                <a:gd name="T38" fmla="*/ 62 w 164"/>
                <a:gd name="T39" fmla="*/ 207 h 165"/>
                <a:gd name="T40" fmla="*/ 89 w 164"/>
                <a:gd name="T41" fmla="*/ 274 h 165"/>
                <a:gd name="T42" fmla="*/ 111 w 164"/>
                <a:gd name="T43" fmla="*/ 316 h 165"/>
                <a:gd name="T44" fmla="*/ 133 w 164"/>
                <a:gd name="T45" fmla="*/ 287 h 165"/>
                <a:gd name="T46" fmla="*/ 186 w 164"/>
                <a:gd name="T47" fmla="*/ 305 h 165"/>
                <a:gd name="T48" fmla="*/ 223 w 164"/>
                <a:gd name="T49" fmla="*/ 355 h 165"/>
                <a:gd name="T50" fmla="*/ 295 w 164"/>
                <a:gd name="T51" fmla="*/ 401 h 165"/>
                <a:gd name="T52" fmla="*/ 352 w 164"/>
                <a:gd name="T53" fmla="*/ 465 h 165"/>
                <a:gd name="T54" fmla="*/ 400 w 164"/>
                <a:gd name="T55" fmla="*/ 574 h 165"/>
                <a:gd name="T56" fmla="*/ 402 w 164"/>
                <a:gd name="T57" fmla="*/ 600 h 165"/>
                <a:gd name="T58" fmla="*/ 387 w 164"/>
                <a:gd name="T59" fmla="*/ 624 h 165"/>
                <a:gd name="T60" fmla="*/ 328 w 164"/>
                <a:gd name="T61" fmla="*/ 695 h 165"/>
                <a:gd name="T62" fmla="*/ 389 w 164"/>
                <a:gd name="T63" fmla="*/ 634 h 1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64"/>
                <a:gd name="T97" fmla="*/ 0 h 165"/>
                <a:gd name="T98" fmla="*/ 164 w 164"/>
                <a:gd name="T99" fmla="*/ 165 h 16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64" h="165">
                  <a:moveTo>
                    <a:pt x="130" y="137"/>
                  </a:moveTo>
                  <a:lnTo>
                    <a:pt x="130" y="138"/>
                  </a:lnTo>
                  <a:lnTo>
                    <a:pt x="130" y="147"/>
                  </a:lnTo>
                  <a:lnTo>
                    <a:pt x="134" y="146"/>
                  </a:lnTo>
                  <a:lnTo>
                    <a:pt x="148" y="143"/>
                  </a:lnTo>
                  <a:lnTo>
                    <a:pt x="153" y="153"/>
                  </a:lnTo>
                  <a:lnTo>
                    <a:pt x="164" y="165"/>
                  </a:lnTo>
                  <a:lnTo>
                    <a:pt x="164" y="149"/>
                  </a:lnTo>
                  <a:lnTo>
                    <a:pt x="164" y="134"/>
                  </a:lnTo>
                  <a:lnTo>
                    <a:pt x="164" y="118"/>
                  </a:lnTo>
                  <a:lnTo>
                    <a:pt x="164" y="102"/>
                  </a:lnTo>
                  <a:lnTo>
                    <a:pt x="164" y="88"/>
                  </a:lnTo>
                  <a:lnTo>
                    <a:pt x="164" y="72"/>
                  </a:lnTo>
                  <a:lnTo>
                    <a:pt x="164" y="57"/>
                  </a:lnTo>
                  <a:lnTo>
                    <a:pt x="164" y="41"/>
                  </a:lnTo>
                  <a:lnTo>
                    <a:pt x="153" y="39"/>
                  </a:lnTo>
                  <a:lnTo>
                    <a:pt x="133" y="29"/>
                  </a:lnTo>
                  <a:lnTo>
                    <a:pt x="111" y="20"/>
                  </a:lnTo>
                  <a:lnTo>
                    <a:pt x="100" y="29"/>
                  </a:lnTo>
                  <a:lnTo>
                    <a:pt x="86" y="39"/>
                  </a:lnTo>
                  <a:lnTo>
                    <a:pt x="69" y="56"/>
                  </a:lnTo>
                  <a:lnTo>
                    <a:pt x="62" y="50"/>
                  </a:lnTo>
                  <a:lnTo>
                    <a:pt x="56" y="41"/>
                  </a:lnTo>
                  <a:lnTo>
                    <a:pt x="55" y="45"/>
                  </a:lnTo>
                  <a:lnTo>
                    <a:pt x="50" y="23"/>
                  </a:lnTo>
                  <a:lnTo>
                    <a:pt x="50" y="15"/>
                  </a:lnTo>
                  <a:lnTo>
                    <a:pt x="48" y="6"/>
                  </a:lnTo>
                  <a:lnTo>
                    <a:pt x="32" y="4"/>
                  </a:lnTo>
                  <a:lnTo>
                    <a:pt x="18" y="0"/>
                  </a:lnTo>
                  <a:lnTo>
                    <a:pt x="2" y="11"/>
                  </a:lnTo>
                  <a:lnTo>
                    <a:pt x="0" y="20"/>
                  </a:lnTo>
                  <a:lnTo>
                    <a:pt x="13" y="24"/>
                  </a:lnTo>
                  <a:lnTo>
                    <a:pt x="21" y="35"/>
                  </a:lnTo>
                  <a:lnTo>
                    <a:pt x="33" y="35"/>
                  </a:lnTo>
                  <a:lnTo>
                    <a:pt x="45" y="34"/>
                  </a:lnTo>
                  <a:lnTo>
                    <a:pt x="45" y="38"/>
                  </a:lnTo>
                  <a:lnTo>
                    <a:pt x="44" y="40"/>
                  </a:lnTo>
                  <a:lnTo>
                    <a:pt x="42" y="40"/>
                  </a:lnTo>
                  <a:lnTo>
                    <a:pt x="37" y="40"/>
                  </a:lnTo>
                  <a:lnTo>
                    <a:pt x="21" y="44"/>
                  </a:lnTo>
                  <a:lnTo>
                    <a:pt x="15" y="47"/>
                  </a:lnTo>
                  <a:lnTo>
                    <a:pt x="30" y="59"/>
                  </a:lnTo>
                  <a:lnTo>
                    <a:pt x="28" y="68"/>
                  </a:lnTo>
                  <a:lnTo>
                    <a:pt x="37" y="68"/>
                  </a:lnTo>
                  <a:lnTo>
                    <a:pt x="46" y="51"/>
                  </a:lnTo>
                  <a:lnTo>
                    <a:pt x="44" y="62"/>
                  </a:lnTo>
                  <a:lnTo>
                    <a:pt x="58" y="66"/>
                  </a:lnTo>
                  <a:lnTo>
                    <a:pt x="62" y="66"/>
                  </a:lnTo>
                  <a:lnTo>
                    <a:pt x="61" y="72"/>
                  </a:lnTo>
                  <a:lnTo>
                    <a:pt x="74" y="77"/>
                  </a:lnTo>
                  <a:lnTo>
                    <a:pt x="86" y="82"/>
                  </a:lnTo>
                  <a:lnTo>
                    <a:pt x="98" y="87"/>
                  </a:lnTo>
                  <a:lnTo>
                    <a:pt x="111" y="92"/>
                  </a:lnTo>
                  <a:lnTo>
                    <a:pt x="117" y="100"/>
                  </a:lnTo>
                  <a:lnTo>
                    <a:pt x="128" y="120"/>
                  </a:lnTo>
                  <a:lnTo>
                    <a:pt x="133" y="124"/>
                  </a:lnTo>
                  <a:lnTo>
                    <a:pt x="124" y="124"/>
                  </a:lnTo>
                  <a:lnTo>
                    <a:pt x="134" y="129"/>
                  </a:lnTo>
                  <a:lnTo>
                    <a:pt x="127" y="129"/>
                  </a:lnTo>
                  <a:lnTo>
                    <a:pt x="129" y="135"/>
                  </a:lnTo>
                  <a:lnTo>
                    <a:pt x="118" y="134"/>
                  </a:lnTo>
                  <a:lnTo>
                    <a:pt x="109" y="150"/>
                  </a:lnTo>
                  <a:lnTo>
                    <a:pt x="124" y="148"/>
                  </a:lnTo>
                  <a:lnTo>
                    <a:pt x="130" y="137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12" name="Freeform 8"/>
            <p:cNvSpPr>
              <a:spLocks/>
            </p:cNvSpPr>
            <p:nvPr/>
          </p:nvSpPr>
          <p:spPr bwMode="auto">
            <a:xfrm>
              <a:off x="3405" y="2841"/>
              <a:ext cx="187" cy="71"/>
            </a:xfrm>
            <a:custGeom>
              <a:avLst/>
              <a:gdLst>
                <a:gd name="T0" fmla="*/ 479 w 155"/>
                <a:gd name="T1" fmla="*/ 305 h 53"/>
                <a:gd name="T2" fmla="*/ 473 w 155"/>
                <a:gd name="T3" fmla="*/ 291 h 53"/>
                <a:gd name="T4" fmla="*/ 473 w 155"/>
                <a:gd name="T5" fmla="*/ 202 h 53"/>
                <a:gd name="T6" fmla="*/ 432 w 155"/>
                <a:gd name="T7" fmla="*/ 190 h 53"/>
                <a:gd name="T8" fmla="*/ 393 w 155"/>
                <a:gd name="T9" fmla="*/ 180 h 53"/>
                <a:gd name="T10" fmla="*/ 375 w 155"/>
                <a:gd name="T11" fmla="*/ 115 h 53"/>
                <a:gd name="T12" fmla="*/ 311 w 155"/>
                <a:gd name="T13" fmla="*/ 79 h 53"/>
                <a:gd name="T14" fmla="*/ 288 w 155"/>
                <a:gd name="T15" fmla="*/ 48 h 53"/>
                <a:gd name="T16" fmla="*/ 269 w 155"/>
                <a:gd name="T17" fmla="*/ 100 h 53"/>
                <a:gd name="T18" fmla="*/ 232 w 155"/>
                <a:gd name="T19" fmla="*/ 100 h 53"/>
                <a:gd name="T20" fmla="*/ 192 w 155"/>
                <a:gd name="T21" fmla="*/ 100 h 53"/>
                <a:gd name="T22" fmla="*/ 164 w 155"/>
                <a:gd name="T23" fmla="*/ 51 h 53"/>
                <a:gd name="T24" fmla="*/ 104 w 155"/>
                <a:gd name="T25" fmla="*/ 1 h 53"/>
                <a:gd name="T26" fmla="*/ 43 w 155"/>
                <a:gd name="T27" fmla="*/ 0 h 53"/>
                <a:gd name="T28" fmla="*/ 14 w 155"/>
                <a:gd name="T29" fmla="*/ 68 h 53"/>
                <a:gd name="T30" fmla="*/ 0 w 155"/>
                <a:gd name="T31" fmla="*/ 79 h 53"/>
                <a:gd name="T32" fmla="*/ 58 w 155"/>
                <a:gd name="T33" fmla="*/ 106 h 53"/>
                <a:gd name="T34" fmla="*/ 58 w 155"/>
                <a:gd name="T35" fmla="*/ 139 h 53"/>
                <a:gd name="T36" fmla="*/ 109 w 155"/>
                <a:gd name="T37" fmla="*/ 169 h 53"/>
                <a:gd name="T38" fmla="*/ 163 w 155"/>
                <a:gd name="T39" fmla="*/ 186 h 53"/>
                <a:gd name="T40" fmla="*/ 212 w 155"/>
                <a:gd name="T41" fmla="*/ 206 h 53"/>
                <a:gd name="T42" fmla="*/ 258 w 155"/>
                <a:gd name="T43" fmla="*/ 226 h 53"/>
                <a:gd name="T44" fmla="*/ 326 w 155"/>
                <a:gd name="T45" fmla="*/ 241 h 53"/>
                <a:gd name="T46" fmla="*/ 393 w 155"/>
                <a:gd name="T47" fmla="*/ 255 h 53"/>
                <a:gd name="T48" fmla="*/ 434 w 155"/>
                <a:gd name="T49" fmla="*/ 284 h 53"/>
                <a:gd name="T50" fmla="*/ 479 w 155"/>
                <a:gd name="T51" fmla="*/ 305 h 5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5"/>
                <a:gd name="T79" fmla="*/ 0 h 53"/>
                <a:gd name="T80" fmla="*/ 155 w 155"/>
                <a:gd name="T81" fmla="*/ 53 h 5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5" h="53">
                  <a:moveTo>
                    <a:pt x="155" y="53"/>
                  </a:moveTo>
                  <a:lnTo>
                    <a:pt x="153" y="50"/>
                  </a:lnTo>
                  <a:lnTo>
                    <a:pt x="153" y="35"/>
                  </a:lnTo>
                  <a:lnTo>
                    <a:pt x="140" y="33"/>
                  </a:lnTo>
                  <a:lnTo>
                    <a:pt x="128" y="31"/>
                  </a:lnTo>
                  <a:lnTo>
                    <a:pt x="122" y="20"/>
                  </a:lnTo>
                  <a:lnTo>
                    <a:pt x="101" y="14"/>
                  </a:lnTo>
                  <a:lnTo>
                    <a:pt x="94" y="8"/>
                  </a:lnTo>
                  <a:lnTo>
                    <a:pt x="87" y="17"/>
                  </a:lnTo>
                  <a:lnTo>
                    <a:pt x="75" y="17"/>
                  </a:lnTo>
                  <a:lnTo>
                    <a:pt x="62" y="17"/>
                  </a:lnTo>
                  <a:lnTo>
                    <a:pt x="54" y="9"/>
                  </a:lnTo>
                  <a:lnTo>
                    <a:pt x="34" y="1"/>
                  </a:lnTo>
                  <a:lnTo>
                    <a:pt x="14" y="0"/>
                  </a:lnTo>
                  <a:lnTo>
                    <a:pt x="5" y="12"/>
                  </a:lnTo>
                  <a:lnTo>
                    <a:pt x="0" y="14"/>
                  </a:lnTo>
                  <a:lnTo>
                    <a:pt x="18" y="19"/>
                  </a:lnTo>
                  <a:lnTo>
                    <a:pt x="18" y="24"/>
                  </a:lnTo>
                  <a:lnTo>
                    <a:pt x="35" y="29"/>
                  </a:lnTo>
                  <a:lnTo>
                    <a:pt x="53" y="32"/>
                  </a:lnTo>
                  <a:lnTo>
                    <a:pt x="69" y="36"/>
                  </a:lnTo>
                  <a:lnTo>
                    <a:pt x="84" y="39"/>
                  </a:lnTo>
                  <a:lnTo>
                    <a:pt x="106" y="42"/>
                  </a:lnTo>
                  <a:lnTo>
                    <a:pt x="128" y="44"/>
                  </a:lnTo>
                  <a:lnTo>
                    <a:pt x="141" y="49"/>
                  </a:lnTo>
                  <a:lnTo>
                    <a:pt x="155" y="53"/>
                  </a:lnTo>
                  <a:close/>
                </a:path>
              </a:pathLst>
            </a:custGeom>
            <a:gradFill rotWithShape="0">
              <a:gsLst>
                <a:gs pos="0">
                  <a:srgbClr val="FF4141"/>
                </a:gs>
                <a:gs pos="100000">
                  <a:srgbClr val="FF9900"/>
                </a:gs>
              </a:gsLst>
              <a:lin ang="5400000" scaled="1"/>
            </a:gra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13" name="Freeform 9"/>
            <p:cNvSpPr>
              <a:spLocks/>
            </p:cNvSpPr>
            <p:nvPr/>
          </p:nvSpPr>
          <p:spPr bwMode="auto">
            <a:xfrm>
              <a:off x="3768" y="2904"/>
              <a:ext cx="76" cy="46"/>
            </a:xfrm>
            <a:custGeom>
              <a:avLst/>
              <a:gdLst>
                <a:gd name="T0" fmla="*/ 211 w 62"/>
                <a:gd name="T1" fmla="*/ 0 h 36"/>
                <a:gd name="T2" fmla="*/ 131 w 62"/>
                <a:gd name="T3" fmla="*/ 1 h 36"/>
                <a:gd name="T4" fmla="*/ 77 w 62"/>
                <a:gd name="T5" fmla="*/ 36 h 36"/>
                <a:gd name="T6" fmla="*/ 25 w 62"/>
                <a:gd name="T7" fmla="*/ 69 h 36"/>
                <a:gd name="T8" fmla="*/ 1 w 62"/>
                <a:gd name="T9" fmla="*/ 130 h 36"/>
                <a:gd name="T10" fmla="*/ 0 w 62"/>
                <a:gd name="T11" fmla="*/ 137 h 36"/>
                <a:gd name="T12" fmla="*/ 2 w 62"/>
                <a:gd name="T13" fmla="*/ 157 h 36"/>
                <a:gd name="T14" fmla="*/ 72 w 62"/>
                <a:gd name="T15" fmla="*/ 106 h 36"/>
                <a:gd name="T16" fmla="*/ 141 w 62"/>
                <a:gd name="T17" fmla="*/ 51 h 36"/>
                <a:gd name="T18" fmla="*/ 211 w 62"/>
                <a:gd name="T19" fmla="*/ 0 h 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"/>
                <a:gd name="T31" fmla="*/ 0 h 36"/>
                <a:gd name="T32" fmla="*/ 62 w 62"/>
                <a:gd name="T33" fmla="*/ 36 h 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" h="36">
                  <a:moveTo>
                    <a:pt x="62" y="0"/>
                  </a:moveTo>
                  <a:lnTo>
                    <a:pt x="38" y="1"/>
                  </a:lnTo>
                  <a:lnTo>
                    <a:pt x="23" y="8"/>
                  </a:lnTo>
                  <a:lnTo>
                    <a:pt x="7" y="16"/>
                  </a:lnTo>
                  <a:lnTo>
                    <a:pt x="1" y="30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21" y="24"/>
                  </a:lnTo>
                  <a:lnTo>
                    <a:pt x="42" y="12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14" name="Freeform 10"/>
            <p:cNvSpPr>
              <a:spLocks/>
            </p:cNvSpPr>
            <p:nvPr/>
          </p:nvSpPr>
          <p:spPr bwMode="auto">
            <a:xfrm>
              <a:off x="3847" y="2644"/>
              <a:ext cx="28" cy="73"/>
            </a:xfrm>
            <a:custGeom>
              <a:avLst/>
              <a:gdLst>
                <a:gd name="T0" fmla="*/ 95 w 22"/>
                <a:gd name="T1" fmla="*/ 159 h 57"/>
                <a:gd name="T2" fmla="*/ 59 w 22"/>
                <a:gd name="T3" fmla="*/ 99 h 57"/>
                <a:gd name="T4" fmla="*/ 84 w 22"/>
                <a:gd name="T5" fmla="*/ 65 h 57"/>
                <a:gd name="T6" fmla="*/ 66 w 22"/>
                <a:gd name="T7" fmla="*/ 47 h 57"/>
                <a:gd name="T8" fmla="*/ 46 w 22"/>
                <a:gd name="T9" fmla="*/ 69 h 57"/>
                <a:gd name="T10" fmla="*/ 17 w 22"/>
                <a:gd name="T11" fmla="*/ 113 h 57"/>
                <a:gd name="T12" fmla="*/ 17 w 22"/>
                <a:gd name="T13" fmla="*/ 95 h 57"/>
                <a:gd name="T14" fmla="*/ 36 w 22"/>
                <a:gd name="T15" fmla="*/ 36 h 57"/>
                <a:gd name="T16" fmla="*/ 37 w 22"/>
                <a:gd name="T17" fmla="*/ 0 h 57"/>
                <a:gd name="T18" fmla="*/ 0 w 22"/>
                <a:gd name="T19" fmla="*/ 60 h 57"/>
                <a:gd name="T20" fmla="*/ 10 w 22"/>
                <a:gd name="T21" fmla="*/ 122 h 57"/>
                <a:gd name="T22" fmla="*/ 13 w 22"/>
                <a:gd name="T23" fmla="*/ 182 h 57"/>
                <a:gd name="T24" fmla="*/ 59 w 22"/>
                <a:gd name="T25" fmla="*/ 250 h 57"/>
                <a:gd name="T26" fmla="*/ 28 w 22"/>
                <a:gd name="T27" fmla="*/ 156 h 57"/>
                <a:gd name="T28" fmla="*/ 95 w 22"/>
                <a:gd name="T29" fmla="*/ 159 h 5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2"/>
                <a:gd name="T46" fmla="*/ 0 h 57"/>
                <a:gd name="T47" fmla="*/ 22 w 22"/>
                <a:gd name="T48" fmla="*/ 57 h 5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2" h="57">
                  <a:moveTo>
                    <a:pt x="22" y="36"/>
                  </a:moveTo>
                  <a:lnTo>
                    <a:pt x="13" y="23"/>
                  </a:lnTo>
                  <a:lnTo>
                    <a:pt x="20" y="15"/>
                  </a:lnTo>
                  <a:lnTo>
                    <a:pt x="16" y="11"/>
                  </a:lnTo>
                  <a:lnTo>
                    <a:pt x="10" y="16"/>
                  </a:lnTo>
                  <a:lnTo>
                    <a:pt x="4" y="26"/>
                  </a:lnTo>
                  <a:lnTo>
                    <a:pt x="4" y="21"/>
                  </a:lnTo>
                  <a:lnTo>
                    <a:pt x="8" y="8"/>
                  </a:lnTo>
                  <a:lnTo>
                    <a:pt x="9" y="0"/>
                  </a:lnTo>
                  <a:lnTo>
                    <a:pt x="0" y="14"/>
                  </a:lnTo>
                  <a:lnTo>
                    <a:pt x="2" y="27"/>
                  </a:lnTo>
                  <a:lnTo>
                    <a:pt x="3" y="41"/>
                  </a:lnTo>
                  <a:lnTo>
                    <a:pt x="13" y="57"/>
                  </a:lnTo>
                  <a:lnTo>
                    <a:pt x="6" y="35"/>
                  </a:lnTo>
                  <a:lnTo>
                    <a:pt x="22" y="36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15" name="Freeform 11"/>
            <p:cNvSpPr>
              <a:spLocks/>
            </p:cNvSpPr>
            <p:nvPr/>
          </p:nvSpPr>
          <p:spPr bwMode="auto">
            <a:xfrm>
              <a:off x="3854" y="2766"/>
              <a:ext cx="59" cy="27"/>
            </a:xfrm>
            <a:custGeom>
              <a:avLst/>
              <a:gdLst>
                <a:gd name="T0" fmla="*/ 148 w 49"/>
                <a:gd name="T1" fmla="*/ 115 h 19"/>
                <a:gd name="T2" fmla="*/ 144 w 49"/>
                <a:gd name="T3" fmla="*/ 155 h 19"/>
                <a:gd name="T4" fmla="*/ 78 w 49"/>
                <a:gd name="T5" fmla="*/ 81 h 19"/>
                <a:gd name="T6" fmla="*/ 35 w 49"/>
                <a:gd name="T7" fmla="*/ 95 h 19"/>
                <a:gd name="T8" fmla="*/ 2 w 49"/>
                <a:gd name="T9" fmla="*/ 57 h 19"/>
                <a:gd name="T10" fmla="*/ 0 w 49"/>
                <a:gd name="T11" fmla="*/ 95 h 19"/>
                <a:gd name="T12" fmla="*/ 1 w 49"/>
                <a:gd name="T13" fmla="*/ 40 h 19"/>
                <a:gd name="T14" fmla="*/ 34 w 49"/>
                <a:gd name="T15" fmla="*/ 0 h 19"/>
                <a:gd name="T16" fmla="*/ 76 w 49"/>
                <a:gd name="T17" fmla="*/ 1 h 19"/>
                <a:gd name="T18" fmla="*/ 123 w 49"/>
                <a:gd name="T19" fmla="*/ 18 h 19"/>
                <a:gd name="T20" fmla="*/ 148 w 49"/>
                <a:gd name="T21" fmla="*/ 115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19"/>
                <a:gd name="T35" fmla="*/ 49 w 49"/>
                <a:gd name="T36" fmla="*/ 19 h 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19">
                  <a:moveTo>
                    <a:pt x="49" y="14"/>
                  </a:moveTo>
                  <a:lnTo>
                    <a:pt x="47" y="19"/>
                  </a:lnTo>
                  <a:lnTo>
                    <a:pt x="26" y="10"/>
                  </a:lnTo>
                  <a:lnTo>
                    <a:pt x="12" y="11"/>
                  </a:lnTo>
                  <a:lnTo>
                    <a:pt x="2" y="7"/>
                  </a:lnTo>
                  <a:lnTo>
                    <a:pt x="0" y="11"/>
                  </a:lnTo>
                  <a:lnTo>
                    <a:pt x="1" y="5"/>
                  </a:lnTo>
                  <a:lnTo>
                    <a:pt x="11" y="0"/>
                  </a:lnTo>
                  <a:lnTo>
                    <a:pt x="25" y="1"/>
                  </a:lnTo>
                  <a:lnTo>
                    <a:pt x="41" y="2"/>
                  </a:lnTo>
                  <a:lnTo>
                    <a:pt x="49" y="14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16" name="Freeform 12"/>
            <p:cNvSpPr>
              <a:spLocks/>
            </p:cNvSpPr>
            <p:nvPr/>
          </p:nvSpPr>
          <p:spPr bwMode="auto">
            <a:xfrm>
              <a:off x="3693" y="2898"/>
              <a:ext cx="67" cy="14"/>
            </a:xfrm>
            <a:custGeom>
              <a:avLst/>
              <a:gdLst>
                <a:gd name="T0" fmla="*/ 197 w 54"/>
                <a:gd name="T1" fmla="*/ 1 h 11"/>
                <a:gd name="T2" fmla="*/ 196 w 54"/>
                <a:gd name="T3" fmla="*/ 0 h 11"/>
                <a:gd name="T4" fmla="*/ 184 w 54"/>
                <a:gd name="T5" fmla="*/ 0 h 11"/>
                <a:gd name="T6" fmla="*/ 165 w 54"/>
                <a:gd name="T7" fmla="*/ 22 h 11"/>
                <a:gd name="T8" fmla="*/ 133 w 54"/>
                <a:gd name="T9" fmla="*/ 22 h 11"/>
                <a:gd name="T10" fmla="*/ 81 w 54"/>
                <a:gd name="T11" fmla="*/ 10 h 11"/>
                <a:gd name="T12" fmla="*/ 32 w 54"/>
                <a:gd name="T13" fmla="*/ 0 h 11"/>
                <a:gd name="T14" fmla="*/ 0 w 54"/>
                <a:gd name="T15" fmla="*/ 36 h 11"/>
                <a:gd name="T16" fmla="*/ 30 w 54"/>
                <a:gd name="T17" fmla="*/ 47 h 11"/>
                <a:gd name="T18" fmla="*/ 88 w 54"/>
                <a:gd name="T19" fmla="*/ 46 h 11"/>
                <a:gd name="T20" fmla="*/ 149 w 54"/>
                <a:gd name="T21" fmla="*/ 46 h 11"/>
                <a:gd name="T22" fmla="*/ 197 w 54"/>
                <a:gd name="T23" fmla="*/ 1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"/>
                <a:gd name="T37" fmla="*/ 0 h 11"/>
                <a:gd name="T38" fmla="*/ 54 w 54"/>
                <a:gd name="T39" fmla="*/ 11 h 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" h="11">
                  <a:moveTo>
                    <a:pt x="54" y="1"/>
                  </a:moveTo>
                  <a:lnTo>
                    <a:pt x="53" y="0"/>
                  </a:lnTo>
                  <a:lnTo>
                    <a:pt x="50" y="0"/>
                  </a:lnTo>
                  <a:lnTo>
                    <a:pt x="45" y="5"/>
                  </a:lnTo>
                  <a:lnTo>
                    <a:pt x="36" y="5"/>
                  </a:lnTo>
                  <a:lnTo>
                    <a:pt x="22" y="2"/>
                  </a:lnTo>
                  <a:lnTo>
                    <a:pt x="9" y="0"/>
                  </a:lnTo>
                  <a:lnTo>
                    <a:pt x="0" y="8"/>
                  </a:lnTo>
                  <a:lnTo>
                    <a:pt x="8" y="11"/>
                  </a:lnTo>
                  <a:lnTo>
                    <a:pt x="24" y="10"/>
                  </a:lnTo>
                  <a:lnTo>
                    <a:pt x="41" y="10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17" name="Freeform 13"/>
            <p:cNvSpPr>
              <a:spLocks/>
            </p:cNvSpPr>
            <p:nvPr/>
          </p:nvSpPr>
          <p:spPr bwMode="auto">
            <a:xfrm>
              <a:off x="3400" y="2736"/>
              <a:ext cx="34" cy="35"/>
            </a:xfrm>
            <a:custGeom>
              <a:avLst/>
              <a:gdLst>
                <a:gd name="T0" fmla="*/ 108 w 27"/>
                <a:gd name="T1" fmla="*/ 59 h 29"/>
                <a:gd name="T2" fmla="*/ 106 w 27"/>
                <a:gd name="T3" fmla="*/ 91 h 29"/>
                <a:gd name="T4" fmla="*/ 48 w 27"/>
                <a:gd name="T5" fmla="*/ 59 h 29"/>
                <a:gd name="T6" fmla="*/ 29 w 27"/>
                <a:gd name="T7" fmla="*/ 30 h 29"/>
                <a:gd name="T8" fmla="*/ 0 w 27"/>
                <a:gd name="T9" fmla="*/ 21 h 29"/>
                <a:gd name="T10" fmla="*/ 31 w 27"/>
                <a:gd name="T11" fmla="*/ 1 h 29"/>
                <a:gd name="T12" fmla="*/ 47 w 27"/>
                <a:gd name="T13" fmla="*/ 0 h 29"/>
                <a:gd name="T14" fmla="*/ 74 w 27"/>
                <a:gd name="T15" fmla="*/ 43 h 29"/>
                <a:gd name="T16" fmla="*/ 108 w 27"/>
                <a:gd name="T17" fmla="*/ 59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"/>
                <a:gd name="T28" fmla="*/ 0 h 29"/>
                <a:gd name="T29" fmla="*/ 27 w 27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" h="29">
                  <a:moveTo>
                    <a:pt x="27" y="19"/>
                  </a:moveTo>
                  <a:lnTo>
                    <a:pt x="26" y="29"/>
                  </a:lnTo>
                  <a:lnTo>
                    <a:pt x="12" y="19"/>
                  </a:lnTo>
                  <a:lnTo>
                    <a:pt x="7" y="10"/>
                  </a:lnTo>
                  <a:lnTo>
                    <a:pt x="0" y="7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8" y="14"/>
                  </a:lnTo>
                  <a:lnTo>
                    <a:pt x="27" y="19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18" name="Freeform 14"/>
            <p:cNvSpPr>
              <a:spLocks/>
            </p:cNvSpPr>
            <p:nvPr/>
          </p:nvSpPr>
          <p:spPr bwMode="auto">
            <a:xfrm>
              <a:off x="3634" y="2896"/>
              <a:ext cx="48" cy="21"/>
            </a:xfrm>
            <a:custGeom>
              <a:avLst/>
              <a:gdLst>
                <a:gd name="T0" fmla="*/ 105 w 41"/>
                <a:gd name="T1" fmla="*/ 49 h 16"/>
                <a:gd name="T2" fmla="*/ 95 w 41"/>
                <a:gd name="T3" fmla="*/ 21 h 16"/>
                <a:gd name="T4" fmla="*/ 81 w 41"/>
                <a:gd name="T5" fmla="*/ 31 h 16"/>
                <a:gd name="T6" fmla="*/ 47 w 41"/>
                <a:gd name="T7" fmla="*/ 0 h 16"/>
                <a:gd name="T8" fmla="*/ 64 w 41"/>
                <a:gd name="T9" fmla="*/ 41 h 16"/>
                <a:gd name="T10" fmla="*/ 43 w 41"/>
                <a:gd name="T11" fmla="*/ 41 h 16"/>
                <a:gd name="T12" fmla="*/ 11 w 41"/>
                <a:gd name="T13" fmla="*/ 37 h 16"/>
                <a:gd name="T14" fmla="*/ 0 w 41"/>
                <a:gd name="T15" fmla="*/ 84 h 16"/>
                <a:gd name="T16" fmla="*/ 35 w 41"/>
                <a:gd name="T17" fmla="*/ 71 h 16"/>
                <a:gd name="T18" fmla="*/ 74 w 41"/>
                <a:gd name="T19" fmla="*/ 50 h 16"/>
                <a:gd name="T20" fmla="*/ 88 w 41"/>
                <a:gd name="T21" fmla="*/ 66 h 16"/>
                <a:gd name="T22" fmla="*/ 88 w 41"/>
                <a:gd name="T23" fmla="*/ 64 h 16"/>
                <a:gd name="T24" fmla="*/ 105 w 41"/>
                <a:gd name="T25" fmla="*/ 49 h 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1"/>
                <a:gd name="T40" fmla="*/ 0 h 16"/>
                <a:gd name="T41" fmla="*/ 41 w 41"/>
                <a:gd name="T42" fmla="*/ 16 h 1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1" h="16">
                  <a:moveTo>
                    <a:pt x="41" y="9"/>
                  </a:moveTo>
                  <a:lnTo>
                    <a:pt x="37" y="4"/>
                  </a:lnTo>
                  <a:lnTo>
                    <a:pt x="32" y="6"/>
                  </a:lnTo>
                  <a:lnTo>
                    <a:pt x="18" y="0"/>
                  </a:lnTo>
                  <a:lnTo>
                    <a:pt x="25" y="8"/>
                  </a:lnTo>
                  <a:lnTo>
                    <a:pt x="17" y="8"/>
                  </a:lnTo>
                  <a:lnTo>
                    <a:pt x="4" y="7"/>
                  </a:lnTo>
                  <a:lnTo>
                    <a:pt x="0" y="16"/>
                  </a:lnTo>
                  <a:lnTo>
                    <a:pt x="14" y="14"/>
                  </a:lnTo>
                  <a:lnTo>
                    <a:pt x="28" y="10"/>
                  </a:lnTo>
                  <a:lnTo>
                    <a:pt x="34" y="13"/>
                  </a:lnTo>
                  <a:lnTo>
                    <a:pt x="34" y="12"/>
                  </a:lnTo>
                  <a:lnTo>
                    <a:pt x="41" y="9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19" name="Freeform 15"/>
            <p:cNvSpPr>
              <a:spLocks/>
            </p:cNvSpPr>
            <p:nvPr/>
          </p:nvSpPr>
          <p:spPr bwMode="auto">
            <a:xfrm>
              <a:off x="3680" y="2928"/>
              <a:ext cx="35" cy="19"/>
            </a:xfrm>
            <a:custGeom>
              <a:avLst/>
              <a:gdLst>
                <a:gd name="T0" fmla="*/ 76 w 30"/>
                <a:gd name="T1" fmla="*/ 52 h 15"/>
                <a:gd name="T2" fmla="*/ 50 w 30"/>
                <a:gd name="T3" fmla="*/ 61 h 15"/>
                <a:gd name="T4" fmla="*/ 11 w 30"/>
                <a:gd name="T5" fmla="*/ 25 h 15"/>
                <a:gd name="T6" fmla="*/ 0 w 30"/>
                <a:gd name="T7" fmla="*/ 0 h 15"/>
                <a:gd name="T8" fmla="*/ 43 w 30"/>
                <a:gd name="T9" fmla="*/ 1 h 15"/>
                <a:gd name="T10" fmla="*/ 76 w 30"/>
                <a:gd name="T11" fmla="*/ 52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5"/>
                <a:gd name="T20" fmla="*/ 30 w 30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5">
                  <a:moveTo>
                    <a:pt x="30" y="13"/>
                  </a:moveTo>
                  <a:lnTo>
                    <a:pt x="20" y="15"/>
                  </a:lnTo>
                  <a:lnTo>
                    <a:pt x="4" y="6"/>
                  </a:lnTo>
                  <a:lnTo>
                    <a:pt x="0" y="0"/>
                  </a:lnTo>
                  <a:lnTo>
                    <a:pt x="17" y="1"/>
                  </a:lnTo>
                  <a:lnTo>
                    <a:pt x="30" y="13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20" name="Freeform 16"/>
            <p:cNvSpPr>
              <a:spLocks/>
            </p:cNvSpPr>
            <p:nvPr/>
          </p:nvSpPr>
          <p:spPr bwMode="auto">
            <a:xfrm>
              <a:off x="3818" y="2771"/>
              <a:ext cx="25" cy="19"/>
            </a:xfrm>
            <a:custGeom>
              <a:avLst/>
              <a:gdLst>
                <a:gd name="T0" fmla="*/ 76 w 20"/>
                <a:gd name="T1" fmla="*/ 60 h 13"/>
                <a:gd name="T2" fmla="*/ 49 w 20"/>
                <a:gd name="T3" fmla="*/ 129 h 13"/>
                <a:gd name="T4" fmla="*/ 0 w 20"/>
                <a:gd name="T5" fmla="*/ 47 h 13"/>
                <a:gd name="T6" fmla="*/ 21 w 20"/>
                <a:gd name="T7" fmla="*/ 0 h 13"/>
                <a:gd name="T8" fmla="*/ 76 w 20"/>
                <a:gd name="T9" fmla="*/ 60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3"/>
                <a:gd name="T17" fmla="*/ 20 w 20"/>
                <a:gd name="T18" fmla="*/ 13 h 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3">
                  <a:moveTo>
                    <a:pt x="20" y="6"/>
                  </a:moveTo>
                  <a:lnTo>
                    <a:pt x="13" y="13"/>
                  </a:lnTo>
                  <a:lnTo>
                    <a:pt x="0" y="5"/>
                  </a:lnTo>
                  <a:lnTo>
                    <a:pt x="6" y="0"/>
                  </a:lnTo>
                  <a:lnTo>
                    <a:pt x="20" y="6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21" name="Freeform 17"/>
            <p:cNvSpPr>
              <a:spLocks/>
            </p:cNvSpPr>
            <p:nvPr/>
          </p:nvSpPr>
          <p:spPr bwMode="auto">
            <a:xfrm>
              <a:off x="3590" y="2896"/>
              <a:ext cx="23" cy="13"/>
            </a:xfrm>
            <a:custGeom>
              <a:avLst/>
              <a:gdLst>
                <a:gd name="T0" fmla="*/ 61 w 19"/>
                <a:gd name="T1" fmla="*/ 21 h 10"/>
                <a:gd name="T2" fmla="*/ 53 w 19"/>
                <a:gd name="T3" fmla="*/ 1 h 10"/>
                <a:gd name="T4" fmla="*/ 0 w 19"/>
                <a:gd name="T5" fmla="*/ 0 h 10"/>
                <a:gd name="T6" fmla="*/ 33 w 19"/>
                <a:gd name="T7" fmla="*/ 49 h 10"/>
                <a:gd name="T8" fmla="*/ 61 w 19"/>
                <a:gd name="T9" fmla="*/ 21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0"/>
                <a:gd name="T17" fmla="*/ 19 w 19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0">
                  <a:moveTo>
                    <a:pt x="19" y="4"/>
                  </a:moveTo>
                  <a:lnTo>
                    <a:pt x="17" y="1"/>
                  </a:lnTo>
                  <a:lnTo>
                    <a:pt x="0" y="0"/>
                  </a:lnTo>
                  <a:lnTo>
                    <a:pt x="10" y="10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22" name="Freeform 18"/>
            <p:cNvSpPr>
              <a:spLocks/>
            </p:cNvSpPr>
            <p:nvPr/>
          </p:nvSpPr>
          <p:spPr bwMode="auto">
            <a:xfrm>
              <a:off x="3617" y="2896"/>
              <a:ext cx="17" cy="18"/>
            </a:xfrm>
            <a:custGeom>
              <a:avLst/>
              <a:gdLst>
                <a:gd name="T0" fmla="*/ 96 w 12"/>
                <a:gd name="T1" fmla="*/ 21 h 13"/>
                <a:gd name="T2" fmla="*/ 57 w 12"/>
                <a:gd name="T3" fmla="*/ 0 h 13"/>
                <a:gd name="T4" fmla="*/ 0 w 12"/>
                <a:gd name="T5" fmla="*/ 76 h 13"/>
                <a:gd name="T6" fmla="*/ 52 w 12"/>
                <a:gd name="T7" fmla="*/ 91 h 13"/>
                <a:gd name="T8" fmla="*/ 96 w 12"/>
                <a:gd name="T9" fmla="*/ 21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13"/>
                <a:gd name="T17" fmla="*/ 12 w 12"/>
                <a:gd name="T18" fmla="*/ 13 h 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13">
                  <a:moveTo>
                    <a:pt x="12" y="3"/>
                  </a:moveTo>
                  <a:lnTo>
                    <a:pt x="7" y="0"/>
                  </a:lnTo>
                  <a:lnTo>
                    <a:pt x="0" y="11"/>
                  </a:lnTo>
                  <a:lnTo>
                    <a:pt x="6" y="13"/>
                  </a:lnTo>
                  <a:lnTo>
                    <a:pt x="12" y="3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23" name="Freeform 19"/>
            <p:cNvSpPr>
              <a:spLocks/>
            </p:cNvSpPr>
            <p:nvPr/>
          </p:nvSpPr>
          <p:spPr bwMode="auto">
            <a:xfrm>
              <a:off x="3451" y="2761"/>
              <a:ext cx="13" cy="16"/>
            </a:xfrm>
            <a:custGeom>
              <a:avLst/>
              <a:gdLst>
                <a:gd name="T0" fmla="*/ 49 w 10"/>
                <a:gd name="T1" fmla="*/ 41 h 11"/>
                <a:gd name="T2" fmla="*/ 29 w 10"/>
                <a:gd name="T3" fmla="*/ 99 h 11"/>
                <a:gd name="T4" fmla="*/ 1 w 10"/>
                <a:gd name="T5" fmla="*/ 102 h 11"/>
                <a:gd name="T6" fmla="*/ 0 w 10"/>
                <a:gd name="T7" fmla="*/ 0 h 11"/>
                <a:gd name="T8" fmla="*/ 49 w 10"/>
                <a:gd name="T9" fmla="*/ 41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11"/>
                <a:gd name="T17" fmla="*/ 10 w 10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11">
                  <a:moveTo>
                    <a:pt x="10" y="4"/>
                  </a:moveTo>
                  <a:lnTo>
                    <a:pt x="6" y="10"/>
                  </a:lnTo>
                  <a:lnTo>
                    <a:pt x="1" y="11"/>
                  </a:lnTo>
                  <a:lnTo>
                    <a:pt x="0" y="0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24" name="Freeform 20"/>
            <p:cNvSpPr>
              <a:spLocks/>
            </p:cNvSpPr>
            <p:nvPr/>
          </p:nvSpPr>
          <p:spPr bwMode="auto">
            <a:xfrm>
              <a:off x="3751" y="2808"/>
              <a:ext cx="11" cy="28"/>
            </a:xfrm>
            <a:custGeom>
              <a:avLst/>
              <a:gdLst>
                <a:gd name="T0" fmla="*/ 16 w 10"/>
                <a:gd name="T1" fmla="*/ 50 h 23"/>
                <a:gd name="T2" fmla="*/ 13 w 10"/>
                <a:gd name="T3" fmla="*/ 41 h 23"/>
                <a:gd name="T4" fmla="*/ 13 w 10"/>
                <a:gd name="T5" fmla="*/ 16 h 23"/>
                <a:gd name="T6" fmla="*/ 13 w 10"/>
                <a:gd name="T7" fmla="*/ 0 h 23"/>
                <a:gd name="T8" fmla="*/ 0 w 10"/>
                <a:gd name="T9" fmla="*/ 74 h 23"/>
                <a:gd name="T10" fmla="*/ 16 w 10"/>
                <a:gd name="T11" fmla="*/ 5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23"/>
                <a:gd name="T20" fmla="*/ 10 w 10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23">
                  <a:moveTo>
                    <a:pt x="10" y="16"/>
                  </a:moveTo>
                  <a:lnTo>
                    <a:pt x="7" y="13"/>
                  </a:lnTo>
                  <a:lnTo>
                    <a:pt x="7" y="5"/>
                  </a:lnTo>
                  <a:lnTo>
                    <a:pt x="7" y="0"/>
                  </a:lnTo>
                  <a:lnTo>
                    <a:pt x="0" y="23"/>
                  </a:lnTo>
                  <a:lnTo>
                    <a:pt x="10" y="16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25" name="Freeform 21"/>
            <p:cNvSpPr>
              <a:spLocks/>
            </p:cNvSpPr>
            <p:nvPr/>
          </p:nvSpPr>
          <p:spPr bwMode="auto">
            <a:xfrm>
              <a:off x="3270" y="2720"/>
              <a:ext cx="15" cy="19"/>
            </a:xfrm>
            <a:custGeom>
              <a:avLst/>
              <a:gdLst>
                <a:gd name="T0" fmla="*/ 68 w 11"/>
                <a:gd name="T1" fmla="*/ 88 h 14"/>
                <a:gd name="T2" fmla="*/ 19 w 11"/>
                <a:gd name="T3" fmla="*/ 88 h 14"/>
                <a:gd name="T4" fmla="*/ 0 w 11"/>
                <a:gd name="T5" fmla="*/ 0 h 14"/>
                <a:gd name="T6" fmla="*/ 68 w 11"/>
                <a:gd name="T7" fmla="*/ 88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14"/>
                <a:gd name="T14" fmla="*/ 11 w 11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14">
                  <a:moveTo>
                    <a:pt x="11" y="14"/>
                  </a:moveTo>
                  <a:lnTo>
                    <a:pt x="3" y="14"/>
                  </a:lnTo>
                  <a:lnTo>
                    <a:pt x="0" y="0"/>
                  </a:lnTo>
                  <a:lnTo>
                    <a:pt x="11" y="14"/>
                  </a:lnTo>
                  <a:close/>
                </a:path>
              </a:pathLst>
            </a:custGeom>
            <a:solidFill>
              <a:srgbClr val="FFCC00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26" name="Freeform 22"/>
            <p:cNvSpPr>
              <a:spLocks/>
            </p:cNvSpPr>
            <p:nvPr/>
          </p:nvSpPr>
          <p:spPr bwMode="auto">
            <a:xfrm>
              <a:off x="3747" y="2810"/>
              <a:ext cx="5" cy="18"/>
            </a:xfrm>
            <a:custGeom>
              <a:avLst/>
              <a:gdLst>
                <a:gd name="T0" fmla="*/ 3 w 6"/>
                <a:gd name="T1" fmla="*/ 28 h 14"/>
                <a:gd name="T2" fmla="*/ 3 w 6"/>
                <a:gd name="T3" fmla="*/ 0 h 14"/>
                <a:gd name="T4" fmla="*/ 1 w 6"/>
                <a:gd name="T5" fmla="*/ 10 h 14"/>
                <a:gd name="T6" fmla="*/ 0 w 6"/>
                <a:gd name="T7" fmla="*/ 64 h 14"/>
                <a:gd name="T8" fmla="*/ 3 w 6"/>
                <a:gd name="T9" fmla="*/ 28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14"/>
                <a:gd name="T17" fmla="*/ 6 w 6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14">
                  <a:moveTo>
                    <a:pt x="6" y="6"/>
                  </a:moveTo>
                  <a:lnTo>
                    <a:pt x="4" y="0"/>
                  </a:lnTo>
                  <a:lnTo>
                    <a:pt x="1" y="2"/>
                  </a:lnTo>
                  <a:lnTo>
                    <a:pt x="0" y="14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27" name="Freeform 23"/>
            <p:cNvSpPr>
              <a:spLocks/>
            </p:cNvSpPr>
            <p:nvPr/>
          </p:nvSpPr>
          <p:spPr bwMode="auto">
            <a:xfrm>
              <a:off x="3784" y="2739"/>
              <a:ext cx="21" cy="5"/>
            </a:xfrm>
            <a:custGeom>
              <a:avLst/>
              <a:gdLst>
                <a:gd name="T0" fmla="*/ 61 w 17"/>
                <a:gd name="T1" fmla="*/ 14 h 4"/>
                <a:gd name="T2" fmla="*/ 26 w 17"/>
                <a:gd name="T3" fmla="*/ 0 h 4"/>
                <a:gd name="T4" fmla="*/ 0 w 17"/>
                <a:gd name="T5" fmla="*/ 14 h 4"/>
                <a:gd name="T6" fmla="*/ 61 w 17"/>
                <a:gd name="T7" fmla="*/ 1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4"/>
                <a:gd name="T14" fmla="*/ 17 w 17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4">
                  <a:moveTo>
                    <a:pt x="17" y="4"/>
                  </a:moveTo>
                  <a:lnTo>
                    <a:pt x="7" y="0"/>
                  </a:lnTo>
                  <a:lnTo>
                    <a:pt x="0" y="4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28" name="Freeform 24"/>
            <p:cNvSpPr>
              <a:spLocks/>
            </p:cNvSpPr>
            <p:nvPr/>
          </p:nvSpPr>
          <p:spPr bwMode="auto">
            <a:xfrm>
              <a:off x="3554" y="2868"/>
              <a:ext cx="27" cy="6"/>
            </a:xfrm>
            <a:custGeom>
              <a:avLst/>
              <a:gdLst>
                <a:gd name="T0" fmla="*/ 62 w 23"/>
                <a:gd name="T1" fmla="*/ 0 h 4"/>
                <a:gd name="T2" fmla="*/ 15 w 23"/>
                <a:gd name="T3" fmla="*/ 42 h 4"/>
                <a:gd name="T4" fmla="*/ 0 w 23"/>
                <a:gd name="T5" fmla="*/ 13 h 4"/>
                <a:gd name="T6" fmla="*/ 62 w 23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4"/>
                <a:gd name="T14" fmla="*/ 23 w 23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4">
                  <a:moveTo>
                    <a:pt x="23" y="0"/>
                  </a:moveTo>
                  <a:lnTo>
                    <a:pt x="6" y="4"/>
                  </a:lnTo>
                  <a:lnTo>
                    <a:pt x="0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29" name="Freeform 25"/>
            <p:cNvSpPr>
              <a:spLocks/>
            </p:cNvSpPr>
            <p:nvPr/>
          </p:nvSpPr>
          <p:spPr bwMode="auto">
            <a:xfrm>
              <a:off x="3697" y="2243"/>
              <a:ext cx="87" cy="148"/>
            </a:xfrm>
            <a:custGeom>
              <a:avLst/>
              <a:gdLst>
                <a:gd name="T0" fmla="*/ 40 w 70"/>
                <a:gd name="T1" fmla="*/ 344 h 114"/>
                <a:gd name="T2" fmla="*/ 37 w 70"/>
                <a:gd name="T3" fmla="*/ 380 h 114"/>
                <a:gd name="T4" fmla="*/ 0 w 70"/>
                <a:gd name="T5" fmla="*/ 287 h 114"/>
                <a:gd name="T6" fmla="*/ 0 w 70"/>
                <a:gd name="T7" fmla="*/ 213 h 114"/>
                <a:gd name="T8" fmla="*/ 30 w 70"/>
                <a:gd name="T9" fmla="*/ 221 h 114"/>
                <a:gd name="T10" fmla="*/ 37 w 70"/>
                <a:gd name="T11" fmla="*/ 126 h 114"/>
                <a:gd name="T12" fmla="*/ 40 w 70"/>
                <a:gd name="T13" fmla="*/ 38 h 114"/>
                <a:gd name="T14" fmla="*/ 62 w 70"/>
                <a:gd name="T15" fmla="*/ 0 h 114"/>
                <a:gd name="T16" fmla="*/ 135 w 70"/>
                <a:gd name="T17" fmla="*/ 17 h 114"/>
                <a:gd name="T18" fmla="*/ 148 w 70"/>
                <a:gd name="T19" fmla="*/ 45 h 114"/>
                <a:gd name="T20" fmla="*/ 150 w 70"/>
                <a:gd name="T21" fmla="*/ 114 h 114"/>
                <a:gd name="T22" fmla="*/ 157 w 70"/>
                <a:gd name="T23" fmla="*/ 162 h 114"/>
                <a:gd name="T24" fmla="*/ 134 w 70"/>
                <a:gd name="T25" fmla="*/ 221 h 114"/>
                <a:gd name="T26" fmla="*/ 106 w 70"/>
                <a:gd name="T27" fmla="*/ 258 h 114"/>
                <a:gd name="T28" fmla="*/ 96 w 70"/>
                <a:gd name="T29" fmla="*/ 322 h 114"/>
                <a:gd name="T30" fmla="*/ 126 w 70"/>
                <a:gd name="T31" fmla="*/ 418 h 114"/>
                <a:gd name="T32" fmla="*/ 138 w 70"/>
                <a:gd name="T33" fmla="*/ 412 h 114"/>
                <a:gd name="T34" fmla="*/ 148 w 70"/>
                <a:gd name="T35" fmla="*/ 406 h 114"/>
                <a:gd name="T36" fmla="*/ 179 w 70"/>
                <a:gd name="T37" fmla="*/ 391 h 114"/>
                <a:gd name="T38" fmla="*/ 204 w 70"/>
                <a:gd name="T39" fmla="*/ 439 h 114"/>
                <a:gd name="T40" fmla="*/ 214 w 70"/>
                <a:gd name="T41" fmla="*/ 418 h 114"/>
                <a:gd name="T42" fmla="*/ 236 w 70"/>
                <a:gd name="T43" fmla="*/ 447 h 114"/>
                <a:gd name="T44" fmla="*/ 222 w 70"/>
                <a:gd name="T45" fmla="*/ 460 h 114"/>
                <a:gd name="T46" fmla="*/ 244 w 70"/>
                <a:gd name="T47" fmla="*/ 497 h 114"/>
                <a:gd name="T48" fmla="*/ 259 w 70"/>
                <a:gd name="T49" fmla="*/ 504 h 114"/>
                <a:gd name="T50" fmla="*/ 244 w 70"/>
                <a:gd name="T51" fmla="*/ 544 h 114"/>
                <a:gd name="T52" fmla="*/ 244 w 70"/>
                <a:gd name="T53" fmla="*/ 522 h 114"/>
                <a:gd name="T54" fmla="*/ 204 w 70"/>
                <a:gd name="T55" fmla="*/ 493 h 114"/>
                <a:gd name="T56" fmla="*/ 179 w 70"/>
                <a:gd name="T57" fmla="*/ 447 h 114"/>
                <a:gd name="T58" fmla="*/ 157 w 70"/>
                <a:gd name="T59" fmla="*/ 435 h 114"/>
                <a:gd name="T60" fmla="*/ 164 w 70"/>
                <a:gd name="T61" fmla="*/ 493 h 114"/>
                <a:gd name="T62" fmla="*/ 108 w 70"/>
                <a:gd name="T63" fmla="*/ 419 h 114"/>
                <a:gd name="T64" fmla="*/ 65 w 70"/>
                <a:gd name="T65" fmla="*/ 448 h 114"/>
                <a:gd name="T66" fmla="*/ 46 w 70"/>
                <a:gd name="T67" fmla="*/ 431 h 114"/>
                <a:gd name="T68" fmla="*/ 48 w 70"/>
                <a:gd name="T69" fmla="*/ 391 h 114"/>
                <a:gd name="T70" fmla="*/ 62 w 70"/>
                <a:gd name="T71" fmla="*/ 354 h 114"/>
                <a:gd name="T72" fmla="*/ 40 w 70"/>
                <a:gd name="T73" fmla="*/ 344 h 1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0"/>
                <a:gd name="T112" fmla="*/ 0 h 114"/>
                <a:gd name="T113" fmla="*/ 70 w 70"/>
                <a:gd name="T114" fmla="*/ 114 h 11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0" h="114">
                  <a:moveTo>
                    <a:pt x="11" y="72"/>
                  </a:moveTo>
                  <a:lnTo>
                    <a:pt x="10" y="79"/>
                  </a:lnTo>
                  <a:lnTo>
                    <a:pt x="0" y="60"/>
                  </a:lnTo>
                  <a:lnTo>
                    <a:pt x="0" y="45"/>
                  </a:lnTo>
                  <a:lnTo>
                    <a:pt x="8" y="46"/>
                  </a:lnTo>
                  <a:lnTo>
                    <a:pt x="10" y="27"/>
                  </a:lnTo>
                  <a:lnTo>
                    <a:pt x="11" y="8"/>
                  </a:lnTo>
                  <a:lnTo>
                    <a:pt x="17" y="0"/>
                  </a:lnTo>
                  <a:lnTo>
                    <a:pt x="37" y="4"/>
                  </a:lnTo>
                  <a:lnTo>
                    <a:pt x="40" y="9"/>
                  </a:lnTo>
                  <a:lnTo>
                    <a:pt x="41" y="24"/>
                  </a:lnTo>
                  <a:lnTo>
                    <a:pt x="42" y="34"/>
                  </a:lnTo>
                  <a:lnTo>
                    <a:pt x="36" y="46"/>
                  </a:lnTo>
                  <a:lnTo>
                    <a:pt x="28" y="54"/>
                  </a:lnTo>
                  <a:lnTo>
                    <a:pt x="26" y="67"/>
                  </a:lnTo>
                  <a:lnTo>
                    <a:pt x="34" y="87"/>
                  </a:lnTo>
                  <a:lnTo>
                    <a:pt x="38" y="86"/>
                  </a:lnTo>
                  <a:lnTo>
                    <a:pt x="40" y="85"/>
                  </a:lnTo>
                  <a:lnTo>
                    <a:pt x="48" y="82"/>
                  </a:lnTo>
                  <a:lnTo>
                    <a:pt x="55" y="92"/>
                  </a:lnTo>
                  <a:lnTo>
                    <a:pt x="58" y="87"/>
                  </a:lnTo>
                  <a:lnTo>
                    <a:pt x="64" y="93"/>
                  </a:lnTo>
                  <a:lnTo>
                    <a:pt x="60" y="96"/>
                  </a:lnTo>
                  <a:lnTo>
                    <a:pt x="66" y="104"/>
                  </a:lnTo>
                  <a:lnTo>
                    <a:pt x="70" y="105"/>
                  </a:lnTo>
                  <a:lnTo>
                    <a:pt x="66" y="114"/>
                  </a:lnTo>
                  <a:lnTo>
                    <a:pt x="66" y="109"/>
                  </a:lnTo>
                  <a:lnTo>
                    <a:pt x="55" y="103"/>
                  </a:lnTo>
                  <a:lnTo>
                    <a:pt x="48" y="93"/>
                  </a:lnTo>
                  <a:lnTo>
                    <a:pt x="42" y="91"/>
                  </a:lnTo>
                  <a:lnTo>
                    <a:pt x="44" y="103"/>
                  </a:lnTo>
                  <a:lnTo>
                    <a:pt x="29" y="88"/>
                  </a:lnTo>
                  <a:lnTo>
                    <a:pt x="18" y="94"/>
                  </a:lnTo>
                  <a:lnTo>
                    <a:pt x="12" y="90"/>
                  </a:lnTo>
                  <a:lnTo>
                    <a:pt x="13" y="82"/>
                  </a:lnTo>
                  <a:lnTo>
                    <a:pt x="17" y="74"/>
                  </a:lnTo>
                  <a:lnTo>
                    <a:pt x="11" y="7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30" name="Freeform 26"/>
            <p:cNvSpPr>
              <a:spLocks/>
            </p:cNvSpPr>
            <p:nvPr/>
          </p:nvSpPr>
          <p:spPr bwMode="auto">
            <a:xfrm>
              <a:off x="3737" y="2461"/>
              <a:ext cx="94" cy="101"/>
            </a:xfrm>
            <a:custGeom>
              <a:avLst/>
              <a:gdLst>
                <a:gd name="T0" fmla="*/ 189 w 77"/>
                <a:gd name="T1" fmla="*/ 369 h 78"/>
                <a:gd name="T2" fmla="*/ 183 w 77"/>
                <a:gd name="T3" fmla="*/ 331 h 78"/>
                <a:gd name="T4" fmla="*/ 171 w 77"/>
                <a:gd name="T5" fmla="*/ 337 h 78"/>
                <a:gd name="T6" fmla="*/ 114 w 77"/>
                <a:gd name="T7" fmla="*/ 286 h 78"/>
                <a:gd name="T8" fmla="*/ 123 w 77"/>
                <a:gd name="T9" fmla="*/ 211 h 78"/>
                <a:gd name="T10" fmla="*/ 94 w 77"/>
                <a:gd name="T11" fmla="*/ 171 h 78"/>
                <a:gd name="T12" fmla="*/ 77 w 77"/>
                <a:gd name="T13" fmla="*/ 198 h 78"/>
                <a:gd name="T14" fmla="*/ 72 w 77"/>
                <a:gd name="T15" fmla="*/ 184 h 78"/>
                <a:gd name="T16" fmla="*/ 60 w 77"/>
                <a:gd name="T17" fmla="*/ 198 h 78"/>
                <a:gd name="T18" fmla="*/ 48 w 77"/>
                <a:gd name="T19" fmla="*/ 175 h 78"/>
                <a:gd name="T20" fmla="*/ 16 w 77"/>
                <a:gd name="T21" fmla="*/ 227 h 78"/>
                <a:gd name="T22" fmla="*/ 0 w 77"/>
                <a:gd name="T23" fmla="*/ 238 h 78"/>
                <a:gd name="T24" fmla="*/ 11 w 77"/>
                <a:gd name="T25" fmla="*/ 177 h 78"/>
                <a:gd name="T26" fmla="*/ 59 w 77"/>
                <a:gd name="T27" fmla="*/ 126 h 78"/>
                <a:gd name="T28" fmla="*/ 93 w 77"/>
                <a:gd name="T29" fmla="*/ 96 h 78"/>
                <a:gd name="T30" fmla="*/ 100 w 77"/>
                <a:gd name="T31" fmla="*/ 146 h 78"/>
                <a:gd name="T32" fmla="*/ 131 w 77"/>
                <a:gd name="T33" fmla="*/ 124 h 78"/>
                <a:gd name="T34" fmla="*/ 148 w 77"/>
                <a:gd name="T35" fmla="*/ 102 h 78"/>
                <a:gd name="T36" fmla="*/ 155 w 77"/>
                <a:gd name="T37" fmla="*/ 66 h 78"/>
                <a:gd name="T38" fmla="*/ 181 w 77"/>
                <a:gd name="T39" fmla="*/ 66 h 78"/>
                <a:gd name="T40" fmla="*/ 192 w 77"/>
                <a:gd name="T41" fmla="*/ 66 h 78"/>
                <a:gd name="T42" fmla="*/ 192 w 77"/>
                <a:gd name="T43" fmla="*/ 0 h 78"/>
                <a:gd name="T44" fmla="*/ 230 w 77"/>
                <a:gd name="T45" fmla="*/ 36 h 78"/>
                <a:gd name="T46" fmla="*/ 234 w 77"/>
                <a:gd name="T47" fmla="*/ 102 h 78"/>
                <a:gd name="T48" fmla="*/ 255 w 77"/>
                <a:gd name="T49" fmla="*/ 220 h 78"/>
                <a:gd name="T50" fmla="*/ 238 w 77"/>
                <a:gd name="T51" fmla="*/ 258 h 78"/>
                <a:gd name="T52" fmla="*/ 231 w 77"/>
                <a:gd name="T53" fmla="*/ 294 h 78"/>
                <a:gd name="T54" fmla="*/ 214 w 77"/>
                <a:gd name="T55" fmla="*/ 220 h 78"/>
                <a:gd name="T56" fmla="*/ 195 w 77"/>
                <a:gd name="T57" fmla="*/ 238 h 78"/>
                <a:gd name="T58" fmla="*/ 208 w 77"/>
                <a:gd name="T59" fmla="*/ 297 h 78"/>
                <a:gd name="T60" fmla="*/ 189 w 77"/>
                <a:gd name="T61" fmla="*/ 369 h 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7"/>
                <a:gd name="T94" fmla="*/ 0 h 78"/>
                <a:gd name="T95" fmla="*/ 77 w 77"/>
                <a:gd name="T96" fmla="*/ 78 h 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7" h="78">
                  <a:moveTo>
                    <a:pt x="57" y="78"/>
                  </a:moveTo>
                  <a:lnTo>
                    <a:pt x="56" y="70"/>
                  </a:lnTo>
                  <a:lnTo>
                    <a:pt x="52" y="72"/>
                  </a:lnTo>
                  <a:lnTo>
                    <a:pt x="34" y="61"/>
                  </a:lnTo>
                  <a:lnTo>
                    <a:pt x="38" y="45"/>
                  </a:lnTo>
                  <a:lnTo>
                    <a:pt x="29" y="36"/>
                  </a:lnTo>
                  <a:lnTo>
                    <a:pt x="24" y="42"/>
                  </a:lnTo>
                  <a:lnTo>
                    <a:pt x="21" y="39"/>
                  </a:lnTo>
                  <a:lnTo>
                    <a:pt x="18" y="42"/>
                  </a:lnTo>
                  <a:lnTo>
                    <a:pt x="14" y="37"/>
                  </a:lnTo>
                  <a:lnTo>
                    <a:pt x="5" y="48"/>
                  </a:lnTo>
                  <a:lnTo>
                    <a:pt x="0" y="51"/>
                  </a:lnTo>
                  <a:lnTo>
                    <a:pt x="3" y="38"/>
                  </a:lnTo>
                  <a:lnTo>
                    <a:pt x="17" y="27"/>
                  </a:lnTo>
                  <a:lnTo>
                    <a:pt x="28" y="20"/>
                  </a:lnTo>
                  <a:lnTo>
                    <a:pt x="30" y="31"/>
                  </a:lnTo>
                  <a:lnTo>
                    <a:pt x="39" y="26"/>
                  </a:lnTo>
                  <a:lnTo>
                    <a:pt x="44" y="22"/>
                  </a:lnTo>
                  <a:lnTo>
                    <a:pt x="47" y="14"/>
                  </a:lnTo>
                  <a:lnTo>
                    <a:pt x="54" y="14"/>
                  </a:lnTo>
                  <a:lnTo>
                    <a:pt x="58" y="14"/>
                  </a:lnTo>
                  <a:lnTo>
                    <a:pt x="58" y="0"/>
                  </a:lnTo>
                  <a:lnTo>
                    <a:pt x="69" y="8"/>
                  </a:lnTo>
                  <a:lnTo>
                    <a:pt x="71" y="22"/>
                  </a:lnTo>
                  <a:lnTo>
                    <a:pt x="77" y="46"/>
                  </a:lnTo>
                  <a:lnTo>
                    <a:pt x="72" y="55"/>
                  </a:lnTo>
                  <a:lnTo>
                    <a:pt x="70" y="62"/>
                  </a:lnTo>
                  <a:lnTo>
                    <a:pt x="65" y="46"/>
                  </a:lnTo>
                  <a:lnTo>
                    <a:pt x="59" y="51"/>
                  </a:lnTo>
                  <a:lnTo>
                    <a:pt x="62" y="63"/>
                  </a:lnTo>
                  <a:lnTo>
                    <a:pt x="57" y="78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31" name="Freeform 27"/>
            <p:cNvSpPr>
              <a:spLocks/>
            </p:cNvSpPr>
            <p:nvPr/>
          </p:nvSpPr>
          <p:spPr bwMode="auto">
            <a:xfrm>
              <a:off x="3747" y="2434"/>
              <a:ext cx="24" cy="42"/>
            </a:xfrm>
            <a:custGeom>
              <a:avLst/>
              <a:gdLst>
                <a:gd name="T0" fmla="*/ 77 w 19"/>
                <a:gd name="T1" fmla="*/ 0 h 33"/>
                <a:gd name="T2" fmla="*/ 48 w 19"/>
                <a:gd name="T3" fmla="*/ 103 h 33"/>
                <a:gd name="T4" fmla="*/ 48 w 19"/>
                <a:gd name="T5" fmla="*/ 137 h 33"/>
                <a:gd name="T6" fmla="*/ 0 w 19"/>
                <a:gd name="T7" fmla="*/ 95 h 33"/>
                <a:gd name="T8" fmla="*/ 13 w 19"/>
                <a:gd name="T9" fmla="*/ 66 h 33"/>
                <a:gd name="T10" fmla="*/ 32 w 19"/>
                <a:gd name="T11" fmla="*/ 0 h 33"/>
                <a:gd name="T12" fmla="*/ 77 w 19"/>
                <a:gd name="T13" fmla="*/ 0 h 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3"/>
                <a:gd name="T23" fmla="*/ 19 w 19"/>
                <a:gd name="T24" fmla="*/ 33 h 3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3">
                  <a:moveTo>
                    <a:pt x="19" y="0"/>
                  </a:moveTo>
                  <a:lnTo>
                    <a:pt x="12" y="24"/>
                  </a:lnTo>
                  <a:lnTo>
                    <a:pt x="12" y="33"/>
                  </a:lnTo>
                  <a:lnTo>
                    <a:pt x="0" y="22"/>
                  </a:lnTo>
                  <a:lnTo>
                    <a:pt x="3" y="16"/>
                  </a:lnTo>
                  <a:lnTo>
                    <a:pt x="8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32" name="Freeform 28"/>
            <p:cNvSpPr>
              <a:spLocks/>
            </p:cNvSpPr>
            <p:nvPr/>
          </p:nvSpPr>
          <p:spPr bwMode="auto">
            <a:xfrm>
              <a:off x="3786" y="2391"/>
              <a:ext cx="28" cy="37"/>
            </a:xfrm>
            <a:custGeom>
              <a:avLst/>
              <a:gdLst>
                <a:gd name="T0" fmla="*/ 42 w 24"/>
                <a:gd name="T1" fmla="*/ 145 h 28"/>
                <a:gd name="T2" fmla="*/ 27 w 24"/>
                <a:gd name="T3" fmla="*/ 102 h 28"/>
                <a:gd name="T4" fmla="*/ 0 w 24"/>
                <a:gd name="T5" fmla="*/ 16 h 28"/>
                <a:gd name="T6" fmla="*/ 35 w 24"/>
                <a:gd name="T7" fmla="*/ 0 h 28"/>
                <a:gd name="T8" fmla="*/ 48 w 24"/>
                <a:gd name="T9" fmla="*/ 65 h 28"/>
                <a:gd name="T10" fmla="*/ 63 w 24"/>
                <a:gd name="T11" fmla="*/ 151 h 28"/>
                <a:gd name="T12" fmla="*/ 42 w 24"/>
                <a:gd name="T13" fmla="*/ 145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28"/>
                <a:gd name="T23" fmla="*/ 24 w 24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28">
                  <a:moveTo>
                    <a:pt x="17" y="27"/>
                  </a:moveTo>
                  <a:lnTo>
                    <a:pt x="11" y="19"/>
                  </a:lnTo>
                  <a:lnTo>
                    <a:pt x="0" y="3"/>
                  </a:lnTo>
                  <a:lnTo>
                    <a:pt x="14" y="0"/>
                  </a:lnTo>
                  <a:lnTo>
                    <a:pt x="19" y="12"/>
                  </a:lnTo>
                  <a:lnTo>
                    <a:pt x="24" y="28"/>
                  </a:lnTo>
                  <a:lnTo>
                    <a:pt x="17" y="27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33" name="Freeform 29"/>
            <p:cNvSpPr>
              <a:spLocks/>
            </p:cNvSpPr>
            <p:nvPr/>
          </p:nvSpPr>
          <p:spPr bwMode="auto">
            <a:xfrm>
              <a:off x="3737" y="2409"/>
              <a:ext cx="25" cy="33"/>
            </a:xfrm>
            <a:custGeom>
              <a:avLst/>
              <a:gdLst>
                <a:gd name="T0" fmla="*/ 60 w 21"/>
                <a:gd name="T1" fmla="*/ 34 h 25"/>
                <a:gd name="T2" fmla="*/ 10 w 21"/>
                <a:gd name="T3" fmla="*/ 0 h 25"/>
                <a:gd name="T4" fmla="*/ 0 w 21"/>
                <a:gd name="T5" fmla="*/ 1 h 25"/>
                <a:gd name="T6" fmla="*/ 10 w 21"/>
                <a:gd name="T7" fmla="*/ 135 h 25"/>
                <a:gd name="T8" fmla="*/ 61 w 21"/>
                <a:gd name="T9" fmla="*/ 50 h 25"/>
                <a:gd name="T10" fmla="*/ 61 w 21"/>
                <a:gd name="T11" fmla="*/ 45 h 25"/>
                <a:gd name="T12" fmla="*/ 60 w 21"/>
                <a:gd name="T13" fmla="*/ 34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"/>
                <a:gd name="T22" fmla="*/ 0 h 25"/>
                <a:gd name="T23" fmla="*/ 21 w 21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" h="25">
                  <a:moveTo>
                    <a:pt x="20" y="6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25"/>
                  </a:lnTo>
                  <a:lnTo>
                    <a:pt x="21" y="10"/>
                  </a:lnTo>
                  <a:lnTo>
                    <a:pt x="21" y="8"/>
                  </a:lnTo>
                  <a:lnTo>
                    <a:pt x="20" y="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34" name="Freeform 30"/>
            <p:cNvSpPr>
              <a:spLocks/>
            </p:cNvSpPr>
            <p:nvPr/>
          </p:nvSpPr>
          <p:spPr bwMode="auto">
            <a:xfrm>
              <a:off x="3706" y="2370"/>
              <a:ext cx="24" cy="29"/>
            </a:xfrm>
            <a:custGeom>
              <a:avLst/>
              <a:gdLst>
                <a:gd name="T0" fmla="*/ 60 w 20"/>
                <a:gd name="T1" fmla="*/ 86 h 22"/>
                <a:gd name="T2" fmla="*/ 49 w 20"/>
                <a:gd name="T3" fmla="*/ 115 h 22"/>
                <a:gd name="T4" fmla="*/ 24 w 20"/>
                <a:gd name="T5" fmla="*/ 59 h 22"/>
                <a:gd name="T6" fmla="*/ 0 w 20"/>
                <a:gd name="T7" fmla="*/ 0 h 22"/>
                <a:gd name="T8" fmla="*/ 50 w 20"/>
                <a:gd name="T9" fmla="*/ 12 h 22"/>
                <a:gd name="T10" fmla="*/ 60 w 20"/>
                <a:gd name="T11" fmla="*/ 86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22"/>
                <a:gd name="T20" fmla="*/ 20 w 20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22">
                  <a:moveTo>
                    <a:pt x="20" y="16"/>
                  </a:moveTo>
                  <a:lnTo>
                    <a:pt x="16" y="22"/>
                  </a:lnTo>
                  <a:lnTo>
                    <a:pt x="8" y="11"/>
                  </a:lnTo>
                  <a:lnTo>
                    <a:pt x="0" y="0"/>
                  </a:lnTo>
                  <a:lnTo>
                    <a:pt x="17" y="2"/>
                  </a:lnTo>
                  <a:lnTo>
                    <a:pt x="20" y="1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35" name="Freeform 31"/>
            <p:cNvSpPr>
              <a:spLocks/>
            </p:cNvSpPr>
            <p:nvPr/>
          </p:nvSpPr>
          <p:spPr bwMode="auto">
            <a:xfrm>
              <a:off x="3788" y="2420"/>
              <a:ext cx="17" cy="30"/>
            </a:xfrm>
            <a:custGeom>
              <a:avLst/>
              <a:gdLst>
                <a:gd name="T0" fmla="*/ 23 w 15"/>
                <a:gd name="T1" fmla="*/ 12 h 25"/>
                <a:gd name="T2" fmla="*/ 32 w 15"/>
                <a:gd name="T3" fmla="*/ 64 h 25"/>
                <a:gd name="T4" fmla="*/ 20 w 15"/>
                <a:gd name="T5" fmla="*/ 71 h 25"/>
                <a:gd name="T6" fmla="*/ 18 w 15"/>
                <a:gd name="T7" fmla="*/ 74 h 25"/>
                <a:gd name="T8" fmla="*/ 3 w 15"/>
                <a:gd name="T9" fmla="*/ 29 h 25"/>
                <a:gd name="T10" fmla="*/ 0 w 15"/>
                <a:gd name="T11" fmla="*/ 0 h 25"/>
                <a:gd name="T12" fmla="*/ 23 w 15"/>
                <a:gd name="T13" fmla="*/ 12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"/>
                <a:gd name="T22" fmla="*/ 0 h 25"/>
                <a:gd name="T23" fmla="*/ 15 w 15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" h="25">
                  <a:moveTo>
                    <a:pt x="11" y="4"/>
                  </a:moveTo>
                  <a:lnTo>
                    <a:pt x="15" y="22"/>
                  </a:lnTo>
                  <a:lnTo>
                    <a:pt x="10" y="23"/>
                  </a:lnTo>
                  <a:lnTo>
                    <a:pt x="9" y="25"/>
                  </a:lnTo>
                  <a:lnTo>
                    <a:pt x="3" y="10"/>
                  </a:lnTo>
                  <a:lnTo>
                    <a:pt x="0" y="0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36" name="Freeform 32"/>
            <p:cNvSpPr>
              <a:spLocks/>
            </p:cNvSpPr>
            <p:nvPr/>
          </p:nvSpPr>
          <p:spPr bwMode="auto">
            <a:xfrm>
              <a:off x="3762" y="2396"/>
              <a:ext cx="16" cy="16"/>
            </a:xfrm>
            <a:custGeom>
              <a:avLst/>
              <a:gdLst>
                <a:gd name="T0" fmla="*/ 21 w 15"/>
                <a:gd name="T1" fmla="*/ 47 h 13"/>
                <a:gd name="T2" fmla="*/ 3 w 15"/>
                <a:gd name="T3" fmla="*/ 21 h 13"/>
                <a:gd name="T4" fmla="*/ 0 w 15"/>
                <a:gd name="T5" fmla="*/ 26 h 13"/>
                <a:gd name="T6" fmla="*/ 2 w 15"/>
                <a:gd name="T7" fmla="*/ 0 h 13"/>
                <a:gd name="T8" fmla="*/ 21 w 15"/>
                <a:gd name="T9" fmla="*/ 39 h 13"/>
                <a:gd name="T10" fmla="*/ 21 w 15"/>
                <a:gd name="T11" fmla="*/ 47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13"/>
                <a:gd name="T20" fmla="*/ 15 w 15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13">
                  <a:moveTo>
                    <a:pt x="15" y="13"/>
                  </a:moveTo>
                  <a:lnTo>
                    <a:pt x="3" y="6"/>
                  </a:lnTo>
                  <a:lnTo>
                    <a:pt x="0" y="7"/>
                  </a:lnTo>
                  <a:lnTo>
                    <a:pt x="2" y="0"/>
                  </a:lnTo>
                  <a:lnTo>
                    <a:pt x="15" y="11"/>
                  </a:lnTo>
                  <a:lnTo>
                    <a:pt x="15" y="13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37" name="Freeform 33"/>
            <p:cNvSpPr>
              <a:spLocks/>
            </p:cNvSpPr>
            <p:nvPr/>
          </p:nvSpPr>
          <p:spPr bwMode="auto">
            <a:xfrm>
              <a:off x="3774" y="2450"/>
              <a:ext cx="15" cy="11"/>
            </a:xfrm>
            <a:custGeom>
              <a:avLst/>
              <a:gdLst>
                <a:gd name="T0" fmla="*/ 31 w 13"/>
                <a:gd name="T1" fmla="*/ 40 h 8"/>
                <a:gd name="T2" fmla="*/ 21 w 13"/>
                <a:gd name="T3" fmla="*/ 0 h 8"/>
                <a:gd name="T4" fmla="*/ 0 w 13"/>
                <a:gd name="T5" fmla="*/ 55 h 8"/>
                <a:gd name="T6" fmla="*/ 31 w 13"/>
                <a:gd name="T7" fmla="*/ 40 h 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8"/>
                <a:gd name="T14" fmla="*/ 13 w 13"/>
                <a:gd name="T15" fmla="*/ 8 h 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8">
                  <a:moveTo>
                    <a:pt x="13" y="6"/>
                  </a:moveTo>
                  <a:lnTo>
                    <a:pt x="9" y="0"/>
                  </a:lnTo>
                  <a:lnTo>
                    <a:pt x="0" y="8"/>
                  </a:lnTo>
                  <a:lnTo>
                    <a:pt x="13" y="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38" name="Freeform 34"/>
            <p:cNvSpPr>
              <a:spLocks/>
            </p:cNvSpPr>
            <p:nvPr/>
          </p:nvSpPr>
          <p:spPr bwMode="auto">
            <a:xfrm>
              <a:off x="3766" y="2423"/>
              <a:ext cx="12" cy="46"/>
            </a:xfrm>
            <a:custGeom>
              <a:avLst/>
              <a:gdLst>
                <a:gd name="T0" fmla="*/ 7 w 13"/>
                <a:gd name="T1" fmla="*/ 0 h 35"/>
                <a:gd name="T2" fmla="*/ 6 w 13"/>
                <a:gd name="T3" fmla="*/ 49 h 35"/>
                <a:gd name="T4" fmla="*/ 6 w 13"/>
                <a:gd name="T5" fmla="*/ 110 h 35"/>
                <a:gd name="T6" fmla="*/ 0 w 13"/>
                <a:gd name="T7" fmla="*/ 180 h 35"/>
                <a:gd name="T8" fmla="*/ 6 w 13"/>
                <a:gd name="T9" fmla="*/ 87 h 35"/>
                <a:gd name="T10" fmla="*/ 7 w 13"/>
                <a:gd name="T11" fmla="*/ 0 h 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35"/>
                <a:gd name="T20" fmla="*/ 13 w 13"/>
                <a:gd name="T21" fmla="*/ 35 h 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35">
                  <a:moveTo>
                    <a:pt x="13" y="0"/>
                  </a:moveTo>
                  <a:lnTo>
                    <a:pt x="12" y="9"/>
                  </a:lnTo>
                  <a:lnTo>
                    <a:pt x="6" y="21"/>
                  </a:lnTo>
                  <a:lnTo>
                    <a:pt x="0" y="35"/>
                  </a:lnTo>
                  <a:lnTo>
                    <a:pt x="6" y="1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39" name="Freeform 35"/>
            <p:cNvSpPr>
              <a:spLocks/>
            </p:cNvSpPr>
            <p:nvPr/>
          </p:nvSpPr>
          <p:spPr bwMode="auto">
            <a:xfrm>
              <a:off x="2741" y="1682"/>
              <a:ext cx="139" cy="117"/>
            </a:xfrm>
            <a:custGeom>
              <a:avLst/>
              <a:gdLst>
                <a:gd name="T0" fmla="*/ 257 w 118"/>
                <a:gd name="T1" fmla="*/ 326 h 93"/>
                <a:gd name="T2" fmla="*/ 226 w 118"/>
                <a:gd name="T3" fmla="*/ 330 h 93"/>
                <a:gd name="T4" fmla="*/ 158 w 118"/>
                <a:gd name="T5" fmla="*/ 369 h 93"/>
                <a:gd name="T6" fmla="*/ 171 w 118"/>
                <a:gd name="T7" fmla="*/ 281 h 93"/>
                <a:gd name="T8" fmla="*/ 163 w 118"/>
                <a:gd name="T9" fmla="*/ 278 h 93"/>
                <a:gd name="T10" fmla="*/ 158 w 118"/>
                <a:gd name="T11" fmla="*/ 249 h 93"/>
                <a:gd name="T12" fmla="*/ 138 w 118"/>
                <a:gd name="T13" fmla="*/ 259 h 93"/>
                <a:gd name="T14" fmla="*/ 117 w 118"/>
                <a:gd name="T15" fmla="*/ 302 h 93"/>
                <a:gd name="T16" fmla="*/ 75 w 118"/>
                <a:gd name="T17" fmla="*/ 326 h 93"/>
                <a:gd name="T18" fmla="*/ 62 w 118"/>
                <a:gd name="T19" fmla="*/ 340 h 93"/>
                <a:gd name="T20" fmla="*/ 31 w 118"/>
                <a:gd name="T21" fmla="*/ 340 h 93"/>
                <a:gd name="T22" fmla="*/ 11 w 118"/>
                <a:gd name="T23" fmla="*/ 342 h 93"/>
                <a:gd name="T24" fmla="*/ 0 w 118"/>
                <a:gd name="T25" fmla="*/ 332 h 93"/>
                <a:gd name="T26" fmla="*/ 26 w 118"/>
                <a:gd name="T27" fmla="*/ 284 h 93"/>
                <a:gd name="T28" fmla="*/ 52 w 118"/>
                <a:gd name="T29" fmla="*/ 234 h 93"/>
                <a:gd name="T30" fmla="*/ 52 w 118"/>
                <a:gd name="T31" fmla="*/ 206 h 93"/>
                <a:gd name="T32" fmla="*/ 29 w 118"/>
                <a:gd name="T33" fmla="*/ 184 h 93"/>
                <a:gd name="T34" fmla="*/ 25 w 118"/>
                <a:gd name="T35" fmla="*/ 155 h 93"/>
                <a:gd name="T36" fmla="*/ 88 w 118"/>
                <a:gd name="T37" fmla="*/ 94 h 93"/>
                <a:gd name="T38" fmla="*/ 153 w 118"/>
                <a:gd name="T39" fmla="*/ 39 h 93"/>
                <a:gd name="T40" fmla="*/ 201 w 118"/>
                <a:gd name="T41" fmla="*/ 0 h 93"/>
                <a:gd name="T42" fmla="*/ 251 w 118"/>
                <a:gd name="T43" fmla="*/ 10 h 93"/>
                <a:gd name="T44" fmla="*/ 282 w 118"/>
                <a:gd name="T45" fmla="*/ 57 h 93"/>
                <a:gd name="T46" fmla="*/ 219 w 118"/>
                <a:gd name="T47" fmla="*/ 78 h 93"/>
                <a:gd name="T48" fmla="*/ 158 w 118"/>
                <a:gd name="T49" fmla="*/ 106 h 93"/>
                <a:gd name="T50" fmla="*/ 140 w 118"/>
                <a:gd name="T51" fmla="*/ 148 h 93"/>
                <a:gd name="T52" fmla="*/ 209 w 118"/>
                <a:gd name="T53" fmla="*/ 164 h 93"/>
                <a:gd name="T54" fmla="*/ 274 w 118"/>
                <a:gd name="T55" fmla="*/ 180 h 93"/>
                <a:gd name="T56" fmla="*/ 282 w 118"/>
                <a:gd name="T57" fmla="*/ 233 h 93"/>
                <a:gd name="T58" fmla="*/ 315 w 118"/>
                <a:gd name="T59" fmla="*/ 245 h 93"/>
                <a:gd name="T60" fmla="*/ 313 w 118"/>
                <a:gd name="T61" fmla="*/ 330 h 93"/>
                <a:gd name="T62" fmla="*/ 304 w 118"/>
                <a:gd name="T63" fmla="*/ 332 h 93"/>
                <a:gd name="T64" fmla="*/ 303 w 118"/>
                <a:gd name="T65" fmla="*/ 332 h 93"/>
                <a:gd name="T66" fmla="*/ 270 w 118"/>
                <a:gd name="T67" fmla="*/ 330 h 93"/>
                <a:gd name="T68" fmla="*/ 257 w 118"/>
                <a:gd name="T69" fmla="*/ 326 h 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8"/>
                <a:gd name="T106" fmla="*/ 0 h 93"/>
                <a:gd name="T107" fmla="*/ 118 w 118"/>
                <a:gd name="T108" fmla="*/ 93 h 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8" h="93">
                  <a:moveTo>
                    <a:pt x="96" y="82"/>
                  </a:moveTo>
                  <a:lnTo>
                    <a:pt x="84" y="83"/>
                  </a:lnTo>
                  <a:lnTo>
                    <a:pt x="59" y="93"/>
                  </a:lnTo>
                  <a:lnTo>
                    <a:pt x="64" y="71"/>
                  </a:lnTo>
                  <a:lnTo>
                    <a:pt x="60" y="70"/>
                  </a:lnTo>
                  <a:lnTo>
                    <a:pt x="59" y="63"/>
                  </a:lnTo>
                  <a:lnTo>
                    <a:pt x="51" y="65"/>
                  </a:lnTo>
                  <a:lnTo>
                    <a:pt x="43" y="76"/>
                  </a:lnTo>
                  <a:lnTo>
                    <a:pt x="28" y="82"/>
                  </a:lnTo>
                  <a:lnTo>
                    <a:pt x="23" y="86"/>
                  </a:lnTo>
                  <a:lnTo>
                    <a:pt x="12" y="86"/>
                  </a:lnTo>
                  <a:lnTo>
                    <a:pt x="4" y="87"/>
                  </a:lnTo>
                  <a:lnTo>
                    <a:pt x="0" y="84"/>
                  </a:lnTo>
                  <a:lnTo>
                    <a:pt x="10" y="72"/>
                  </a:lnTo>
                  <a:lnTo>
                    <a:pt x="19" y="60"/>
                  </a:lnTo>
                  <a:lnTo>
                    <a:pt x="19" y="52"/>
                  </a:lnTo>
                  <a:lnTo>
                    <a:pt x="11" y="46"/>
                  </a:lnTo>
                  <a:lnTo>
                    <a:pt x="9" y="39"/>
                  </a:lnTo>
                  <a:lnTo>
                    <a:pt x="33" y="24"/>
                  </a:lnTo>
                  <a:lnTo>
                    <a:pt x="57" y="10"/>
                  </a:lnTo>
                  <a:lnTo>
                    <a:pt x="75" y="0"/>
                  </a:lnTo>
                  <a:lnTo>
                    <a:pt x="94" y="2"/>
                  </a:lnTo>
                  <a:lnTo>
                    <a:pt x="105" y="14"/>
                  </a:lnTo>
                  <a:lnTo>
                    <a:pt x="82" y="20"/>
                  </a:lnTo>
                  <a:lnTo>
                    <a:pt x="59" y="26"/>
                  </a:lnTo>
                  <a:lnTo>
                    <a:pt x="53" y="38"/>
                  </a:lnTo>
                  <a:lnTo>
                    <a:pt x="78" y="41"/>
                  </a:lnTo>
                  <a:lnTo>
                    <a:pt x="103" y="45"/>
                  </a:lnTo>
                  <a:lnTo>
                    <a:pt x="105" y="59"/>
                  </a:lnTo>
                  <a:lnTo>
                    <a:pt x="118" y="62"/>
                  </a:lnTo>
                  <a:lnTo>
                    <a:pt x="117" y="83"/>
                  </a:lnTo>
                  <a:lnTo>
                    <a:pt x="114" y="84"/>
                  </a:lnTo>
                  <a:lnTo>
                    <a:pt x="113" y="84"/>
                  </a:lnTo>
                  <a:lnTo>
                    <a:pt x="101" y="83"/>
                  </a:lnTo>
                  <a:lnTo>
                    <a:pt x="96" y="82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40" name="Freeform 36"/>
            <p:cNvSpPr>
              <a:spLocks/>
            </p:cNvSpPr>
            <p:nvPr/>
          </p:nvSpPr>
          <p:spPr bwMode="auto">
            <a:xfrm>
              <a:off x="3479" y="2210"/>
              <a:ext cx="48" cy="40"/>
            </a:xfrm>
            <a:custGeom>
              <a:avLst/>
              <a:gdLst>
                <a:gd name="T0" fmla="*/ 111 w 39"/>
                <a:gd name="T1" fmla="*/ 0 h 33"/>
                <a:gd name="T2" fmla="*/ 48 w 39"/>
                <a:gd name="T3" fmla="*/ 10 h 33"/>
                <a:gd name="T4" fmla="*/ 2 w 39"/>
                <a:gd name="T5" fmla="*/ 34 h 33"/>
                <a:gd name="T6" fmla="*/ 0 w 39"/>
                <a:gd name="T7" fmla="*/ 85 h 33"/>
                <a:gd name="T8" fmla="*/ 41 w 39"/>
                <a:gd name="T9" fmla="*/ 103 h 33"/>
                <a:gd name="T10" fmla="*/ 64 w 39"/>
                <a:gd name="T11" fmla="*/ 95 h 33"/>
                <a:gd name="T12" fmla="*/ 106 w 39"/>
                <a:gd name="T13" fmla="*/ 62 h 33"/>
                <a:gd name="T14" fmla="*/ 137 w 39"/>
                <a:gd name="T15" fmla="*/ 27 h 33"/>
                <a:gd name="T16" fmla="*/ 132 w 39"/>
                <a:gd name="T17" fmla="*/ 0 h 33"/>
                <a:gd name="T18" fmla="*/ 111 w 39"/>
                <a:gd name="T19" fmla="*/ 0 h 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33"/>
                <a:gd name="T32" fmla="*/ 39 w 39"/>
                <a:gd name="T33" fmla="*/ 33 h 3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33">
                  <a:moveTo>
                    <a:pt x="32" y="0"/>
                  </a:moveTo>
                  <a:lnTo>
                    <a:pt x="14" y="3"/>
                  </a:lnTo>
                  <a:lnTo>
                    <a:pt x="2" y="11"/>
                  </a:lnTo>
                  <a:lnTo>
                    <a:pt x="0" y="27"/>
                  </a:lnTo>
                  <a:lnTo>
                    <a:pt x="12" y="33"/>
                  </a:lnTo>
                  <a:lnTo>
                    <a:pt x="19" y="30"/>
                  </a:lnTo>
                  <a:lnTo>
                    <a:pt x="30" y="20"/>
                  </a:lnTo>
                  <a:lnTo>
                    <a:pt x="39" y="8"/>
                  </a:lnTo>
                  <a:lnTo>
                    <a:pt x="3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41" name="Freeform 37"/>
            <p:cNvSpPr>
              <a:spLocks/>
            </p:cNvSpPr>
            <p:nvPr/>
          </p:nvSpPr>
          <p:spPr bwMode="auto">
            <a:xfrm>
              <a:off x="3920" y="1690"/>
              <a:ext cx="207" cy="193"/>
            </a:xfrm>
            <a:custGeom>
              <a:avLst/>
              <a:gdLst>
                <a:gd name="T0" fmla="*/ 432 w 172"/>
                <a:gd name="T1" fmla="*/ 513 h 150"/>
                <a:gd name="T2" fmla="*/ 422 w 172"/>
                <a:gd name="T3" fmla="*/ 495 h 150"/>
                <a:gd name="T4" fmla="*/ 413 w 172"/>
                <a:gd name="T5" fmla="*/ 533 h 150"/>
                <a:gd name="T6" fmla="*/ 389 w 172"/>
                <a:gd name="T7" fmla="*/ 543 h 150"/>
                <a:gd name="T8" fmla="*/ 374 w 172"/>
                <a:gd name="T9" fmla="*/ 574 h 150"/>
                <a:gd name="T10" fmla="*/ 374 w 172"/>
                <a:gd name="T11" fmla="*/ 539 h 150"/>
                <a:gd name="T12" fmla="*/ 349 w 172"/>
                <a:gd name="T13" fmla="*/ 585 h 150"/>
                <a:gd name="T14" fmla="*/ 300 w 172"/>
                <a:gd name="T15" fmla="*/ 574 h 150"/>
                <a:gd name="T16" fmla="*/ 285 w 172"/>
                <a:gd name="T17" fmla="*/ 566 h 150"/>
                <a:gd name="T18" fmla="*/ 277 w 172"/>
                <a:gd name="T19" fmla="*/ 543 h 150"/>
                <a:gd name="T20" fmla="*/ 277 w 172"/>
                <a:gd name="T21" fmla="*/ 589 h 150"/>
                <a:gd name="T22" fmla="*/ 280 w 172"/>
                <a:gd name="T23" fmla="*/ 614 h 150"/>
                <a:gd name="T24" fmla="*/ 247 w 172"/>
                <a:gd name="T25" fmla="*/ 645 h 150"/>
                <a:gd name="T26" fmla="*/ 230 w 172"/>
                <a:gd name="T27" fmla="*/ 679 h 150"/>
                <a:gd name="T28" fmla="*/ 199 w 172"/>
                <a:gd name="T29" fmla="*/ 629 h 150"/>
                <a:gd name="T30" fmla="*/ 208 w 172"/>
                <a:gd name="T31" fmla="*/ 571 h 150"/>
                <a:gd name="T32" fmla="*/ 152 w 172"/>
                <a:gd name="T33" fmla="*/ 585 h 150"/>
                <a:gd name="T34" fmla="*/ 78 w 172"/>
                <a:gd name="T35" fmla="*/ 602 h 150"/>
                <a:gd name="T36" fmla="*/ 49 w 172"/>
                <a:gd name="T37" fmla="*/ 645 h 150"/>
                <a:gd name="T38" fmla="*/ 0 w 172"/>
                <a:gd name="T39" fmla="*/ 629 h 150"/>
                <a:gd name="T40" fmla="*/ 17 w 172"/>
                <a:gd name="T41" fmla="*/ 601 h 150"/>
                <a:gd name="T42" fmla="*/ 61 w 172"/>
                <a:gd name="T43" fmla="*/ 551 h 150"/>
                <a:gd name="T44" fmla="*/ 110 w 172"/>
                <a:gd name="T45" fmla="*/ 504 h 150"/>
                <a:gd name="T46" fmla="*/ 159 w 172"/>
                <a:gd name="T47" fmla="*/ 495 h 150"/>
                <a:gd name="T48" fmla="*/ 207 w 172"/>
                <a:gd name="T49" fmla="*/ 495 h 150"/>
                <a:gd name="T50" fmla="*/ 213 w 172"/>
                <a:gd name="T51" fmla="*/ 504 h 150"/>
                <a:gd name="T52" fmla="*/ 247 w 172"/>
                <a:gd name="T53" fmla="*/ 479 h 150"/>
                <a:gd name="T54" fmla="*/ 258 w 172"/>
                <a:gd name="T55" fmla="*/ 439 h 150"/>
                <a:gd name="T56" fmla="*/ 277 w 172"/>
                <a:gd name="T57" fmla="*/ 365 h 150"/>
                <a:gd name="T58" fmla="*/ 300 w 172"/>
                <a:gd name="T59" fmla="*/ 347 h 150"/>
                <a:gd name="T60" fmla="*/ 292 w 172"/>
                <a:gd name="T61" fmla="*/ 372 h 150"/>
                <a:gd name="T62" fmla="*/ 298 w 172"/>
                <a:gd name="T63" fmla="*/ 399 h 150"/>
                <a:gd name="T64" fmla="*/ 333 w 172"/>
                <a:gd name="T65" fmla="*/ 365 h 150"/>
                <a:gd name="T66" fmla="*/ 371 w 172"/>
                <a:gd name="T67" fmla="*/ 328 h 150"/>
                <a:gd name="T68" fmla="*/ 394 w 172"/>
                <a:gd name="T69" fmla="*/ 268 h 150"/>
                <a:gd name="T70" fmla="*/ 422 w 172"/>
                <a:gd name="T71" fmla="*/ 207 h 150"/>
                <a:gd name="T72" fmla="*/ 421 w 172"/>
                <a:gd name="T73" fmla="*/ 136 h 150"/>
                <a:gd name="T74" fmla="*/ 432 w 172"/>
                <a:gd name="T75" fmla="*/ 59 h 150"/>
                <a:gd name="T76" fmla="*/ 456 w 172"/>
                <a:gd name="T77" fmla="*/ 22 h 150"/>
                <a:gd name="T78" fmla="*/ 463 w 172"/>
                <a:gd name="T79" fmla="*/ 46 h 150"/>
                <a:gd name="T80" fmla="*/ 483 w 172"/>
                <a:gd name="T81" fmla="*/ 31 h 150"/>
                <a:gd name="T82" fmla="*/ 483 w 172"/>
                <a:gd name="T83" fmla="*/ 17 h 150"/>
                <a:gd name="T84" fmla="*/ 462 w 172"/>
                <a:gd name="T85" fmla="*/ 17 h 150"/>
                <a:gd name="T86" fmla="*/ 477 w 172"/>
                <a:gd name="T87" fmla="*/ 0 h 150"/>
                <a:gd name="T88" fmla="*/ 496 w 172"/>
                <a:gd name="T89" fmla="*/ 13 h 150"/>
                <a:gd name="T90" fmla="*/ 505 w 172"/>
                <a:gd name="T91" fmla="*/ 85 h 150"/>
                <a:gd name="T92" fmla="*/ 522 w 172"/>
                <a:gd name="T93" fmla="*/ 162 h 150"/>
                <a:gd name="T94" fmla="*/ 496 w 172"/>
                <a:gd name="T95" fmla="*/ 266 h 150"/>
                <a:gd name="T96" fmla="*/ 474 w 172"/>
                <a:gd name="T97" fmla="*/ 289 h 150"/>
                <a:gd name="T98" fmla="*/ 463 w 172"/>
                <a:gd name="T99" fmla="*/ 399 h 150"/>
                <a:gd name="T100" fmla="*/ 468 w 172"/>
                <a:gd name="T101" fmla="*/ 479 h 150"/>
                <a:gd name="T102" fmla="*/ 422 w 172"/>
                <a:gd name="T103" fmla="*/ 556 h 150"/>
                <a:gd name="T104" fmla="*/ 432 w 172"/>
                <a:gd name="T105" fmla="*/ 513 h 15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72"/>
                <a:gd name="T160" fmla="*/ 0 h 150"/>
                <a:gd name="T161" fmla="*/ 172 w 172"/>
                <a:gd name="T162" fmla="*/ 150 h 15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72" h="150">
                  <a:moveTo>
                    <a:pt x="142" y="113"/>
                  </a:moveTo>
                  <a:lnTo>
                    <a:pt x="140" y="109"/>
                  </a:lnTo>
                  <a:lnTo>
                    <a:pt x="136" y="117"/>
                  </a:lnTo>
                  <a:lnTo>
                    <a:pt x="128" y="120"/>
                  </a:lnTo>
                  <a:lnTo>
                    <a:pt x="123" y="127"/>
                  </a:lnTo>
                  <a:lnTo>
                    <a:pt x="123" y="119"/>
                  </a:lnTo>
                  <a:lnTo>
                    <a:pt x="115" y="129"/>
                  </a:lnTo>
                  <a:lnTo>
                    <a:pt x="99" y="127"/>
                  </a:lnTo>
                  <a:lnTo>
                    <a:pt x="94" y="125"/>
                  </a:lnTo>
                  <a:lnTo>
                    <a:pt x="91" y="120"/>
                  </a:lnTo>
                  <a:lnTo>
                    <a:pt x="91" y="130"/>
                  </a:lnTo>
                  <a:lnTo>
                    <a:pt x="92" y="135"/>
                  </a:lnTo>
                  <a:lnTo>
                    <a:pt x="81" y="142"/>
                  </a:lnTo>
                  <a:lnTo>
                    <a:pt x="76" y="150"/>
                  </a:lnTo>
                  <a:lnTo>
                    <a:pt x="66" y="138"/>
                  </a:lnTo>
                  <a:lnTo>
                    <a:pt x="69" y="126"/>
                  </a:lnTo>
                  <a:lnTo>
                    <a:pt x="50" y="129"/>
                  </a:lnTo>
                  <a:lnTo>
                    <a:pt x="26" y="133"/>
                  </a:lnTo>
                  <a:lnTo>
                    <a:pt x="16" y="142"/>
                  </a:lnTo>
                  <a:lnTo>
                    <a:pt x="0" y="138"/>
                  </a:lnTo>
                  <a:lnTo>
                    <a:pt x="6" y="132"/>
                  </a:lnTo>
                  <a:lnTo>
                    <a:pt x="20" y="121"/>
                  </a:lnTo>
                  <a:lnTo>
                    <a:pt x="36" y="111"/>
                  </a:lnTo>
                  <a:lnTo>
                    <a:pt x="52" y="109"/>
                  </a:lnTo>
                  <a:lnTo>
                    <a:pt x="68" y="109"/>
                  </a:lnTo>
                  <a:lnTo>
                    <a:pt x="70" y="111"/>
                  </a:lnTo>
                  <a:lnTo>
                    <a:pt x="81" y="106"/>
                  </a:lnTo>
                  <a:lnTo>
                    <a:pt x="85" y="96"/>
                  </a:lnTo>
                  <a:lnTo>
                    <a:pt x="91" y="81"/>
                  </a:lnTo>
                  <a:lnTo>
                    <a:pt x="99" y="77"/>
                  </a:lnTo>
                  <a:lnTo>
                    <a:pt x="96" y="82"/>
                  </a:lnTo>
                  <a:lnTo>
                    <a:pt x="98" y="88"/>
                  </a:lnTo>
                  <a:lnTo>
                    <a:pt x="110" y="81"/>
                  </a:lnTo>
                  <a:lnTo>
                    <a:pt x="122" y="72"/>
                  </a:lnTo>
                  <a:lnTo>
                    <a:pt x="130" y="59"/>
                  </a:lnTo>
                  <a:lnTo>
                    <a:pt x="140" y="45"/>
                  </a:lnTo>
                  <a:lnTo>
                    <a:pt x="139" y="30"/>
                  </a:lnTo>
                  <a:lnTo>
                    <a:pt x="142" y="13"/>
                  </a:lnTo>
                  <a:lnTo>
                    <a:pt x="150" y="5"/>
                  </a:lnTo>
                  <a:lnTo>
                    <a:pt x="153" y="10"/>
                  </a:lnTo>
                  <a:lnTo>
                    <a:pt x="159" y="7"/>
                  </a:lnTo>
                  <a:lnTo>
                    <a:pt x="159" y="4"/>
                  </a:lnTo>
                  <a:lnTo>
                    <a:pt x="152" y="4"/>
                  </a:lnTo>
                  <a:lnTo>
                    <a:pt x="157" y="0"/>
                  </a:lnTo>
                  <a:lnTo>
                    <a:pt x="163" y="3"/>
                  </a:lnTo>
                  <a:lnTo>
                    <a:pt x="166" y="19"/>
                  </a:lnTo>
                  <a:lnTo>
                    <a:pt x="172" y="36"/>
                  </a:lnTo>
                  <a:lnTo>
                    <a:pt x="163" y="58"/>
                  </a:lnTo>
                  <a:lnTo>
                    <a:pt x="156" y="64"/>
                  </a:lnTo>
                  <a:lnTo>
                    <a:pt x="153" y="88"/>
                  </a:lnTo>
                  <a:lnTo>
                    <a:pt x="154" y="106"/>
                  </a:lnTo>
                  <a:lnTo>
                    <a:pt x="140" y="123"/>
                  </a:lnTo>
                  <a:lnTo>
                    <a:pt x="142" y="113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42" name="Freeform 38"/>
            <p:cNvSpPr>
              <a:spLocks/>
            </p:cNvSpPr>
            <p:nvPr/>
          </p:nvSpPr>
          <p:spPr bwMode="auto">
            <a:xfrm>
              <a:off x="4085" y="1591"/>
              <a:ext cx="102" cy="99"/>
            </a:xfrm>
            <a:custGeom>
              <a:avLst/>
              <a:gdLst>
                <a:gd name="T0" fmla="*/ 234 w 84"/>
                <a:gd name="T1" fmla="*/ 150 h 75"/>
                <a:gd name="T2" fmla="*/ 193 w 84"/>
                <a:gd name="T3" fmla="*/ 135 h 75"/>
                <a:gd name="T4" fmla="*/ 140 w 84"/>
                <a:gd name="T5" fmla="*/ 66 h 75"/>
                <a:gd name="T6" fmla="*/ 87 w 84"/>
                <a:gd name="T7" fmla="*/ 0 h 75"/>
                <a:gd name="T8" fmla="*/ 78 w 84"/>
                <a:gd name="T9" fmla="*/ 50 h 75"/>
                <a:gd name="T10" fmla="*/ 76 w 84"/>
                <a:gd name="T11" fmla="*/ 136 h 75"/>
                <a:gd name="T12" fmla="*/ 64 w 84"/>
                <a:gd name="T13" fmla="*/ 222 h 75"/>
                <a:gd name="T14" fmla="*/ 34 w 84"/>
                <a:gd name="T15" fmla="*/ 222 h 75"/>
                <a:gd name="T16" fmla="*/ 22 w 84"/>
                <a:gd name="T17" fmla="*/ 235 h 75"/>
                <a:gd name="T18" fmla="*/ 2 w 84"/>
                <a:gd name="T19" fmla="*/ 267 h 75"/>
                <a:gd name="T20" fmla="*/ 0 w 84"/>
                <a:gd name="T21" fmla="*/ 329 h 75"/>
                <a:gd name="T22" fmla="*/ 2 w 84"/>
                <a:gd name="T23" fmla="*/ 397 h 75"/>
                <a:gd name="T24" fmla="*/ 27 w 84"/>
                <a:gd name="T25" fmla="*/ 380 h 75"/>
                <a:gd name="T26" fmla="*/ 57 w 84"/>
                <a:gd name="T27" fmla="*/ 368 h 75"/>
                <a:gd name="T28" fmla="*/ 18 w 84"/>
                <a:gd name="T29" fmla="*/ 310 h 75"/>
                <a:gd name="T30" fmla="*/ 47 w 84"/>
                <a:gd name="T31" fmla="*/ 301 h 75"/>
                <a:gd name="T32" fmla="*/ 74 w 84"/>
                <a:gd name="T33" fmla="*/ 293 h 75"/>
                <a:gd name="T34" fmla="*/ 152 w 84"/>
                <a:gd name="T35" fmla="*/ 338 h 75"/>
                <a:gd name="T36" fmla="*/ 163 w 84"/>
                <a:gd name="T37" fmla="*/ 315 h 75"/>
                <a:gd name="T38" fmla="*/ 212 w 84"/>
                <a:gd name="T39" fmla="*/ 252 h 75"/>
                <a:gd name="T40" fmla="*/ 270 w 84"/>
                <a:gd name="T41" fmla="*/ 222 h 75"/>
                <a:gd name="T42" fmla="*/ 254 w 84"/>
                <a:gd name="T43" fmla="*/ 191 h 75"/>
                <a:gd name="T44" fmla="*/ 256 w 84"/>
                <a:gd name="T45" fmla="*/ 115 h 75"/>
                <a:gd name="T46" fmla="*/ 234 w 84"/>
                <a:gd name="T47" fmla="*/ 150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4"/>
                <a:gd name="T73" fmla="*/ 0 h 75"/>
                <a:gd name="T74" fmla="*/ 84 w 84"/>
                <a:gd name="T75" fmla="*/ 75 h 7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4" h="75">
                  <a:moveTo>
                    <a:pt x="73" y="28"/>
                  </a:moveTo>
                  <a:lnTo>
                    <a:pt x="60" y="25"/>
                  </a:lnTo>
                  <a:lnTo>
                    <a:pt x="44" y="13"/>
                  </a:lnTo>
                  <a:lnTo>
                    <a:pt x="27" y="0"/>
                  </a:lnTo>
                  <a:lnTo>
                    <a:pt x="25" y="10"/>
                  </a:lnTo>
                  <a:lnTo>
                    <a:pt x="24" y="26"/>
                  </a:lnTo>
                  <a:lnTo>
                    <a:pt x="21" y="42"/>
                  </a:lnTo>
                  <a:lnTo>
                    <a:pt x="11" y="42"/>
                  </a:lnTo>
                  <a:lnTo>
                    <a:pt x="7" y="44"/>
                  </a:lnTo>
                  <a:lnTo>
                    <a:pt x="2" y="51"/>
                  </a:lnTo>
                  <a:lnTo>
                    <a:pt x="0" y="62"/>
                  </a:lnTo>
                  <a:lnTo>
                    <a:pt x="2" y="75"/>
                  </a:lnTo>
                  <a:lnTo>
                    <a:pt x="8" y="72"/>
                  </a:lnTo>
                  <a:lnTo>
                    <a:pt x="17" y="70"/>
                  </a:lnTo>
                  <a:lnTo>
                    <a:pt x="6" y="58"/>
                  </a:lnTo>
                  <a:lnTo>
                    <a:pt x="14" y="57"/>
                  </a:lnTo>
                  <a:lnTo>
                    <a:pt x="23" y="55"/>
                  </a:lnTo>
                  <a:lnTo>
                    <a:pt x="48" y="64"/>
                  </a:lnTo>
                  <a:lnTo>
                    <a:pt x="51" y="60"/>
                  </a:lnTo>
                  <a:lnTo>
                    <a:pt x="67" y="48"/>
                  </a:lnTo>
                  <a:lnTo>
                    <a:pt x="84" y="42"/>
                  </a:lnTo>
                  <a:lnTo>
                    <a:pt x="79" y="36"/>
                  </a:lnTo>
                  <a:lnTo>
                    <a:pt x="80" y="22"/>
                  </a:lnTo>
                  <a:lnTo>
                    <a:pt x="73" y="28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43" name="Freeform 39"/>
            <p:cNvSpPr>
              <a:spLocks/>
            </p:cNvSpPr>
            <p:nvPr/>
          </p:nvSpPr>
          <p:spPr bwMode="auto">
            <a:xfrm>
              <a:off x="3897" y="1871"/>
              <a:ext cx="44" cy="69"/>
            </a:xfrm>
            <a:custGeom>
              <a:avLst/>
              <a:gdLst>
                <a:gd name="T0" fmla="*/ 91 w 38"/>
                <a:gd name="T1" fmla="*/ 86 h 53"/>
                <a:gd name="T2" fmla="*/ 78 w 38"/>
                <a:gd name="T3" fmla="*/ 159 h 53"/>
                <a:gd name="T4" fmla="*/ 58 w 38"/>
                <a:gd name="T5" fmla="*/ 220 h 53"/>
                <a:gd name="T6" fmla="*/ 39 w 38"/>
                <a:gd name="T7" fmla="*/ 258 h 53"/>
                <a:gd name="T8" fmla="*/ 36 w 38"/>
                <a:gd name="T9" fmla="*/ 198 h 53"/>
                <a:gd name="T10" fmla="*/ 29 w 38"/>
                <a:gd name="T11" fmla="*/ 246 h 53"/>
                <a:gd name="T12" fmla="*/ 25 w 38"/>
                <a:gd name="T13" fmla="*/ 220 h 53"/>
                <a:gd name="T14" fmla="*/ 27 w 38"/>
                <a:gd name="T15" fmla="*/ 159 h 53"/>
                <a:gd name="T16" fmla="*/ 36 w 38"/>
                <a:gd name="T17" fmla="*/ 116 h 53"/>
                <a:gd name="T18" fmla="*/ 19 w 38"/>
                <a:gd name="T19" fmla="*/ 66 h 53"/>
                <a:gd name="T20" fmla="*/ 22 w 38"/>
                <a:gd name="T21" fmla="*/ 116 h 53"/>
                <a:gd name="T22" fmla="*/ 3 w 38"/>
                <a:gd name="T23" fmla="*/ 116 h 53"/>
                <a:gd name="T24" fmla="*/ 3 w 38"/>
                <a:gd name="T25" fmla="*/ 83 h 53"/>
                <a:gd name="T26" fmla="*/ 12 w 38"/>
                <a:gd name="T27" fmla="*/ 83 h 53"/>
                <a:gd name="T28" fmla="*/ 0 w 38"/>
                <a:gd name="T29" fmla="*/ 51 h 53"/>
                <a:gd name="T30" fmla="*/ 50 w 38"/>
                <a:gd name="T31" fmla="*/ 0 h 53"/>
                <a:gd name="T32" fmla="*/ 67 w 38"/>
                <a:gd name="T33" fmla="*/ 29 h 53"/>
                <a:gd name="T34" fmla="*/ 79 w 38"/>
                <a:gd name="T35" fmla="*/ 46 h 53"/>
                <a:gd name="T36" fmla="*/ 79 w 38"/>
                <a:gd name="T37" fmla="*/ 60 h 53"/>
                <a:gd name="T38" fmla="*/ 91 w 38"/>
                <a:gd name="T39" fmla="*/ 86 h 5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8"/>
                <a:gd name="T61" fmla="*/ 0 h 53"/>
                <a:gd name="T62" fmla="*/ 38 w 38"/>
                <a:gd name="T63" fmla="*/ 53 h 5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8" h="53">
                  <a:moveTo>
                    <a:pt x="38" y="18"/>
                  </a:moveTo>
                  <a:lnTo>
                    <a:pt x="32" y="32"/>
                  </a:lnTo>
                  <a:lnTo>
                    <a:pt x="24" y="45"/>
                  </a:lnTo>
                  <a:lnTo>
                    <a:pt x="16" y="53"/>
                  </a:lnTo>
                  <a:lnTo>
                    <a:pt x="15" y="41"/>
                  </a:lnTo>
                  <a:lnTo>
                    <a:pt x="12" y="50"/>
                  </a:lnTo>
                  <a:lnTo>
                    <a:pt x="10" y="45"/>
                  </a:lnTo>
                  <a:lnTo>
                    <a:pt x="11" y="32"/>
                  </a:lnTo>
                  <a:lnTo>
                    <a:pt x="15" y="24"/>
                  </a:lnTo>
                  <a:lnTo>
                    <a:pt x="8" y="14"/>
                  </a:lnTo>
                  <a:lnTo>
                    <a:pt x="9" y="24"/>
                  </a:lnTo>
                  <a:lnTo>
                    <a:pt x="3" y="24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0" y="11"/>
                  </a:lnTo>
                  <a:lnTo>
                    <a:pt x="21" y="0"/>
                  </a:lnTo>
                  <a:lnTo>
                    <a:pt x="28" y="6"/>
                  </a:lnTo>
                  <a:lnTo>
                    <a:pt x="33" y="9"/>
                  </a:lnTo>
                  <a:lnTo>
                    <a:pt x="33" y="12"/>
                  </a:lnTo>
                  <a:lnTo>
                    <a:pt x="38" y="18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44" name="Freeform 40"/>
            <p:cNvSpPr>
              <a:spLocks/>
            </p:cNvSpPr>
            <p:nvPr/>
          </p:nvSpPr>
          <p:spPr bwMode="auto">
            <a:xfrm>
              <a:off x="3945" y="1860"/>
              <a:ext cx="47" cy="39"/>
            </a:xfrm>
            <a:custGeom>
              <a:avLst/>
              <a:gdLst>
                <a:gd name="T0" fmla="*/ 65 w 41"/>
                <a:gd name="T1" fmla="*/ 96 h 30"/>
                <a:gd name="T2" fmla="*/ 38 w 41"/>
                <a:gd name="T3" fmla="*/ 86 h 30"/>
                <a:gd name="T4" fmla="*/ 25 w 41"/>
                <a:gd name="T5" fmla="*/ 146 h 30"/>
                <a:gd name="T6" fmla="*/ 11 w 41"/>
                <a:gd name="T7" fmla="*/ 108 h 30"/>
                <a:gd name="T8" fmla="*/ 2 w 41"/>
                <a:gd name="T9" fmla="*/ 83 h 30"/>
                <a:gd name="T10" fmla="*/ 0 w 41"/>
                <a:gd name="T11" fmla="*/ 86 h 30"/>
                <a:gd name="T12" fmla="*/ 29 w 41"/>
                <a:gd name="T13" fmla="*/ 29 h 30"/>
                <a:gd name="T14" fmla="*/ 52 w 41"/>
                <a:gd name="T15" fmla="*/ 27 h 30"/>
                <a:gd name="T16" fmla="*/ 72 w 41"/>
                <a:gd name="T17" fmla="*/ 0 h 30"/>
                <a:gd name="T18" fmla="*/ 86 w 41"/>
                <a:gd name="T19" fmla="*/ 27 h 30"/>
                <a:gd name="T20" fmla="*/ 93 w 41"/>
                <a:gd name="T21" fmla="*/ 49 h 30"/>
                <a:gd name="T22" fmla="*/ 65 w 41"/>
                <a:gd name="T23" fmla="*/ 96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30"/>
                <a:gd name="T38" fmla="*/ 41 w 41"/>
                <a:gd name="T39" fmla="*/ 30 h 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30">
                  <a:moveTo>
                    <a:pt x="29" y="20"/>
                  </a:moveTo>
                  <a:lnTo>
                    <a:pt x="17" y="18"/>
                  </a:lnTo>
                  <a:lnTo>
                    <a:pt x="11" y="30"/>
                  </a:lnTo>
                  <a:lnTo>
                    <a:pt x="5" y="22"/>
                  </a:lnTo>
                  <a:lnTo>
                    <a:pt x="2" y="17"/>
                  </a:lnTo>
                  <a:lnTo>
                    <a:pt x="0" y="18"/>
                  </a:lnTo>
                  <a:lnTo>
                    <a:pt x="13" y="6"/>
                  </a:lnTo>
                  <a:lnTo>
                    <a:pt x="23" y="5"/>
                  </a:lnTo>
                  <a:lnTo>
                    <a:pt x="32" y="0"/>
                  </a:lnTo>
                  <a:lnTo>
                    <a:pt x="38" y="5"/>
                  </a:lnTo>
                  <a:lnTo>
                    <a:pt x="41" y="10"/>
                  </a:lnTo>
                  <a:lnTo>
                    <a:pt x="29" y="2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45" name="Freeform 41"/>
            <p:cNvSpPr>
              <a:spLocks/>
            </p:cNvSpPr>
            <p:nvPr/>
          </p:nvSpPr>
          <p:spPr bwMode="auto">
            <a:xfrm>
              <a:off x="4058" y="1764"/>
              <a:ext cx="6" cy="8"/>
            </a:xfrm>
            <a:custGeom>
              <a:avLst/>
              <a:gdLst>
                <a:gd name="T0" fmla="*/ 14 w 5"/>
                <a:gd name="T1" fmla="*/ 36 h 6"/>
                <a:gd name="T2" fmla="*/ 10 w 5"/>
                <a:gd name="T3" fmla="*/ 0 h 6"/>
                <a:gd name="T4" fmla="*/ 0 w 5"/>
                <a:gd name="T5" fmla="*/ 36 h 6"/>
                <a:gd name="T6" fmla="*/ 14 w 5"/>
                <a:gd name="T7" fmla="*/ 36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6"/>
                <a:gd name="T14" fmla="*/ 5 w 5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6">
                  <a:moveTo>
                    <a:pt x="5" y="6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46" name="Freeform 42"/>
            <p:cNvSpPr>
              <a:spLocks/>
            </p:cNvSpPr>
            <p:nvPr/>
          </p:nvSpPr>
          <p:spPr bwMode="auto">
            <a:xfrm>
              <a:off x="3174" y="1435"/>
              <a:ext cx="553" cy="252"/>
            </a:xfrm>
            <a:custGeom>
              <a:avLst/>
              <a:gdLst>
                <a:gd name="T0" fmla="*/ 610 w 460"/>
                <a:gd name="T1" fmla="*/ 905 h 193"/>
                <a:gd name="T2" fmla="*/ 551 w 460"/>
                <a:gd name="T3" fmla="*/ 866 h 193"/>
                <a:gd name="T4" fmla="*/ 430 w 460"/>
                <a:gd name="T5" fmla="*/ 858 h 193"/>
                <a:gd name="T6" fmla="*/ 309 w 460"/>
                <a:gd name="T7" fmla="*/ 843 h 193"/>
                <a:gd name="T8" fmla="*/ 278 w 460"/>
                <a:gd name="T9" fmla="*/ 697 h 193"/>
                <a:gd name="T10" fmla="*/ 173 w 460"/>
                <a:gd name="T11" fmla="*/ 635 h 193"/>
                <a:gd name="T12" fmla="*/ 77 w 460"/>
                <a:gd name="T13" fmla="*/ 606 h 193"/>
                <a:gd name="T14" fmla="*/ 105 w 460"/>
                <a:gd name="T15" fmla="*/ 457 h 193"/>
                <a:gd name="T16" fmla="*/ 44 w 460"/>
                <a:gd name="T17" fmla="*/ 370 h 193"/>
                <a:gd name="T18" fmla="*/ 0 w 460"/>
                <a:gd name="T19" fmla="*/ 274 h 193"/>
                <a:gd name="T20" fmla="*/ 35 w 460"/>
                <a:gd name="T21" fmla="*/ 225 h 193"/>
                <a:gd name="T22" fmla="*/ 153 w 460"/>
                <a:gd name="T23" fmla="*/ 151 h 193"/>
                <a:gd name="T24" fmla="*/ 301 w 460"/>
                <a:gd name="T25" fmla="*/ 127 h 193"/>
                <a:gd name="T26" fmla="*/ 358 w 460"/>
                <a:gd name="T27" fmla="*/ 178 h 193"/>
                <a:gd name="T28" fmla="*/ 472 w 460"/>
                <a:gd name="T29" fmla="*/ 151 h 193"/>
                <a:gd name="T30" fmla="*/ 517 w 460"/>
                <a:gd name="T31" fmla="*/ 0 h 193"/>
                <a:gd name="T32" fmla="*/ 643 w 460"/>
                <a:gd name="T33" fmla="*/ 52 h 193"/>
                <a:gd name="T34" fmla="*/ 688 w 460"/>
                <a:gd name="T35" fmla="*/ 162 h 193"/>
                <a:gd name="T36" fmla="*/ 827 w 460"/>
                <a:gd name="T37" fmla="*/ 161 h 193"/>
                <a:gd name="T38" fmla="*/ 886 w 460"/>
                <a:gd name="T39" fmla="*/ 212 h 193"/>
                <a:gd name="T40" fmla="*/ 1023 w 460"/>
                <a:gd name="T41" fmla="*/ 239 h 193"/>
                <a:gd name="T42" fmla="*/ 1159 w 460"/>
                <a:gd name="T43" fmla="*/ 161 h 193"/>
                <a:gd name="T44" fmla="*/ 1269 w 460"/>
                <a:gd name="T45" fmla="*/ 195 h 193"/>
                <a:gd name="T46" fmla="*/ 1221 w 460"/>
                <a:gd name="T47" fmla="*/ 336 h 193"/>
                <a:gd name="T48" fmla="*/ 1229 w 460"/>
                <a:gd name="T49" fmla="*/ 384 h 193"/>
                <a:gd name="T50" fmla="*/ 1288 w 460"/>
                <a:gd name="T51" fmla="*/ 396 h 193"/>
                <a:gd name="T52" fmla="*/ 1389 w 460"/>
                <a:gd name="T53" fmla="*/ 447 h 193"/>
                <a:gd name="T54" fmla="*/ 1303 w 460"/>
                <a:gd name="T55" fmla="*/ 486 h 193"/>
                <a:gd name="T56" fmla="*/ 1201 w 460"/>
                <a:gd name="T57" fmla="*/ 597 h 193"/>
                <a:gd name="T58" fmla="*/ 1084 w 460"/>
                <a:gd name="T59" fmla="*/ 654 h 193"/>
                <a:gd name="T60" fmla="*/ 1009 w 460"/>
                <a:gd name="T61" fmla="*/ 713 h 193"/>
                <a:gd name="T62" fmla="*/ 957 w 460"/>
                <a:gd name="T63" fmla="*/ 810 h 193"/>
                <a:gd name="T64" fmla="*/ 839 w 460"/>
                <a:gd name="T65" fmla="*/ 876 h 193"/>
                <a:gd name="T66" fmla="*/ 733 w 460"/>
                <a:gd name="T67" fmla="*/ 922 h 193"/>
                <a:gd name="T68" fmla="*/ 660 w 460"/>
                <a:gd name="T69" fmla="*/ 927 h 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60"/>
                <a:gd name="T106" fmla="*/ 0 h 193"/>
                <a:gd name="T107" fmla="*/ 460 w 460"/>
                <a:gd name="T108" fmla="*/ 193 h 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60" h="193">
                  <a:moveTo>
                    <a:pt x="219" y="187"/>
                  </a:moveTo>
                  <a:lnTo>
                    <a:pt x="202" y="183"/>
                  </a:lnTo>
                  <a:lnTo>
                    <a:pt x="186" y="180"/>
                  </a:lnTo>
                  <a:lnTo>
                    <a:pt x="183" y="175"/>
                  </a:lnTo>
                  <a:lnTo>
                    <a:pt x="162" y="174"/>
                  </a:lnTo>
                  <a:lnTo>
                    <a:pt x="142" y="173"/>
                  </a:lnTo>
                  <a:lnTo>
                    <a:pt x="122" y="171"/>
                  </a:lnTo>
                  <a:lnTo>
                    <a:pt x="102" y="170"/>
                  </a:lnTo>
                  <a:lnTo>
                    <a:pt x="96" y="156"/>
                  </a:lnTo>
                  <a:lnTo>
                    <a:pt x="92" y="141"/>
                  </a:lnTo>
                  <a:lnTo>
                    <a:pt x="75" y="135"/>
                  </a:lnTo>
                  <a:lnTo>
                    <a:pt x="57" y="128"/>
                  </a:lnTo>
                  <a:lnTo>
                    <a:pt x="41" y="126"/>
                  </a:lnTo>
                  <a:lnTo>
                    <a:pt x="26" y="122"/>
                  </a:lnTo>
                  <a:lnTo>
                    <a:pt x="30" y="108"/>
                  </a:lnTo>
                  <a:lnTo>
                    <a:pt x="35" y="92"/>
                  </a:lnTo>
                  <a:lnTo>
                    <a:pt x="24" y="77"/>
                  </a:lnTo>
                  <a:lnTo>
                    <a:pt x="15" y="74"/>
                  </a:lnTo>
                  <a:lnTo>
                    <a:pt x="2" y="61"/>
                  </a:lnTo>
                  <a:lnTo>
                    <a:pt x="0" y="55"/>
                  </a:lnTo>
                  <a:lnTo>
                    <a:pt x="0" y="51"/>
                  </a:lnTo>
                  <a:lnTo>
                    <a:pt x="12" y="45"/>
                  </a:lnTo>
                  <a:lnTo>
                    <a:pt x="29" y="41"/>
                  </a:lnTo>
                  <a:lnTo>
                    <a:pt x="51" y="31"/>
                  </a:lnTo>
                  <a:lnTo>
                    <a:pt x="72" y="23"/>
                  </a:lnTo>
                  <a:lnTo>
                    <a:pt x="100" y="26"/>
                  </a:lnTo>
                  <a:lnTo>
                    <a:pt x="100" y="32"/>
                  </a:lnTo>
                  <a:lnTo>
                    <a:pt x="118" y="36"/>
                  </a:lnTo>
                  <a:lnTo>
                    <a:pt x="137" y="41"/>
                  </a:lnTo>
                  <a:lnTo>
                    <a:pt x="156" y="31"/>
                  </a:lnTo>
                  <a:lnTo>
                    <a:pt x="153" y="19"/>
                  </a:lnTo>
                  <a:lnTo>
                    <a:pt x="171" y="0"/>
                  </a:lnTo>
                  <a:lnTo>
                    <a:pt x="192" y="6"/>
                  </a:lnTo>
                  <a:lnTo>
                    <a:pt x="213" y="11"/>
                  </a:lnTo>
                  <a:lnTo>
                    <a:pt x="215" y="21"/>
                  </a:lnTo>
                  <a:lnTo>
                    <a:pt x="228" y="33"/>
                  </a:lnTo>
                  <a:lnTo>
                    <a:pt x="257" y="29"/>
                  </a:lnTo>
                  <a:lnTo>
                    <a:pt x="274" y="32"/>
                  </a:lnTo>
                  <a:lnTo>
                    <a:pt x="291" y="37"/>
                  </a:lnTo>
                  <a:lnTo>
                    <a:pt x="294" y="43"/>
                  </a:lnTo>
                  <a:lnTo>
                    <a:pt x="320" y="51"/>
                  </a:lnTo>
                  <a:lnTo>
                    <a:pt x="339" y="48"/>
                  </a:lnTo>
                  <a:lnTo>
                    <a:pt x="359" y="45"/>
                  </a:lnTo>
                  <a:lnTo>
                    <a:pt x="384" y="32"/>
                  </a:lnTo>
                  <a:lnTo>
                    <a:pt x="407" y="38"/>
                  </a:lnTo>
                  <a:lnTo>
                    <a:pt x="420" y="39"/>
                  </a:lnTo>
                  <a:lnTo>
                    <a:pt x="413" y="54"/>
                  </a:lnTo>
                  <a:lnTo>
                    <a:pt x="405" y="68"/>
                  </a:lnTo>
                  <a:lnTo>
                    <a:pt x="400" y="69"/>
                  </a:lnTo>
                  <a:lnTo>
                    <a:pt x="407" y="77"/>
                  </a:lnTo>
                  <a:lnTo>
                    <a:pt x="423" y="77"/>
                  </a:lnTo>
                  <a:lnTo>
                    <a:pt x="426" y="80"/>
                  </a:lnTo>
                  <a:lnTo>
                    <a:pt x="440" y="73"/>
                  </a:lnTo>
                  <a:lnTo>
                    <a:pt x="460" y="90"/>
                  </a:lnTo>
                  <a:lnTo>
                    <a:pt x="458" y="99"/>
                  </a:lnTo>
                  <a:lnTo>
                    <a:pt x="432" y="98"/>
                  </a:lnTo>
                  <a:lnTo>
                    <a:pt x="410" y="108"/>
                  </a:lnTo>
                  <a:lnTo>
                    <a:pt x="398" y="120"/>
                  </a:lnTo>
                  <a:lnTo>
                    <a:pt x="378" y="125"/>
                  </a:lnTo>
                  <a:lnTo>
                    <a:pt x="359" y="132"/>
                  </a:lnTo>
                  <a:lnTo>
                    <a:pt x="342" y="127"/>
                  </a:lnTo>
                  <a:lnTo>
                    <a:pt x="334" y="144"/>
                  </a:lnTo>
                  <a:lnTo>
                    <a:pt x="338" y="153"/>
                  </a:lnTo>
                  <a:lnTo>
                    <a:pt x="317" y="164"/>
                  </a:lnTo>
                  <a:lnTo>
                    <a:pt x="297" y="176"/>
                  </a:lnTo>
                  <a:lnTo>
                    <a:pt x="278" y="177"/>
                  </a:lnTo>
                  <a:lnTo>
                    <a:pt x="258" y="179"/>
                  </a:lnTo>
                  <a:lnTo>
                    <a:pt x="243" y="186"/>
                  </a:lnTo>
                  <a:lnTo>
                    <a:pt x="227" y="193"/>
                  </a:lnTo>
                  <a:lnTo>
                    <a:pt x="219" y="18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47" name="Freeform 43" descr="5%"/>
            <p:cNvSpPr>
              <a:spLocks/>
            </p:cNvSpPr>
            <p:nvPr/>
          </p:nvSpPr>
          <p:spPr bwMode="auto">
            <a:xfrm>
              <a:off x="3800" y="1654"/>
              <a:ext cx="120" cy="123"/>
            </a:xfrm>
            <a:custGeom>
              <a:avLst/>
              <a:gdLst>
                <a:gd name="T0" fmla="*/ 48 w 99"/>
                <a:gd name="T1" fmla="*/ 279 h 96"/>
                <a:gd name="T2" fmla="*/ 15 w 99"/>
                <a:gd name="T3" fmla="*/ 269 h 96"/>
                <a:gd name="T4" fmla="*/ 0 w 99"/>
                <a:gd name="T5" fmla="*/ 232 h 96"/>
                <a:gd name="T6" fmla="*/ 50 w 99"/>
                <a:gd name="T7" fmla="*/ 188 h 96"/>
                <a:gd name="T8" fmla="*/ 110 w 99"/>
                <a:gd name="T9" fmla="*/ 113 h 96"/>
                <a:gd name="T10" fmla="*/ 136 w 99"/>
                <a:gd name="T11" fmla="*/ 97 h 96"/>
                <a:gd name="T12" fmla="*/ 184 w 99"/>
                <a:gd name="T13" fmla="*/ 124 h 96"/>
                <a:gd name="T14" fmla="*/ 184 w 99"/>
                <a:gd name="T15" fmla="*/ 83 h 96"/>
                <a:gd name="T16" fmla="*/ 207 w 99"/>
                <a:gd name="T17" fmla="*/ 77 h 96"/>
                <a:gd name="T18" fmla="*/ 251 w 99"/>
                <a:gd name="T19" fmla="*/ 40 h 96"/>
                <a:gd name="T20" fmla="*/ 270 w 99"/>
                <a:gd name="T21" fmla="*/ 0 h 96"/>
                <a:gd name="T22" fmla="*/ 309 w 99"/>
                <a:gd name="T23" fmla="*/ 40 h 96"/>
                <a:gd name="T24" fmla="*/ 313 w 99"/>
                <a:gd name="T25" fmla="*/ 51 h 96"/>
                <a:gd name="T26" fmla="*/ 268 w 99"/>
                <a:gd name="T27" fmla="*/ 95 h 96"/>
                <a:gd name="T28" fmla="*/ 251 w 99"/>
                <a:gd name="T29" fmla="*/ 173 h 96"/>
                <a:gd name="T30" fmla="*/ 207 w 99"/>
                <a:gd name="T31" fmla="*/ 223 h 96"/>
                <a:gd name="T32" fmla="*/ 154 w 99"/>
                <a:gd name="T33" fmla="*/ 270 h 96"/>
                <a:gd name="T34" fmla="*/ 152 w 99"/>
                <a:gd name="T35" fmla="*/ 309 h 96"/>
                <a:gd name="T36" fmla="*/ 194 w 99"/>
                <a:gd name="T37" fmla="*/ 356 h 96"/>
                <a:gd name="T38" fmla="*/ 165 w 99"/>
                <a:gd name="T39" fmla="*/ 381 h 96"/>
                <a:gd name="T40" fmla="*/ 115 w 99"/>
                <a:gd name="T41" fmla="*/ 405 h 96"/>
                <a:gd name="T42" fmla="*/ 110 w 99"/>
                <a:gd name="T43" fmla="*/ 414 h 96"/>
                <a:gd name="T44" fmla="*/ 64 w 99"/>
                <a:gd name="T45" fmla="*/ 410 h 96"/>
                <a:gd name="T46" fmla="*/ 50 w 99"/>
                <a:gd name="T47" fmla="*/ 425 h 96"/>
                <a:gd name="T48" fmla="*/ 33 w 99"/>
                <a:gd name="T49" fmla="*/ 404 h 96"/>
                <a:gd name="T50" fmla="*/ 18 w 99"/>
                <a:gd name="T51" fmla="*/ 391 h 96"/>
                <a:gd name="T52" fmla="*/ 48 w 99"/>
                <a:gd name="T53" fmla="*/ 346 h 96"/>
                <a:gd name="T54" fmla="*/ 53 w 99"/>
                <a:gd name="T55" fmla="*/ 346 h 96"/>
                <a:gd name="T56" fmla="*/ 40 w 99"/>
                <a:gd name="T57" fmla="*/ 328 h 96"/>
                <a:gd name="T58" fmla="*/ 48 w 99"/>
                <a:gd name="T59" fmla="*/ 279 h 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9"/>
                <a:gd name="T91" fmla="*/ 0 h 96"/>
                <a:gd name="T92" fmla="*/ 99 w 99"/>
                <a:gd name="T93" fmla="*/ 96 h 9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9" h="96">
                  <a:moveTo>
                    <a:pt x="15" y="63"/>
                  </a:moveTo>
                  <a:lnTo>
                    <a:pt x="5" y="61"/>
                  </a:lnTo>
                  <a:lnTo>
                    <a:pt x="0" y="52"/>
                  </a:lnTo>
                  <a:lnTo>
                    <a:pt x="16" y="43"/>
                  </a:lnTo>
                  <a:lnTo>
                    <a:pt x="35" y="26"/>
                  </a:lnTo>
                  <a:lnTo>
                    <a:pt x="43" y="22"/>
                  </a:lnTo>
                  <a:lnTo>
                    <a:pt x="58" y="28"/>
                  </a:lnTo>
                  <a:lnTo>
                    <a:pt x="58" y="19"/>
                  </a:lnTo>
                  <a:lnTo>
                    <a:pt x="65" y="18"/>
                  </a:lnTo>
                  <a:lnTo>
                    <a:pt x="79" y="9"/>
                  </a:lnTo>
                  <a:lnTo>
                    <a:pt x="85" y="0"/>
                  </a:lnTo>
                  <a:lnTo>
                    <a:pt x="97" y="9"/>
                  </a:lnTo>
                  <a:lnTo>
                    <a:pt x="99" y="12"/>
                  </a:lnTo>
                  <a:lnTo>
                    <a:pt x="84" y="21"/>
                  </a:lnTo>
                  <a:lnTo>
                    <a:pt x="79" y="39"/>
                  </a:lnTo>
                  <a:lnTo>
                    <a:pt x="65" y="51"/>
                  </a:lnTo>
                  <a:lnTo>
                    <a:pt x="49" y="62"/>
                  </a:lnTo>
                  <a:lnTo>
                    <a:pt x="48" y="70"/>
                  </a:lnTo>
                  <a:lnTo>
                    <a:pt x="61" y="80"/>
                  </a:lnTo>
                  <a:lnTo>
                    <a:pt x="52" y="86"/>
                  </a:lnTo>
                  <a:lnTo>
                    <a:pt x="36" y="92"/>
                  </a:lnTo>
                  <a:lnTo>
                    <a:pt x="35" y="94"/>
                  </a:lnTo>
                  <a:lnTo>
                    <a:pt x="21" y="93"/>
                  </a:lnTo>
                  <a:lnTo>
                    <a:pt x="16" y="96"/>
                  </a:lnTo>
                  <a:lnTo>
                    <a:pt x="10" y="91"/>
                  </a:lnTo>
                  <a:lnTo>
                    <a:pt x="6" y="88"/>
                  </a:lnTo>
                  <a:lnTo>
                    <a:pt x="15" y="79"/>
                  </a:lnTo>
                  <a:lnTo>
                    <a:pt x="17" y="79"/>
                  </a:lnTo>
                  <a:lnTo>
                    <a:pt x="12" y="74"/>
                  </a:lnTo>
                  <a:lnTo>
                    <a:pt x="15" y="63"/>
                  </a:lnTo>
                  <a:close/>
                </a:path>
              </a:pathLst>
            </a:custGeom>
            <a:pattFill prst="pct5">
              <a:fgClr>
                <a:srgbClr val="000000"/>
              </a:fgClr>
              <a:bgClr>
                <a:schemeClr val="folHlink"/>
              </a:bgClr>
            </a:patt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48" name="Freeform 44"/>
            <p:cNvSpPr>
              <a:spLocks/>
            </p:cNvSpPr>
            <p:nvPr/>
          </p:nvSpPr>
          <p:spPr bwMode="auto">
            <a:xfrm>
              <a:off x="2557" y="1580"/>
              <a:ext cx="273" cy="210"/>
            </a:xfrm>
            <a:custGeom>
              <a:avLst/>
              <a:gdLst>
                <a:gd name="T0" fmla="*/ 364 w 228"/>
                <a:gd name="T1" fmla="*/ 656 h 162"/>
                <a:gd name="T2" fmla="*/ 313 w 228"/>
                <a:gd name="T3" fmla="*/ 579 h 162"/>
                <a:gd name="T4" fmla="*/ 260 w 228"/>
                <a:gd name="T5" fmla="*/ 498 h 162"/>
                <a:gd name="T6" fmla="*/ 237 w 228"/>
                <a:gd name="T7" fmla="*/ 469 h 162"/>
                <a:gd name="T8" fmla="*/ 184 w 228"/>
                <a:gd name="T9" fmla="*/ 429 h 162"/>
                <a:gd name="T10" fmla="*/ 184 w 228"/>
                <a:gd name="T11" fmla="*/ 336 h 162"/>
                <a:gd name="T12" fmla="*/ 153 w 228"/>
                <a:gd name="T13" fmla="*/ 274 h 162"/>
                <a:gd name="T14" fmla="*/ 90 w 228"/>
                <a:gd name="T15" fmla="*/ 336 h 162"/>
                <a:gd name="T16" fmla="*/ 61 w 228"/>
                <a:gd name="T17" fmla="*/ 362 h 162"/>
                <a:gd name="T18" fmla="*/ 53 w 228"/>
                <a:gd name="T19" fmla="*/ 407 h 162"/>
                <a:gd name="T20" fmla="*/ 0 w 228"/>
                <a:gd name="T21" fmla="*/ 384 h 162"/>
                <a:gd name="T22" fmla="*/ 17 w 228"/>
                <a:gd name="T23" fmla="*/ 307 h 162"/>
                <a:gd name="T24" fmla="*/ 35 w 228"/>
                <a:gd name="T25" fmla="*/ 227 h 162"/>
                <a:gd name="T26" fmla="*/ 53 w 228"/>
                <a:gd name="T27" fmla="*/ 149 h 162"/>
                <a:gd name="T28" fmla="*/ 72 w 228"/>
                <a:gd name="T29" fmla="*/ 69 h 162"/>
                <a:gd name="T30" fmla="*/ 139 w 228"/>
                <a:gd name="T31" fmla="*/ 38 h 162"/>
                <a:gd name="T32" fmla="*/ 208 w 228"/>
                <a:gd name="T33" fmla="*/ 0 h 162"/>
                <a:gd name="T34" fmla="*/ 249 w 228"/>
                <a:gd name="T35" fmla="*/ 51 h 162"/>
                <a:gd name="T36" fmla="*/ 284 w 228"/>
                <a:gd name="T37" fmla="*/ 97 h 162"/>
                <a:gd name="T38" fmla="*/ 296 w 228"/>
                <a:gd name="T39" fmla="*/ 189 h 162"/>
                <a:gd name="T40" fmla="*/ 341 w 228"/>
                <a:gd name="T41" fmla="*/ 193 h 162"/>
                <a:gd name="T42" fmla="*/ 384 w 228"/>
                <a:gd name="T43" fmla="*/ 193 h 162"/>
                <a:gd name="T44" fmla="*/ 431 w 228"/>
                <a:gd name="T45" fmla="*/ 198 h 162"/>
                <a:gd name="T46" fmla="*/ 478 w 228"/>
                <a:gd name="T47" fmla="*/ 209 h 162"/>
                <a:gd name="T48" fmla="*/ 502 w 228"/>
                <a:gd name="T49" fmla="*/ 267 h 162"/>
                <a:gd name="T50" fmla="*/ 479 w 228"/>
                <a:gd name="T51" fmla="*/ 336 h 162"/>
                <a:gd name="T52" fmla="*/ 508 w 228"/>
                <a:gd name="T53" fmla="*/ 369 h 162"/>
                <a:gd name="T54" fmla="*/ 539 w 228"/>
                <a:gd name="T55" fmla="*/ 407 h 162"/>
                <a:gd name="T56" fmla="*/ 601 w 228"/>
                <a:gd name="T57" fmla="*/ 355 h 162"/>
                <a:gd name="T58" fmla="*/ 660 w 228"/>
                <a:gd name="T59" fmla="*/ 307 h 162"/>
                <a:gd name="T60" fmla="*/ 673 w 228"/>
                <a:gd name="T61" fmla="*/ 369 h 162"/>
                <a:gd name="T62" fmla="*/ 618 w 228"/>
                <a:gd name="T63" fmla="*/ 419 h 162"/>
                <a:gd name="T64" fmla="*/ 550 w 228"/>
                <a:gd name="T65" fmla="*/ 484 h 162"/>
                <a:gd name="T66" fmla="*/ 478 w 228"/>
                <a:gd name="T67" fmla="*/ 556 h 162"/>
                <a:gd name="T68" fmla="*/ 481 w 228"/>
                <a:gd name="T69" fmla="*/ 590 h 162"/>
                <a:gd name="T70" fmla="*/ 508 w 228"/>
                <a:gd name="T71" fmla="*/ 618 h 162"/>
                <a:gd name="T72" fmla="*/ 508 w 228"/>
                <a:gd name="T73" fmla="*/ 656 h 162"/>
                <a:gd name="T74" fmla="*/ 479 w 228"/>
                <a:gd name="T75" fmla="*/ 708 h 162"/>
                <a:gd name="T76" fmla="*/ 450 w 228"/>
                <a:gd name="T77" fmla="*/ 770 h 162"/>
                <a:gd name="T78" fmla="*/ 408 w 228"/>
                <a:gd name="T79" fmla="*/ 754 h 162"/>
                <a:gd name="T80" fmla="*/ 364 w 228"/>
                <a:gd name="T81" fmla="*/ 741 h 162"/>
                <a:gd name="T82" fmla="*/ 364 w 228"/>
                <a:gd name="T83" fmla="*/ 656 h 16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8"/>
                <a:gd name="T127" fmla="*/ 0 h 162"/>
                <a:gd name="T128" fmla="*/ 228 w 228"/>
                <a:gd name="T129" fmla="*/ 162 h 16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8" h="162">
                  <a:moveTo>
                    <a:pt x="124" y="138"/>
                  </a:moveTo>
                  <a:lnTo>
                    <a:pt x="106" y="122"/>
                  </a:lnTo>
                  <a:lnTo>
                    <a:pt x="88" y="105"/>
                  </a:lnTo>
                  <a:lnTo>
                    <a:pt x="80" y="99"/>
                  </a:lnTo>
                  <a:lnTo>
                    <a:pt x="63" y="90"/>
                  </a:lnTo>
                  <a:lnTo>
                    <a:pt x="63" y="71"/>
                  </a:lnTo>
                  <a:lnTo>
                    <a:pt x="52" y="58"/>
                  </a:lnTo>
                  <a:lnTo>
                    <a:pt x="31" y="71"/>
                  </a:lnTo>
                  <a:lnTo>
                    <a:pt x="21" y="76"/>
                  </a:lnTo>
                  <a:lnTo>
                    <a:pt x="18" y="86"/>
                  </a:lnTo>
                  <a:lnTo>
                    <a:pt x="0" y="81"/>
                  </a:lnTo>
                  <a:lnTo>
                    <a:pt x="6" y="65"/>
                  </a:lnTo>
                  <a:lnTo>
                    <a:pt x="12" y="48"/>
                  </a:lnTo>
                  <a:lnTo>
                    <a:pt x="18" y="32"/>
                  </a:lnTo>
                  <a:lnTo>
                    <a:pt x="24" y="15"/>
                  </a:lnTo>
                  <a:lnTo>
                    <a:pt x="48" y="8"/>
                  </a:lnTo>
                  <a:lnTo>
                    <a:pt x="70" y="0"/>
                  </a:lnTo>
                  <a:lnTo>
                    <a:pt x="84" y="11"/>
                  </a:lnTo>
                  <a:lnTo>
                    <a:pt x="96" y="21"/>
                  </a:lnTo>
                  <a:lnTo>
                    <a:pt x="100" y="40"/>
                  </a:lnTo>
                  <a:lnTo>
                    <a:pt x="116" y="41"/>
                  </a:lnTo>
                  <a:lnTo>
                    <a:pt x="130" y="41"/>
                  </a:lnTo>
                  <a:lnTo>
                    <a:pt x="146" y="42"/>
                  </a:lnTo>
                  <a:lnTo>
                    <a:pt x="162" y="44"/>
                  </a:lnTo>
                  <a:lnTo>
                    <a:pt x="170" y="56"/>
                  </a:lnTo>
                  <a:lnTo>
                    <a:pt x="163" y="71"/>
                  </a:lnTo>
                  <a:lnTo>
                    <a:pt x="172" y="78"/>
                  </a:lnTo>
                  <a:lnTo>
                    <a:pt x="183" y="86"/>
                  </a:lnTo>
                  <a:lnTo>
                    <a:pt x="204" y="75"/>
                  </a:lnTo>
                  <a:lnTo>
                    <a:pt x="224" y="65"/>
                  </a:lnTo>
                  <a:lnTo>
                    <a:pt x="228" y="78"/>
                  </a:lnTo>
                  <a:lnTo>
                    <a:pt x="210" y="88"/>
                  </a:lnTo>
                  <a:lnTo>
                    <a:pt x="186" y="102"/>
                  </a:lnTo>
                  <a:lnTo>
                    <a:pt x="162" y="117"/>
                  </a:lnTo>
                  <a:lnTo>
                    <a:pt x="164" y="124"/>
                  </a:lnTo>
                  <a:lnTo>
                    <a:pt x="172" y="130"/>
                  </a:lnTo>
                  <a:lnTo>
                    <a:pt x="172" y="138"/>
                  </a:lnTo>
                  <a:lnTo>
                    <a:pt x="163" y="150"/>
                  </a:lnTo>
                  <a:lnTo>
                    <a:pt x="153" y="162"/>
                  </a:lnTo>
                  <a:lnTo>
                    <a:pt x="139" y="159"/>
                  </a:lnTo>
                  <a:lnTo>
                    <a:pt x="124" y="156"/>
                  </a:lnTo>
                  <a:lnTo>
                    <a:pt x="124" y="13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49" name="Freeform 45"/>
            <p:cNvSpPr>
              <a:spLocks/>
            </p:cNvSpPr>
            <p:nvPr/>
          </p:nvSpPr>
          <p:spPr bwMode="auto">
            <a:xfrm>
              <a:off x="2456" y="1358"/>
              <a:ext cx="704" cy="334"/>
            </a:xfrm>
            <a:custGeom>
              <a:avLst/>
              <a:gdLst>
                <a:gd name="T0" fmla="*/ 134 w 584"/>
                <a:gd name="T1" fmla="*/ 716 h 258"/>
                <a:gd name="T2" fmla="*/ 49 w 584"/>
                <a:gd name="T3" fmla="*/ 766 h 258"/>
                <a:gd name="T4" fmla="*/ 24 w 584"/>
                <a:gd name="T5" fmla="*/ 610 h 258"/>
                <a:gd name="T6" fmla="*/ 51 w 584"/>
                <a:gd name="T7" fmla="*/ 457 h 258"/>
                <a:gd name="T8" fmla="*/ 146 w 584"/>
                <a:gd name="T9" fmla="*/ 397 h 258"/>
                <a:gd name="T10" fmla="*/ 224 w 584"/>
                <a:gd name="T11" fmla="*/ 322 h 258"/>
                <a:gd name="T12" fmla="*/ 347 w 584"/>
                <a:gd name="T13" fmla="*/ 285 h 258"/>
                <a:gd name="T14" fmla="*/ 423 w 584"/>
                <a:gd name="T15" fmla="*/ 369 h 258"/>
                <a:gd name="T16" fmla="*/ 582 w 584"/>
                <a:gd name="T17" fmla="*/ 353 h 258"/>
                <a:gd name="T18" fmla="*/ 679 w 584"/>
                <a:gd name="T19" fmla="*/ 348 h 258"/>
                <a:gd name="T20" fmla="*/ 749 w 584"/>
                <a:gd name="T21" fmla="*/ 171 h 258"/>
                <a:gd name="T22" fmla="*/ 757 w 584"/>
                <a:gd name="T23" fmla="*/ 126 h 258"/>
                <a:gd name="T24" fmla="*/ 886 w 584"/>
                <a:gd name="T25" fmla="*/ 97 h 258"/>
                <a:gd name="T26" fmla="*/ 1017 w 584"/>
                <a:gd name="T27" fmla="*/ 58 h 258"/>
                <a:gd name="T28" fmla="*/ 1152 w 584"/>
                <a:gd name="T29" fmla="*/ 1 h 258"/>
                <a:gd name="T30" fmla="*/ 1199 w 584"/>
                <a:gd name="T31" fmla="*/ 58 h 258"/>
                <a:gd name="T32" fmla="*/ 1275 w 584"/>
                <a:gd name="T33" fmla="*/ 126 h 258"/>
                <a:gd name="T34" fmla="*/ 1379 w 584"/>
                <a:gd name="T35" fmla="*/ 102 h 258"/>
                <a:gd name="T36" fmla="*/ 1459 w 584"/>
                <a:gd name="T37" fmla="*/ 84 h 258"/>
                <a:gd name="T38" fmla="*/ 1459 w 584"/>
                <a:gd name="T39" fmla="*/ 183 h 258"/>
                <a:gd name="T40" fmla="*/ 1509 w 584"/>
                <a:gd name="T41" fmla="*/ 317 h 258"/>
                <a:gd name="T42" fmla="*/ 1562 w 584"/>
                <a:gd name="T43" fmla="*/ 353 h 258"/>
                <a:gd name="T44" fmla="*/ 1653 w 584"/>
                <a:gd name="T45" fmla="*/ 355 h 258"/>
                <a:gd name="T46" fmla="*/ 1707 w 584"/>
                <a:gd name="T47" fmla="*/ 469 h 258"/>
                <a:gd name="T48" fmla="*/ 1791 w 584"/>
                <a:gd name="T49" fmla="*/ 540 h 258"/>
                <a:gd name="T50" fmla="*/ 1714 w 584"/>
                <a:gd name="T51" fmla="*/ 620 h 258"/>
                <a:gd name="T52" fmla="*/ 1653 w 584"/>
                <a:gd name="T53" fmla="*/ 718 h 258"/>
                <a:gd name="T54" fmla="*/ 1559 w 584"/>
                <a:gd name="T55" fmla="*/ 772 h 258"/>
                <a:gd name="T56" fmla="*/ 1535 w 584"/>
                <a:gd name="T57" fmla="*/ 878 h 258"/>
                <a:gd name="T58" fmla="*/ 1406 w 584"/>
                <a:gd name="T59" fmla="*/ 905 h 258"/>
                <a:gd name="T60" fmla="*/ 1422 w 584"/>
                <a:gd name="T61" fmla="*/ 992 h 258"/>
                <a:gd name="T62" fmla="*/ 1413 w 584"/>
                <a:gd name="T63" fmla="*/ 1074 h 258"/>
                <a:gd name="T64" fmla="*/ 1357 w 584"/>
                <a:gd name="T65" fmla="*/ 1032 h 258"/>
                <a:gd name="T66" fmla="*/ 1226 w 584"/>
                <a:gd name="T67" fmla="*/ 1052 h 258"/>
                <a:gd name="T68" fmla="*/ 1119 w 584"/>
                <a:gd name="T69" fmla="*/ 1051 h 258"/>
                <a:gd name="T70" fmla="*/ 1031 w 584"/>
                <a:gd name="T71" fmla="*/ 1087 h 258"/>
                <a:gd name="T72" fmla="*/ 939 w 584"/>
                <a:gd name="T73" fmla="*/ 1115 h 258"/>
                <a:gd name="T74" fmla="*/ 812 w 584"/>
                <a:gd name="T75" fmla="*/ 1213 h 258"/>
                <a:gd name="T76" fmla="*/ 751 w 584"/>
                <a:gd name="T77" fmla="*/ 1146 h 258"/>
                <a:gd name="T78" fmla="*/ 749 w 584"/>
                <a:gd name="T79" fmla="*/ 1018 h 258"/>
                <a:gd name="T80" fmla="*/ 651 w 584"/>
                <a:gd name="T81" fmla="*/ 1002 h 258"/>
                <a:gd name="T82" fmla="*/ 557 w 584"/>
                <a:gd name="T83" fmla="*/ 999 h 258"/>
                <a:gd name="T84" fmla="*/ 510 w 584"/>
                <a:gd name="T85" fmla="*/ 861 h 258"/>
                <a:gd name="T86" fmla="*/ 400 w 584"/>
                <a:gd name="T87" fmla="*/ 848 h 258"/>
                <a:gd name="T88" fmla="*/ 309 w 584"/>
                <a:gd name="T89" fmla="*/ 961 h 258"/>
                <a:gd name="T90" fmla="*/ 270 w 584"/>
                <a:gd name="T91" fmla="*/ 1115 h 258"/>
                <a:gd name="T92" fmla="*/ 206 w 584"/>
                <a:gd name="T93" fmla="*/ 1170 h 258"/>
                <a:gd name="T94" fmla="*/ 189 w 584"/>
                <a:gd name="T95" fmla="*/ 1085 h 258"/>
                <a:gd name="T96" fmla="*/ 78 w 584"/>
                <a:gd name="T97" fmla="*/ 1059 h 258"/>
                <a:gd name="T98" fmla="*/ 59 w 584"/>
                <a:gd name="T99" fmla="*/ 952 h 258"/>
                <a:gd name="T100" fmla="*/ 100 w 584"/>
                <a:gd name="T101" fmla="*/ 923 h 258"/>
                <a:gd name="T102" fmla="*/ 135 w 584"/>
                <a:gd name="T103" fmla="*/ 860 h 258"/>
                <a:gd name="T104" fmla="*/ 196 w 584"/>
                <a:gd name="T105" fmla="*/ 826 h 258"/>
                <a:gd name="T106" fmla="*/ 169 w 584"/>
                <a:gd name="T107" fmla="*/ 718 h 25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4"/>
                <a:gd name="T163" fmla="*/ 0 h 258"/>
                <a:gd name="T164" fmla="*/ 584 w 584"/>
                <a:gd name="T165" fmla="*/ 258 h 25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4" h="258">
                  <a:moveTo>
                    <a:pt x="55" y="153"/>
                  </a:moveTo>
                  <a:lnTo>
                    <a:pt x="43" y="152"/>
                  </a:lnTo>
                  <a:lnTo>
                    <a:pt x="18" y="162"/>
                  </a:lnTo>
                  <a:lnTo>
                    <a:pt x="16" y="163"/>
                  </a:lnTo>
                  <a:lnTo>
                    <a:pt x="17" y="145"/>
                  </a:lnTo>
                  <a:lnTo>
                    <a:pt x="8" y="130"/>
                  </a:lnTo>
                  <a:lnTo>
                    <a:pt x="0" y="116"/>
                  </a:lnTo>
                  <a:lnTo>
                    <a:pt x="17" y="97"/>
                  </a:lnTo>
                  <a:lnTo>
                    <a:pt x="35" y="76"/>
                  </a:lnTo>
                  <a:lnTo>
                    <a:pt x="47" y="84"/>
                  </a:lnTo>
                  <a:lnTo>
                    <a:pt x="56" y="76"/>
                  </a:lnTo>
                  <a:lnTo>
                    <a:pt x="73" y="68"/>
                  </a:lnTo>
                  <a:lnTo>
                    <a:pt x="91" y="60"/>
                  </a:lnTo>
                  <a:lnTo>
                    <a:pt x="113" y="60"/>
                  </a:lnTo>
                  <a:lnTo>
                    <a:pt x="125" y="68"/>
                  </a:lnTo>
                  <a:lnTo>
                    <a:pt x="138" y="78"/>
                  </a:lnTo>
                  <a:lnTo>
                    <a:pt x="161" y="75"/>
                  </a:lnTo>
                  <a:lnTo>
                    <a:pt x="190" y="75"/>
                  </a:lnTo>
                  <a:lnTo>
                    <a:pt x="214" y="80"/>
                  </a:lnTo>
                  <a:lnTo>
                    <a:pt x="221" y="74"/>
                  </a:lnTo>
                  <a:lnTo>
                    <a:pt x="220" y="56"/>
                  </a:lnTo>
                  <a:lnTo>
                    <a:pt x="244" y="36"/>
                  </a:lnTo>
                  <a:lnTo>
                    <a:pt x="257" y="36"/>
                  </a:lnTo>
                  <a:lnTo>
                    <a:pt x="246" y="27"/>
                  </a:lnTo>
                  <a:lnTo>
                    <a:pt x="268" y="25"/>
                  </a:lnTo>
                  <a:lnTo>
                    <a:pt x="289" y="21"/>
                  </a:lnTo>
                  <a:lnTo>
                    <a:pt x="311" y="16"/>
                  </a:lnTo>
                  <a:lnTo>
                    <a:pt x="332" y="12"/>
                  </a:lnTo>
                  <a:lnTo>
                    <a:pt x="354" y="7"/>
                  </a:lnTo>
                  <a:lnTo>
                    <a:pt x="376" y="1"/>
                  </a:lnTo>
                  <a:lnTo>
                    <a:pt x="390" y="0"/>
                  </a:lnTo>
                  <a:lnTo>
                    <a:pt x="390" y="12"/>
                  </a:lnTo>
                  <a:lnTo>
                    <a:pt x="410" y="21"/>
                  </a:lnTo>
                  <a:lnTo>
                    <a:pt x="416" y="27"/>
                  </a:lnTo>
                  <a:lnTo>
                    <a:pt x="426" y="28"/>
                  </a:lnTo>
                  <a:lnTo>
                    <a:pt x="450" y="22"/>
                  </a:lnTo>
                  <a:lnTo>
                    <a:pt x="474" y="15"/>
                  </a:lnTo>
                  <a:lnTo>
                    <a:pt x="475" y="18"/>
                  </a:lnTo>
                  <a:lnTo>
                    <a:pt x="466" y="26"/>
                  </a:lnTo>
                  <a:lnTo>
                    <a:pt x="475" y="39"/>
                  </a:lnTo>
                  <a:lnTo>
                    <a:pt x="484" y="54"/>
                  </a:lnTo>
                  <a:lnTo>
                    <a:pt x="492" y="67"/>
                  </a:lnTo>
                  <a:lnTo>
                    <a:pt x="502" y="80"/>
                  </a:lnTo>
                  <a:lnTo>
                    <a:pt x="509" y="75"/>
                  </a:lnTo>
                  <a:lnTo>
                    <a:pt x="516" y="80"/>
                  </a:lnTo>
                  <a:lnTo>
                    <a:pt x="538" y="76"/>
                  </a:lnTo>
                  <a:lnTo>
                    <a:pt x="547" y="88"/>
                  </a:lnTo>
                  <a:lnTo>
                    <a:pt x="557" y="100"/>
                  </a:lnTo>
                  <a:lnTo>
                    <a:pt x="580" y="97"/>
                  </a:lnTo>
                  <a:lnTo>
                    <a:pt x="584" y="114"/>
                  </a:lnTo>
                  <a:lnTo>
                    <a:pt x="570" y="127"/>
                  </a:lnTo>
                  <a:lnTo>
                    <a:pt x="559" y="132"/>
                  </a:lnTo>
                  <a:lnTo>
                    <a:pt x="553" y="151"/>
                  </a:lnTo>
                  <a:lnTo>
                    <a:pt x="538" y="153"/>
                  </a:lnTo>
                  <a:lnTo>
                    <a:pt x="517" y="148"/>
                  </a:lnTo>
                  <a:lnTo>
                    <a:pt x="508" y="164"/>
                  </a:lnTo>
                  <a:lnTo>
                    <a:pt x="499" y="180"/>
                  </a:lnTo>
                  <a:lnTo>
                    <a:pt x="500" y="187"/>
                  </a:lnTo>
                  <a:lnTo>
                    <a:pt x="481" y="184"/>
                  </a:lnTo>
                  <a:lnTo>
                    <a:pt x="458" y="192"/>
                  </a:lnTo>
                  <a:lnTo>
                    <a:pt x="466" y="196"/>
                  </a:lnTo>
                  <a:lnTo>
                    <a:pt x="464" y="211"/>
                  </a:lnTo>
                  <a:lnTo>
                    <a:pt x="462" y="224"/>
                  </a:lnTo>
                  <a:lnTo>
                    <a:pt x="460" y="228"/>
                  </a:lnTo>
                  <a:lnTo>
                    <a:pt x="454" y="231"/>
                  </a:lnTo>
                  <a:lnTo>
                    <a:pt x="442" y="219"/>
                  </a:lnTo>
                  <a:lnTo>
                    <a:pt x="421" y="222"/>
                  </a:lnTo>
                  <a:lnTo>
                    <a:pt x="400" y="224"/>
                  </a:lnTo>
                  <a:lnTo>
                    <a:pt x="378" y="224"/>
                  </a:lnTo>
                  <a:lnTo>
                    <a:pt x="365" y="223"/>
                  </a:lnTo>
                  <a:lnTo>
                    <a:pt x="350" y="234"/>
                  </a:lnTo>
                  <a:lnTo>
                    <a:pt x="336" y="231"/>
                  </a:lnTo>
                  <a:lnTo>
                    <a:pt x="322" y="229"/>
                  </a:lnTo>
                  <a:lnTo>
                    <a:pt x="306" y="237"/>
                  </a:lnTo>
                  <a:lnTo>
                    <a:pt x="286" y="247"/>
                  </a:lnTo>
                  <a:lnTo>
                    <a:pt x="265" y="258"/>
                  </a:lnTo>
                  <a:lnTo>
                    <a:pt x="254" y="250"/>
                  </a:lnTo>
                  <a:lnTo>
                    <a:pt x="245" y="243"/>
                  </a:lnTo>
                  <a:lnTo>
                    <a:pt x="252" y="228"/>
                  </a:lnTo>
                  <a:lnTo>
                    <a:pt x="244" y="216"/>
                  </a:lnTo>
                  <a:lnTo>
                    <a:pt x="228" y="214"/>
                  </a:lnTo>
                  <a:lnTo>
                    <a:pt x="212" y="213"/>
                  </a:lnTo>
                  <a:lnTo>
                    <a:pt x="198" y="213"/>
                  </a:lnTo>
                  <a:lnTo>
                    <a:pt x="182" y="212"/>
                  </a:lnTo>
                  <a:lnTo>
                    <a:pt x="178" y="193"/>
                  </a:lnTo>
                  <a:lnTo>
                    <a:pt x="166" y="183"/>
                  </a:lnTo>
                  <a:lnTo>
                    <a:pt x="152" y="172"/>
                  </a:lnTo>
                  <a:lnTo>
                    <a:pt x="130" y="180"/>
                  </a:lnTo>
                  <a:lnTo>
                    <a:pt x="106" y="187"/>
                  </a:lnTo>
                  <a:lnTo>
                    <a:pt x="100" y="204"/>
                  </a:lnTo>
                  <a:lnTo>
                    <a:pt x="94" y="220"/>
                  </a:lnTo>
                  <a:lnTo>
                    <a:pt x="88" y="237"/>
                  </a:lnTo>
                  <a:lnTo>
                    <a:pt x="82" y="253"/>
                  </a:lnTo>
                  <a:lnTo>
                    <a:pt x="67" y="248"/>
                  </a:lnTo>
                  <a:lnTo>
                    <a:pt x="53" y="242"/>
                  </a:lnTo>
                  <a:lnTo>
                    <a:pt x="62" y="230"/>
                  </a:lnTo>
                  <a:lnTo>
                    <a:pt x="36" y="230"/>
                  </a:lnTo>
                  <a:lnTo>
                    <a:pt x="26" y="225"/>
                  </a:lnTo>
                  <a:lnTo>
                    <a:pt x="22" y="220"/>
                  </a:lnTo>
                  <a:lnTo>
                    <a:pt x="19" y="202"/>
                  </a:lnTo>
                  <a:lnTo>
                    <a:pt x="16" y="198"/>
                  </a:lnTo>
                  <a:lnTo>
                    <a:pt x="32" y="196"/>
                  </a:lnTo>
                  <a:lnTo>
                    <a:pt x="30" y="189"/>
                  </a:lnTo>
                  <a:lnTo>
                    <a:pt x="44" y="182"/>
                  </a:lnTo>
                  <a:lnTo>
                    <a:pt x="64" y="182"/>
                  </a:lnTo>
                  <a:lnTo>
                    <a:pt x="64" y="175"/>
                  </a:lnTo>
                  <a:lnTo>
                    <a:pt x="73" y="154"/>
                  </a:lnTo>
                  <a:lnTo>
                    <a:pt x="55" y="153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50" name="Freeform 46"/>
            <p:cNvSpPr>
              <a:spLocks/>
            </p:cNvSpPr>
            <p:nvPr/>
          </p:nvSpPr>
          <p:spPr bwMode="auto">
            <a:xfrm>
              <a:off x="4113" y="1381"/>
              <a:ext cx="53" cy="197"/>
            </a:xfrm>
            <a:custGeom>
              <a:avLst/>
              <a:gdLst>
                <a:gd name="T0" fmla="*/ 98 w 47"/>
                <a:gd name="T1" fmla="*/ 494 h 152"/>
                <a:gd name="T2" fmla="*/ 86 w 47"/>
                <a:gd name="T3" fmla="*/ 419 h 152"/>
                <a:gd name="T4" fmla="*/ 69 w 47"/>
                <a:gd name="T5" fmla="*/ 346 h 152"/>
                <a:gd name="T6" fmla="*/ 59 w 47"/>
                <a:gd name="T7" fmla="*/ 271 h 152"/>
                <a:gd name="T8" fmla="*/ 43 w 47"/>
                <a:gd name="T9" fmla="*/ 198 h 152"/>
                <a:gd name="T10" fmla="*/ 46 w 47"/>
                <a:gd name="T11" fmla="*/ 171 h 152"/>
                <a:gd name="T12" fmla="*/ 34 w 47"/>
                <a:gd name="T13" fmla="*/ 86 h 152"/>
                <a:gd name="T14" fmla="*/ 26 w 47"/>
                <a:gd name="T15" fmla="*/ 0 h 152"/>
                <a:gd name="T16" fmla="*/ 14 w 47"/>
                <a:gd name="T17" fmla="*/ 10 h 152"/>
                <a:gd name="T18" fmla="*/ 27 w 47"/>
                <a:gd name="T19" fmla="*/ 64 h 152"/>
                <a:gd name="T20" fmla="*/ 14 w 47"/>
                <a:gd name="T21" fmla="*/ 89 h 152"/>
                <a:gd name="T22" fmla="*/ 0 w 47"/>
                <a:gd name="T23" fmla="*/ 89 h 152"/>
                <a:gd name="T24" fmla="*/ 3 w 47"/>
                <a:gd name="T25" fmla="*/ 171 h 152"/>
                <a:gd name="T26" fmla="*/ 10 w 47"/>
                <a:gd name="T27" fmla="*/ 242 h 152"/>
                <a:gd name="T28" fmla="*/ 14 w 47"/>
                <a:gd name="T29" fmla="*/ 314 h 152"/>
                <a:gd name="T30" fmla="*/ 12 w 47"/>
                <a:gd name="T31" fmla="*/ 398 h 152"/>
                <a:gd name="T32" fmla="*/ 11 w 47"/>
                <a:gd name="T33" fmla="*/ 486 h 152"/>
                <a:gd name="T34" fmla="*/ 14 w 47"/>
                <a:gd name="T35" fmla="*/ 555 h 152"/>
                <a:gd name="T36" fmla="*/ 20 w 47"/>
                <a:gd name="T37" fmla="*/ 630 h 152"/>
                <a:gd name="T38" fmla="*/ 14 w 47"/>
                <a:gd name="T39" fmla="*/ 719 h 152"/>
                <a:gd name="T40" fmla="*/ 26 w 47"/>
                <a:gd name="T41" fmla="*/ 719 h 152"/>
                <a:gd name="T42" fmla="*/ 38 w 47"/>
                <a:gd name="T43" fmla="*/ 657 h 152"/>
                <a:gd name="T44" fmla="*/ 60 w 47"/>
                <a:gd name="T45" fmla="*/ 692 h 152"/>
                <a:gd name="T46" fmla="*/ 61 w 47"/>
                <a:gd name="T47" fmla="*/ 719 h 152"/>
                <a:gd name="T48" fmla="*/ 60 w 47"/>
                <a:gd name="T49" fmla="*/ 657 h 152"/>
                <a:gd name="T50" fmla="*/ 33 w 47"/>
                <a:gd name="T51" fmla="*/ 546 h 152"/>
                <a:gd name="T52" fmla="*/ 52 w 47"/>
                <a:gd name="T53" fmla="*/ 442 h 152"/>
                <a:gd name="T54" fmla="*/ 63 w 47"/>
                <a:gd name="T55" fmla="*/ 435 h 152"/>
                <a:gd name="T56" fmla="*/ 88 w 47"/>
                <a:gd name="T57" fmla="*/ 469 h 152"/>
                <a:gd name="T58" fmla="*/ 98 w 47"/>
                <a:gd name="T59" fmla="*/ 494 h 1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7"/>
                <a:gd name="T91" fmla="*/ 0 h 152"/>
                <a:gd name="T92" fmla="*/ 47 w 47"/>
                <a:gd name="T93" fmla="*/ 152 h 1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7" h="152">
                  <a:moveTo>
                    <a:pt x="47" y="104"/>
                  </a:moveTo>
                  <a:lnTo>
                    <a:pt x="41" y="88"/>
                  </a:lnTo>
                  <a:lnTo>
                    <a:pt x="34" y="73"/>
                  </a:lnTo>
                  <a:lnTo>
                    <a:pt x="28" y="57"/>
                  </a:lnTo>
                  <a:lnTo>
                    <a:pt x="21" y="42"/>
                  </a:lnTo>
                  <a:lnTo>
                    <a:pt x="22" y="36"/>
                  </a:lnTo>
                  <a:lnTo>
                    <a:pt x="17" y="18"/>
                  </a:lnTo>
                  <a:lnTo>
                    <a:pt x="12" y="0"/>
                  </a:lnTo>
                  <a:lnTo>
                    <a:pt x="7" y="2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19"/>
                  </a:lnTo>
                  <a:lnTo>
                    <a:pt x="3" y="36"/>
                  </a:lnTo>
                  <a:lnTo>
                    <a:pt x="4" y="51"/>
                  </a:lnTo>
                  <a:lnTo>
                    <a:pt x="7" y="66"/>
                  </a:lnTo>
                  <a:lnTo>
                    <a:pt x="6" y="84"/>
                  </a:lnTo>
                  <a:lnTo>
                    <a:pt x="5" y="103"/>
                  </a:lnTo>
                  <a:lnTo>
                    <a:pt x="7" y="117"/>
                  </a:lnTo>
                  <a:lnTo>
                    <a:pt x="10" y="133"/>
                  </a:lnTo>
                  <a:lnTo>
                    <a:pt x="7" y="152"/>
                  </a:lnTo>
                  <a:lnTo>
                    <a:pt x="12" y="152"/>
                  </a:lnTo>
                  <a:lnTo>
                    <a:pt x="19" y="139"/>
                  </a:lnTo>
                  <a:lnTo>
                    <a:pt x="29" y="146"/>
                  </a:lnTo>
                  <a:lnTo>
                    <a:pt x="30" y="152"/>
                  </a:lnTo>
                  <a:lnTo>
                    <a:pt x="29" y="139"/>
                  </a:lnTo>
                  <a:lnTo>
                    <a:pt x="16" y="116"/>
                  </a:lnTo>
                  <a:lnTo>
                    <a:pt x="25" y="93"/>
                  </a:lnTo>
                  <a:lnTo>
                    <a:pt x="31" y="92"/>
                  </a:lnTo>
                  <a:lnTo>
                    <a:pt x="43" y="99"/>
                  </a:lnTo>
                  <a:lnTo>
                    <a:pt x="47" y="104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51" name="Freeform 47"/>
            <p:cNvSpPr>
              <a:spLocks/>
            </p:cNvSpPr>
            <p:nvPr/>
          </p:nvSpPr>
          <p:spPr bwMode="auto">
            <a:xfrm>
              <a:off x="4214" y="1591"/>
              <a:ext cx="31" cy="25"/>
            </a:xfrm>
            <a:custGeom>
              <a:avLst/>
              <a:gdLst>
                <a:gd name="T0" fmla="*/ 52 w 28"/>
                <a:gd name="T1" fmla="*/ 0 h 19"/>
                <a:gd name="T2" fmla="*/ 20 w 28"/>
                <a:gd name="T3" fmla="*/ 28 h 19"/>
                <a:gd name="T4" fmla="*/ 0 w 28"/>
                <a:gd name="T5" fmla="*/ 99 h 19"/>
                <a:gd name="T6" fmla="*/ 22 w 28"/>
                <a:gd name="T7" fmla="*/ 55 h 19"/>
                <a:gd name="T8" fmla="*/ 42 w 28"/>
                <a:gd name="T9" fmla="*/ 12 h 19"/>
                <a:gd name="T10" fmla="*/ 52 w 28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9"/>
                <a:gd name="T20" fmla="*/ 28 w 28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9">
                  <a:moveTo>
                    <a:pt x="28" y="0"/>
                  </a:moveTo>
                  <a:lnTo>
                    <a:pt x="11" y="5"/>
                  </a:lnTo>
                  <a:lnTo>
                    <a:pt x="0" y="19"/>
                  </a:lnTo>
                  <a:lnTo>
                    <a:pt x="12" y="11"/>
                  </a:lnTo>
                  <a:lnTo>
                    <a:pt x="23" y="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52" name="Freeform 48"/>
            <p:cNvSpPr>
              <a:spLocks/>
            </p:cNvSpPr>
            <p:nvPr/>
          </p:nvSpPr>
          <p:spPr bwMode="auto">
            <a:xfrm>
              <a:off x="4187" y="1616"/>
              <a:ext cx="18" cy="14"/>
            </a:xfrm>
            <a:custGeom>
              <a:avLst/>
              <a:gdLst>
                <a:gd name="T0" fmla="*/ 64 w 14"/>
                <a:gd name="T1" fmla="*/ 0 h 11"/>
                <a:gd name="T2" fmla="*/ 0 w 14"/>
                <a:gd name="T3" fmla="*/ 47 h 11"/>
                <a:gd name="T4" fmla="*/ 28 w 14"/>
                <a:gd name="T5" fmla="*/ 10 h 11"/>
                <a:gd name="T6" fmla="*/ 64 w 14"/>
                <a:gd name="T7" fmla="*/ 0 h 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11"/>
                <a:gd name="T14" fmla="*/ 14 w 14"/>
                <a:gd name="T15" fmla="*/ 11 h 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11">
                  <a:moveTo>
                    <a:pt x="14" y="0"/>
                  </a:moveTo>
                  <a:lnTo>
                    <a:pt x="0" y="11"/>
                  </a:lnTo>
                  <a:lnTo>
                    <a:pt x="6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53" name="Freeform 49"/>
            <p:cNvSpPr>
              <a:spLocks/>
            </p:cNvSpPr>
            <p:nvPr/>
          </p:nvSpPr>
          <p:spPr bwMode="auto">
            <a:xfrm>
              <a:off x="3492" y="2528"/>
              <a:ext cx="190" cy="147"/>
            </a:xfrm>
            <a:custGeom>
              <a:avLst/>
              <a:gdLst>
                <a:gd name="T0" fmla="*/ 348 w 160"/>
                <a:gd name="T1" fmla="*/ 0 h 113"/>
                <a:gd name="T2" fmla="*/ 374 w 160"/>
                <a:gd name="T3" fmla="*/ 38 h 113"/>
                <a:gd name="T4" fmla="*/ 368 w 160"/>
                <a:gd name="T5" fmla="*/ 96 h 113"/>
                <a:gd name="T6" fmla="*/ 391 w 160"/>
                <a:gd name="T7" fmla="*/ 78 h 113"/>
                <a:gd name="T8" fmla="*/ 391 w 160"/>
                <a:gd name="T9" fmla="*/ 108 h 113"/>
                <a:gd name="T10" fmla="*/ 400 w 160"/>
                <a:gd name="T11" fmla="*/ 112 h 113"/>
                <a:gd name="T12" fmla="*/ 449 w 160"/>
                <a:gd name="T13" fmla="*/ 159 h 113"/>
                <a:gd name="T14" fmla="*/ 401 w 160"/>
                <a:gd name="T15" fmla="*/ 174 h 113"/>
                <a:gd name="T16" fmla="*/ 414 w 160"/>
                <a:gd name="T17" fmla="*/ 221 h 113"/>
                <a:gd name="T18" fmla="*/ 382 w 160"/>
                <a:gd name="T19" fmla="*/ 243 h 113"/>
                <a:gd name="T20" fmla="*/ 369 w 160"/>
                <a:gd name="T21" fmla="*/ 251 h 113"/>
                <a:gd name="T22" fmla="*/ 330 w 160"/>
                <a:gd name="T23" fmla="*/ 247 h 113"/>
                <a:gd name="T24" fmla="*/ 287 w 160"/>
                <a:gd name="T25" fmla="*/ 232 h 113"/>
                <a:gd name="T26" fmla="*/ 279 w 160"/>
                <a:gd name="T27" fmla="*/ 302 h 113"/>
                <a:gd name="T28" fmla="*/ 266 w 160"/>
                <a:gd name="T29" fmla="*/ 364 h 113"/>
                <a:gd name="T30" fmla="*/ 255 w 160"/>
                <a:gd name="T31" fmla="*/ 408 h 113"/>
                <a:gd name="T32" fmla="*/ 234 w 160"/>
                <a:gd name="T33" fmla="*/ 485 h 113"/>
                <a:gd name="T34" fmla="*/ 194 w 160"/>
                <a:gd name="T35" fmla="*/ 514 h 113"/>
                <a:gd name="T36" fmla="*/ 131 w 160"/>
                <a:gd name="T37" fmla="*/ 485 h 113"/>
                <a:gd name="T38" fmla="*/ 115 w 160"/>
                <a:gd name="T39" fmla="*/ 522 h 113"/>
                <a:gd name="T40" fmla="*/ 53 w 160"/>
                <a:gd name="T41" fmla="*/ 546 h 113"/>
                <a:gd name="T42" fmla="*/ 12 w 160"/>
                <a:gd name="T43" fmla="*/ 505 h 113"/>
                <a:gd name="T44" fmla="*/ 0 w 160"/>
                <a:gd name="T45" fmla="*/ 446 h 113"/>
                <a:gd name="T46" fmla="*/ 1 w 160"/>
                <a:gd name="T47" fmla="*/ 449 h 113"/>
                <a:gd name="T48" fmla="*/ 36 w 160"/>
                <a:gd name="T49" fmla="*/ 484 h 113"/>
                <a:gd name="T50" fmla="*/ 75 w 160"/>
                <a:gd name="T51" fmla="*/ 511 h 113"/>
                <a:gd name="T52" fmla="*/ 65 w 160"/>
                <a:gd name="T53" fmla="*/ 505 h 113"/>
                <a:gd name="T54" fmla="*/ 75 w 160"/>
                <a:gd name="T55" fmla="*/ 484 h 113"/>
                <a:gd name="T56" fmla="*/ 77 w 160"/>
                <a:gd name="T57" fmla="*/ 437 h 113"/>
                <a:gd name="T58" fmla="*/ 81 w 160"/>
                <a:gd name="T59" fmla="*/ 420 h 113"/>
                <a:gd name="T60" fmla="*/ 86 w 160"/>
                <a:gd name="T61" fmla="*/ 388 h 113"/>
                <a:gd name="T62" fmla="*/ 118 w 160"/>
                <a:gd name="T63" fmla="*/ 371 h 113"/>
                <a:gd name="T64" fmla="*/ 150 w 160"/>
                <a:gd name="T65" fmla="*/ 350 h 113"/>
                <a:gd name="T66" fmla="*/ 179 w 160"/>
                <a:gd name="T67" fmla="*/ 280 h 113"/>
                <a:gd name="T68" fmla="*/ 211 w 160"/>
                <a:gd name="T69" fmla="*/ 220 h 113"/>
                <a:gd name="T70" fmla="*/ 234 w 160"/>
                <a:gd name="T71" fmla="*/ 260 h 113"/>
                <a:gd name="T72" fmla="*/ 242 w 160"/>
                <a:gd name="T73" fmla="*/ 226 h 113"/>
                <a:gd name="T74" fmla="*/ 253 w 160"/>
                <a:gd name="T75" fmla="*/ 190 h 113"/>
                <a:gd name="T76" fmla="*/ 265 w 160"/>
                <a:gd name="T77" fmla="*/ 232 h 113"/>
                <a:gd name="T78" fmla="*/ 265 w 160"/>
                <a:gd name="T79" fmla="*/ 198 h 113"/>
                <a:gd name="T80" fmla="*/ 273 w 160"/>
                <a:gd name="T81" fmla="*/ 174 h 113"/>
                <a:gd name="T82" fmla="*/ 268 w 160"/>
                <a:gd name="T83" fmla="*/ 159 h 113"/>
                <a:gd name="T84" fmla="*/ 279 w 160"/>
                <a:gd name="T85" fmla="*/ 131 h 113"/>
                <a:gd name="T86" fmla="*/ 304 w 160"/>
                <a:gd name="T87" fmla="*/ 66 h 113"/>
                <a:gd name="T88" fmla="*/ 330 w 160"/>
                <a:gd name="T89" fmla="*/ 0 h 113"/>
                <a:gd name="T90" fmla="*/ 331 w 160"/>
                <a:gd name="T91" fmla="*/ 27 h 113"/>
                <a:gd name="T92" fmla="*/ 348 w 160"/>
                <a:gd name="T93" fmla="*/ 0 h 11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60"/>
                <a:gd name="T142" fmla="*/ 0 h 113"/>
                <a:gd name="T143" fmla="*/ 160 w 160"/>
                <a:gd name="T144" fmla="*/ 113 h 11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60" h="113">
                  <a:moveTo>
                    <a:pt x="124" y="0"/>
                  </a:moveTo>
                  <a:lnTo>
                    <a:pt x="133" y="8"/>
                  </a:lnTo>
                  <a:lnTo>
                    <a:pt x="131" y="20"/>
                  </a:lnTo>
                  <a:lnTo>
                    <a:pt x="139" y="16"/>
                  </a:lnTo>
                  <a:lnTo>
                    <a:pt x="139" y="22"/>
                  </a:lnTo>
                  <a:lnTo>
                    <a:pt x="142" y="23"/>
                  </a:lnTo>
                  <a:lnTo>
                    <a:pt x="160" y="32"/>
                  </a:lnTo>
                  <a:lnTo>
                    <a:pt x="143" y="36"/>
                  </a:lnTo>
                  <a:lnTo>
                    <a:pt x="148" y="46"/>
                  </a:lnTo>
                  <a:lnTo>
                    <a:pt x="136" y="50"/>
                  </a:lnTo>
                  <a:lnTo>
                    <a:pt x="132" y="52"/>
                  </a:lnTo>
                  <a:lnTo>
                    <a:pt x="118" y="51"/>
                  </a:lnTo>
                  <a:lnTo>
                    <a:pt x="103" y="48"/>
                  </a:lnTo>
                  <a:lnTo>
                    <a:pt x="100" y="62"/>
                  </a:lnTo>
                  <a:lnTo>
                    <a:pt x="95" y="75"/>
                  </a:lnTo>
                  <a:lnTo>
                    <a:pt x="91" y="84"/>
                  </a:lnTo>
                  <a:lnTo>
                    <a:pt x="83" y="101"/>
                  </a:lnTo>
                  <a:lnTo>
                    <a:pt x="69" y="106"/>
                  </a:lnTo>
                  <a:lnTo>
                    <a:pt x="47" y="101"/>
                  </a:lnTo>
                  <a:lnTo>
                    <a:pt x="41" y="108"/>
                  </a:lnTo>
                  <a:lnTo>
                    <a:pt x="19" y="113"/>
                  </a:lnTo>
                  <a:lnTo>
                    <a:pt x="4" y="104"/>
                  </a:lnTo>
                  <a:lnTo>
                    <a:pt x="0" y="92"/>
                  </a:lnTo>
                  <a:lnTo>
                    <a:pt x="1" y="93"/>
                  </a:lnTo>
                  <a:lnTo>
                    <a:pt x="13" y="100"/>
                  </a:lnTo>
                  <a:lnTo>
                    <a:pt x="27" y="105"/>
                  </a:lnTo>
                  <a:lnTo>
                    <a:pt x="24" y="104"/>
                  </a:lnTo>
                  <a:lnTo>
                    <a:pt x="27" y="100"/>
                  </a:lnTo>
                  <a:lnTo>
                    <a:pt x="28" y="90"/>
                  </a:lnTo>
                  <a:lnTo>
                    <a:pt x="29" y="87"/>
                  </a:lnTo>
                  <a:lnTo>
                    <a:pt x="30" y="80"/>
                  </a:lnTo>
                  <a:lnTo>
                    <a:pt x="42" y="76"/>
                  </a:lnTo>
                  <a:lnTo>
                    <a:pt x="53" y="72"/>
                  </a:lnTo>
                  <a:lnTo>
                    <a:pt x="64" y="58"/>
                  </a:lnTo>
                  <a:lnTo>
                    <a:pt x="75" y="45"/>
                  </a:lnTo>
                  <a:lnTo>
                    <a:pt x="83" y="54"/>
                  </a:lnTo>
                  <a:lnTo>
                    <a:pt x="87" y="47"/>
                  </a:lnTo>
                  <a:lnTo>
                    <a:pt x="90" y="39"/>
                  </a:lnTo>
                  <a:lnTo>
                    <a:pt x="94" y="48"/>
                  </a:lnTo>
                  <a:lnTo>
                    <a:pt x="94" y="41"/>
                  </a:lnTo>
                  <a:lnTo>
                    <a:pt x="97" y="36"/>
                  </a:lnTo>
                  <a:lnTo>
                    <a:pt x="96" y="32"/>
                  </a:lnTo>
                  <a:lnTo>
                    <a:pt x="100" y="27"/>
                  </a:lnTo>
                  <a:lnTo>
                    <a:pt x="109" y="14"/>
                  </a:lnTo>
                  <a:lnTo>
                    <a:pt x="118" y="0"/>
                  </a:lnTo>
                  <a:lnTo>
                    <a:pt x="119" y="5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54" name="Freeform 50"/>
            <p:cNvSpPr>
              <a:spLocks/>
            </p:cNvSpPr>
            <p:nvPr/>
          </p:nvSpPr>
          <p:spPr bwMode="auto">
            <a:xfrm>
              <a:off x="3301" y="2539"/>
              <a:ext cx="83" cy="123"/>
            </a:xfrm>
            <a:custGeom>
              <a:avLst/>
              <a:gdLst>
                <a:gd name="T0" fmla="*/ 192 w 68"/>
                <a:gd name="T1" fmla="*/ 403 h 97"/>
                <a:gd name="T2" fmla="*/ 123 w 68"/>
                <a:gd name="T3" fmla="*/ 341 h 97"/>
                <a:gd name="T4" fmla="*/ 62 w 68"/>
                <a:gd name="T5" fmla="*/ 282 h 97"/>
                <a:gd name="T6" fmla="*/ 35 w 68"/>
                <a:gd name="T7" fmla="*/ 199 h 97"/>
                <a:gd name="T8" fmla="*/ 16 w 68"/>
                <a:gd name="T9" fmla="*/ 107 h 97"/>
                <a:gd name="T10" fmla="*/ 0 w 68"/>
                <a:gd name="T11" fmla="*/ 10 h 97"/>
                <a:gd name="T12" fmla="*/ 1 w 68"/>
                <a:gd name="T13" fmla="*/ 0 h 97"/>
                <a:gd name="T14" fmla="*/ 43 w 68"/>
                <a:gd name="T15" fmla="*/ 25 h 97"/>
                <a:gd name="T16" fmla="*/ 48 w 68"/>
                <a:gd name="T17" fmla="*/ 60 h 97"/>
                <a:gd name="T18" fmla="*/ 83 w 68"/>
                <a:gd name="T19" fmla="*/ 52 h 97"/>
                <a:gd name="T20" fmla="*/ 107 w 68"/>
                <a:gd name="T21" fmla="*/ 25 h 97"/>
                <a:gd name="T22" fmla="*/ 139 w 68"/>
                <a:gd name="T23" fmla="*/ 66 h 97"/>
                <a:gd name="T24" fmla="*/ 171 w 68"/>
                <a:gd name="T25" fmla="*/ 113 h 97"/>
                <a:gd name="T26" fmla="*/ 175 w 68"/>
                <a:gd name="T27" fmla="*/ 185 h 97"/>
                <a:gd name="T28" fmla="*/ 181 w 68"/>
                <a:gd name="T29" fmla="*/ 260 h 97"/>
                <a:gd name="T30" fmla="*/ 200 w 68"/>
                <a:gd name="T31" fmla="*/ 328 h 97"/>
                <a:gd name="T32" fmla="*/ 223 w 68"/>
                <a:gd name="T33" fmla="*/ 402 h 97"/>
                <a:gd name="T34" fmla="*/ 207 w 68"/>
                <a:gd name="T35" fmla="*/ 383 h 97"/>
                <a:gd name="T36" fmla="*/ 192 w 68"/>
                <a:gd name="T37" fmla="*/ 403 h 9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97"/>
                <a:gd name="T59" fmla="*/ 68 w 68"/>
                <a:gd name="T60" fmla="*/ 97 h 9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97">
                  <a:moveTo>
                    <a:pt x="58" y="97"/>
                  </a:moveTo>
                  <a:lnTo>
                    <a:pt x="38" y="82"/>
                  </a:lnTo>
                  <a:lnTo>
                    <a:pt x="19" y="68"/>
                  </a:lnTo>
                  <a:lnTo>
                    <a:pt x="11" y="48"/>
                  </a:lnTo>
                  <a:lnTo>
                    <a:pt x="5" y="25"/>
                  </a:lnTo>
                  <a:lnTo>
                    <a:pt x="0" y="2"/>
                  </a:lnTo>
                  <a:lnTo>
                    <a:pt x="1" y="0"/>
                  </a:lnTo>
                  <a:lnTo>
                    <a:pt x="13" y="6"/>
                  </a:lnTo>
                  <a:lnTo>
                    <a:pt x="14" y="14"/>
                  </a:lnTo>
                  <a:lnTo>
                    <a:pt x="25" y="13"/>
                  </a:lnTo>
                  <a:lnTo>
                    <a:pt x="32" y="6"/>
                  </a:lnTo>
                  <a:lnTo>
                    <a:pt x="42" y="16"/>
                  </a:lnTo>
                  <a:lnTo>
                    <a:pt x="52" y="27"/>
                  </a:lnTo>
                  <a:lnTo>
                    <a:pt x="53" y="45"/>
                  </a:lnTo>
                  <a:lnTo>
                    <a:pt x="54" y="63"/>
                  </a:lnTo>
                  <a:lnTo>
                    <a:pt x="61" y="79"/>
                  </a:lnTo>
                  <a:lnTo>
                    <a:pt x="68" y="96"/>
                  </a:lnTo>
                  <a:lnTo>
                    <a:pt x="62" y="92"/>
                  </a:lnTo>
                  <a:lnTo>
                    <a:pt x="58" y="97"/>
                  </a:lnTo>
                  <a:close/>
                </a:path>
              </a:pathLst>
            </a:custGeom>
            <a:gradFill rotWithShape="0">
              <a:gsLst>
                <a:gs pos="0">
                  <a:srgbClr val="FF4141"/>
                </a:gs>
                <a:gs pos="100000">
                  <a:srgbClr val="FF9900"/>
                </a:gs>
              </a:gsLst>
              <a:lin ang="5400000" scaled="1"/>
            </a:gra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55" name="Freeform 51"/>
            <p:cNvSpPr>
              <a:spLocks/>
            </p:cNvSpPr>
            <p:nvPr/>
          </p:nvSpPr>
          <p:spPr bwMode="auto">
            <a:xfrm>
              <a:off x="4117" y="2761"/>
              <a:ext cx="197" cy="194"/>
            </a:xfrm>
            <a:custGeom>
              <a:avLst/>
              <a:gdLst>
                <a:gd name="T0" fmla="*/ 509 w 163"/>
                <a:gd name="T1" fmla="*/ 649 h 151"/>
                <a:gd name="T2" fmla="*/ 491 w 163"/>
                <a:gd name="T3" fmla="*/ 663 h 151"/>
                <a:gd name="T4" fmla="*/ 491 w 163"/>
                <a:gd name="T5" fmla="*/ 678 h 151"/>
                <a:gd name="T6" fmla="*/ 460 w 163"/>
                <a:gd name="T7" fmla="*/ 668 h 151"/>
                <a:gd name="T8" fmla="*/ 412 w 163"/>
                <a:gd name="T9" fmla="*/ 650 h 151"/>
                <a:gd name="T10" fmla="*/ 358 w 163"/>
                <a:gd name="T11" fmla="*/ 639 h 151"/>
                <a:gd name="T12" fmla="*/ 334 w 163"/>
                <a:gd name="T13" fmla="*/ 601 h 151"/>
                <a:gd name="T14" fmla="*/ 300 w 163"/>
                <a:gd name="T15" fmla="*/ 556 h 151"/>
                <a:gd name="T16" fmla="*/ 273 w 163"/>
                <a:gd name="T17" fmla="*/ 505 h 151"/>
                <a:gd name="T18" fmla="*/ 244 w 163"/>
                <a:gd name="T19" fmla="*/ 456 h 151"/>
                <a:gd name="T20" fmla="*/ 175 w 163"/>
                <a:gd name="T21" fmla="*/ 418 h 151"/>
                <a:gd name="T22" fmla="*/ 170 w 163"/>
                <a:gd name="T23" fmla="*/ 439 h 151"/>
                <a:gd name="T24" fmla="*/ 145 w 163"/>
                <a:gd name="T25" fmla="*/ 423 h 151"/>
                <a:gd name="T26" fmla="*/ 146 w 163"/>
                <a:gd name="T27" fmla="*/ 463 h 151"/>
                <a:gd name="T28" fmla="*/ 128 w 163"/>
                <a:gd name="T29" fmla="*/ 459 h 151"/>
                <a:gd name="T30" fmla="*/ 134 w 163"/>
                <a:gd name="T31" fmla="*/ 479 h 151"/>
                <a:gd name="T32" fmla="*/ 62 w 163"/>
                <a:gd name="T33" fmla="*/ 477 h 151"/>
                <a:gd name="T34" fmla="*/ 124 w 163"/>
                <a:gd name="T35" fmla="*/ 527 h 151"/>
                <a:gd name="T36" fmla="*/ 95 w 163"/>
                <a:gd name="T37" fmla="*/ 556 h 151"/>
                <a:gd name="T38" fmla="*/ 50 w 163"/>
                <a:gd name="T39" fmla="*/ 556 h 151"/>
                <a:gd name="T40" fmla="*/ 0 w 163"/>
                <a:gd name="T41" fmla="*/ 556 h 151"/>
                <a:gd name="T42" fmla="*/ 0 w 163"/>
                <a:gd name="T43" fmla="*/ 487 h 151"/>
                <a:gd name="T44" fmla="*/ 0 w 163"/>
                <a:gd name="T45" fmla="*/ 418 h 151"/>
                <a:gd name="T46" fmla="*/ 0 w 163"/>
                <a:gd name="T47" fmla="*/ 346 h 151"/>
                <a:gd name="T48" fmla="*/ 0 w 163"/>
                <a:gd name="T49" fmla="*/ 271 h 151"/>
                <a:gd name="T50" fmla="*/ 0 w 163"/>
                <a:gd name="T51" fmla="*/ 209 h 151"/>
                <a:gd name="T52" fmla="*/ 0 w 163"/>
                <a:gd name="T53" fmla="*/ 140 h 151"/>
                <a:gd name="T54" fmla="*/ 0 w 163"/>
                <a:gd name="T55" fmla="*/ 75 h 151"/>
                <a:gd name="T56" fmla="*/ 0 w 163"/>
                <a:gd name="T57" fmla="*/ 0 h 151"/>
                <a:gd name="T58" fmla="*/ 50 w 163"/>
                <a:gd name="T59" fmla="*/ 31 h 151"/>
                <a:gd name="T60" fmla="*/ 100 w 163"/>
                <a:gd name="T61" fmla="*/ 66 h 151"/>
                <a:gd name="T62" fmla="*/ 150 w 163"/>
                <a:gd name="T63" fmla="*/ 98 h 151"/>
                <a:gd name="T64" fmla="*/ 203 w 163"/>
                <a:gd name="T65" fmla="*/ 132 h 151"/>
                <a:gd name="T66" fmla="*/ 245 w 163"/>
                <a:gd name="T67" fmla="*/ 209 h 151"/>
                <a:gd name="T68" fmla="*/ 248 w 163"/>
                <a:gd name="T69" fmla="*/ 248 h 151"/>
                <a:gd name="T70" fmla="*/ 299 w 163"/>
                <a:gd name="T71" fmla="*/ 271 h 151"/>
                <a:gd name="T72" fmla="*/ 344 w 163"/>
                <a:gd name="T73" fmla="*/ 299 h 151"/>
                <a:gd name="T74" fmla="*/ 355 w 163"/>
                <a:gd name="T75" fmla="*/ 348 h 151"/>
                <a:gd name="T76" fmla="*/ 306 w 163"/>
                <a:gd name="T77" fmla="*/ 365 h 151"/>
                <a:gd name="T78" fmla="*/ 337 w 163"/>
                <a:gd name="T79" fmla="*/ 430 h 151"/>
                <a:gd name="T80" fmla="*/ 371 w 163"/>
                <a:gd name="T81" fmla="*/ 479 h 151"/>
                <a:gd name="T82" fmla="*/ 396 w 163"/>
                <a:gd name="T83" fmla="*/ 552 h 151"/>
                <a:gd name="T84" fmla="*/ 431 w 163"/>
                <a:gd name="T85" fmla="*/ 556 h 151"/>
                <a:gd name="T86" fmla="*/ 431 w 163"/>
                <a:gd name="T87" fmla="*/ 590 h 151"/>
                <a:gd name="T88" fmla="*/ 460 w 163"/>
                <a:gd name="T89" fmla="*/ 613 h 151"/>
                <a:gd name="T90" fmla="*/ 451 w 163"/>
                <a:gd name="T91" fmla="*/ 626 h 151"/>
                <a:gd name="T92" fmla="*/ 509 w 163"/>
                <a:gd name="T93" fmla="*/ 649 h 15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63"/>
                <a:gd name="T142" fmla="*/ 0 h 151"/>
                <a:gd name="T143" fmla="*/ 163 w 163"/>
                <a:gd name="T144" fmla="*/ 151 h 15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63" h="151">
                  <a:moveTo>
                    <a:pt x="163" y="144"/>
                  </a:moveTo>
                  <a:lnTo>
                    <a:pt x="157" y="148"/>
                  </a:lnTo>
                  <a:lnTo>
                    <a:pt x="157" y="151"/>
                  </a:lnTo>
                  <a:lnTo>
                    <a:pt x="148" y="149"/>
                  </a:lnTo>
                  <a:lnTo>
                    <a:pt x="132" y="145"/>
                  </a:lnTo>
                  <a:lnTo>
                    <a:pt x="115" y="142"/>
                  </a:lnTo>
                  <a:lnTo>
                    <a:pt x="107" y="133"/>
                  </a:lnTo>
                  <a:lnTo>
                    <a:pt x="97" y="124"/>
                  </a:lnTo>
                  <a:lnTo>
                    <a:pt x="88" y="112"/>
                  </a:lnTo>
                  <a:lnTo>
                    <a:pt x="78" y="101"/>
                  </a:lnTo>
                  <a:lnTo>
                    <a:pt x="56" y="93"/>
                  </a:lnTo>
                  <a:lnTo>
                    <a:pt x="55" y="97"/>
                  </a:lnTo>
                  <a:lnTo>
                    <a:pt x="46" y="94"/>
                  </a:lnTo>
                  <a:lnTo>
                    <a:pt x="47" y="103"/>
                  </a:lnTo>
                  <a:lnTo>
                    <a:pt x="41" y="102"/>
                  </a:lnTo>
                  <a:lnTo>
                    <a:pt x="43" y="107"/>
                  </a:lnTo>
                  <a:lnTo>
                    <a:pt x="20" y="106"/>
                  </a:lnTo>
                  <a:lnTo>
                    <a:pt x="40" y="117"/>
                  </a:lnTo>
                  <a:lnTo>
                    <a:pt x="31" y="124"/>
                  </a:lnTo>
                  <a:lnTo>
                    <a:pt x="16" y="124"/>
                  </a:lnTo>
                  <a:lnTo>
                    <a:pt x="0" y="124"/>
                  </a:lnTo>
                  <a:lnTo>
                    <a:pt x="0" y="108"/>
                  </a:lnTo>
                  <a:lnTo>
                    <a:pt x="0" y="93"/>
                  </a:lnTo>
                  <a:lnTo>
                    <a:pt x="0" y="77"/>
                  </a:lnTo>
                  <a:lnTo>
                    <a:pt x="0" y="61"/>
                  </a:lnTo>
                  <a:lnTo>
                    <a:pt x="0" y="47"/>
                  </a:lnTo>
                  <a:lnTo>
                    <a:pt x="0" y="31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6" y="7"/>
                  </a:lnTo>
                  <a:lnTo>
                    <a:pt x="32" y="15"/>
                  </a:lnTo>
                  <a:lnTo>
                    <a:pt x="48" y="22"/>
                  </a:lnTo>
                  <a:lnTo>
                    <a:pt x="65" y="29"/>
                  </a:lnTo>
                  <a:lnTo>
                    <a:pt x="79" y="47"/>
                  </a:lnTo>
                  <a:lnTo>
                    <a:pt x="80" y="55"/>
                  </a:lnTo>
                  <a:lnTo>
                    <a:pt x="96" y="61"/>
                  </a:lnTo>
                  <a:lnTo>
                    <a:pt x="110" y="67"/>
                  </a:lnTo>
                  <a:lnTo>
                    <a:pt x="113" y="78"/>
                  </a:lnTo>
                  <a:lnTo>
                    <a:pt x="98" y="81"/>
                  </a:lnTo>
                  <a:lnTo>
                    <a:pt x="108" y="96"/>
                  </a:lnTo>
                  <a:lnTo>
                    <a:pt x="119" y="107"/>
                  </a:lnTo>
                  <a:lnTo>
                    <a:pt x="127" y="123"/>
                  </a:lnTo>
                  <a:lnTo>
                    <a:pt x="138" y="124"/>
                  </a:lnTo>
                  <a:lnTo>
                    <a:pt x="138" y="131"/>
                  </a:lnTo>
                  <a:lnTo>
                    <a:pt x="148" y="136"/>
                  </a:lnTo>
                  <a:lnTo>
                    <a:pt x="145" y="139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FF0000"/>
            </a:solidFill>
            <a:ln w="1651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56" name="Freeform 52"/>
            <p:cNvSpPr>
              <a:spLocks/>
            </p:cNvSpPr>
            <p:nvPr/>
          </p:nvSpPr>
          <p:spPr bwMode="auto">
            <a:xfrm>
              <a:off x="3832" y="1756"/>
              <a:ext cx="61" cy="104"/>
            </a:xfrm>
            <a:custGeom>
              <a:avLst/>
              <a:gdLst>
                <a:gd name="T0" fmla="*/ 49 w 49"/>
                <a:gd name="T1" fmla="*/ 399 h 79"/>
                <a:gd name="T2" fmla="*/ 49 w 49"/>
                <a:gd name="T3" fmla="*/ 384 h 79"/>
                <a:gd name="T4" fmla="*/ 26 w 49"/>
                <a:gd name="T5" fmla="*/ 399 h 79"/>
                <a:gd name="T6" fmla="*/ 2 w 49"/>
                <a:gd name="T7" fmla="*/ 411 h 79"/>
                <a:gd name="T8" fmla="*/ 0 w 49"/>
                <a:gd name="T9" fmla="*/ 396 h 79"/>
                <a:gd name="T10" fmla="*/ 2 w 49"/>
                <a:gd name="T11" fmla="*/ 379 h 79"/>
                <a:gd name="T12" fmla="*/ 2 w 49"/>
                <a:gd name="T13" fmla="*/ 377 h 79"/>
                <a:gd name="T14" fmla="*/ 1 w 49"/>
                <a:gd name="T15" fmla="*/ 349 h 79"/>
                <a:gd name="T16" fmla="*/ 2 w 49"/>
                <a:gd name="T17" fmla="*/ 301 h 79"/>
                <a:gd name="T18" fmla="*/ 17 w 49"/>
                <a:gd name="T19" fmla="*/ 269 h 79"/>
                <a:gd name="T20" fmla="*/ 21 w 49"/>
                <a:gd name="T21" fmla="*/ 258 h 79"/>
                <a:gd name="T22" fmla="*/ 1 w 49"/>
                <a:gd name="T23" fmla="*/ 196 h 79"/>
                <a:gd name="T24" fmla="*/ 0 w 49"/>
                <a:gd name="T25" fmla="*/ 182 h 79"/>
                <a:gd name="T26" fmla="*/ 2 w 49"/>
                <a:gd name="T27" fmla="*/ 165 h 79"/>
                <a:gd name="T28" fmla="*/ 30 w 49"/>
                <a:gd name="T29" fmla="*/ 182 h 79"/>
                <a:gd name="T30" fmla="*/ 32 w 49"/>
                <a:gd name="T31" fmla="*/ 165 h 79"/>
                <a:gd name="T32" fmla="*/ 21 w 49"/>
                <a:gd name="T33" fmla="*/ 95 h 79"/>
                <a:gd name="T34" fmla="*/ 26 w 49"/>
                <a:gd name="T35" fmla="*/ 72 h 79"/>
                <a:gd name="T36" fmla="*/ 30 w 49"/>
                <a:gd name="T37" fmla="*/ 65 h 79"/>
                <a:gd name="T38" fmla="*/ 88 w 49"/>
                <a:gd name="T39" fmla="*/ 32 h 79"/>
                <a:gd name="T40" fmla="*/ 121 w 49"/>
                <a:gd name="T41" fmla="*/ 0 h 79"/>
                <a:gd name="T42" fmla="*/ 151 w 49"/>
                <a:gd name="T43" fmla="*/ 95 h 79"/>
                <a:gd name="T44" fmla="*/ 183 w 49"/>
                <a:gd name="T45" fmla="*/ 187 h 79"/>
                <a:gd name="T46" fmla="*/ 167 w 49"/>
                <a:gd name="T47" fmla="*/ 324 h 79"/>
                <a:gd name="T48" fmla="*/ 137 w 49"/>
                <a:gd name="T49" fmla="*/ 345 h 79"/>
                <a:gd name="T50" fmla="*/ 101 w 49"/>
                <a:gd name="T51" fmla="*/ 367 h 79"/>
                <a:gd name="T52" fmla="*/ 88 w 49"/>
                <a:gd name="T53" fmla="*/ 354 h 79"/>
                <a:gd name="T54" fmla="*/ 77 w 49"/>
                <a:gd name="T55" fmla="*/ 367 h 79"/>
                <a:gd name="T56" fmla="*/ 71 w 49"/>
                <a:gd name="T57" fmla="*/ 379 h 79"/>
                <a:gd name="T58" fmla="*/ 57 w 49"/>
                <a:gd name="T59" fmla="*/ 379 h 79"/>
                <a:gd name="T60" fmla="*/ 49 w 49"/>
                <a:gd name="T61" fmla="*/ 399 h 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9"/>
                <a:gd name="T94" fmla="*/ 0 h 79"/>
                <a:gd name="T95" fmla="*/ 49 w 49"/>
                <a:gd name="T96" fmla="*/ 79 h 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9" h="79">
                  <a:moveTo>
                    <a:pt x="13" y="77"/>
                  </a:moveTo>
                  <a:lnTo>
                    <a:pt x="13" y="74"/>
                  </a:lnTo>
                  <a:lnTo>
                    <a:pt x="7" y="77"/>
                  </a:lnTo>
                  <a:lnTo>
                    <a:pt x="2" y="79"/>
                  </a:lnTo>
                  <a:lnTo>
                    <a:pt x="0" y="76"/>
                  </a:lnTo>
                  <a:lnTo>
                    <a:pt x="2" y="73"/>
                  </a:lnTo>
                  <a:lnTo>
                    <a:pt x="2" y="72"/>
                  </a:lnTo>
                  <a:lnTo>
                    <a:pt x="1" y="67"/>
                  </a:lnTo>
                  <a:lnTo>
                    <a:pt x="2" y="58"/>
                  </a:lnTo>
                  <a:lnTo>
                    <a:pt x="5" y="52"/>
                  </a:lnTo>
                  <a:lnTo>
                    <a:pt x="6" y="49"/>
                  </a:lnTo>
                  <a:lnTo>
                    <a:pt x="1" y="37"/>
                  </a:lnTo>
                  <a:lnTo>
                    <a:pt x="0" y="35"/>
                  </a:lnTo>
                  <a:lnTo>
                    <a:pt x="2" y="32"/>
                  </a:lnTo>
                  <a:lnTo>
                    <a:pt x="8" y="35"/>
                  </a:lnTo>
                  <a:lnTo>
                    <a:pt x="9" y="32"/>
                  </a:lnTo>
                  <a:lnTo>
                    <a:pt x="6" y="18"/>
                  </a:lnTo>
                  <a:lnTo>
                    <a:pt x="7" y="14"/>
                  </a:lnTo>
                  <a:lnTo>
                    <a:pt x="8" y="12"/>
                  </a:lnTo>
                  <a:lnTo>
                    <a:pt x="24" y="6"/>
                  </a:lnTo>
                  <a:lnTo>
                    <a:pt x="33" y="0"/>
                  </a:lnTo>
                  <a:lnTo>
                    <a:pt x="41" y="18"/>
                  </a:lnTo>
                  <a:lnTo>
                    <a:pt x="49" y="36"/>
                  </a:lnTo>
                  <a:lnTo>
                    <a:pt x="45" y="62"/>
                  </a:lnTo>
                  <a:lnTo>
                    <a:pt x="37" y="66"/>
                  </a:lnTo>
                  <a:lnTo>
                    <a:pt x="27" y="71"/>
                  </a:lnTo>
                  <a:lnTo>
                    <a:pt x="24" y="68"/>
                  </a:lnTo>
                  <a:lnTo>
                    <a:pt x="21" y="71"/>
                  </a:lnTo>
                  <a:lnTo>
                    <a:pt x="19" y="73"/>
                  </a:lnTo>
                  <a:lnTo>
                    <a:pt x="15" y="73"/>
                  </a:lnTo>
                  <a:lnTo>
                    <a:pt x="13" y="7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57" name="Freeform 53"/>
            <p:cNvSpPr>
              <a:spLocks/>
            </p:cNvSpPr>
            <p:nvPr/>
          </p:nvSpPr>
          <p:spPr bwMode="auto">
            <a:xfrm>
              <a:off x="2945" y="1956"/>
              <a:ext cx="146" cy="96"/>
            </a:xfrm>
            <a:custGeom>
              <a:avLst/>
              <a:gdLst>
                <a:gd name="T0" fmla="*/ 178 w 125"/>
                <a:gd name="T1" fmla="*/ 274 h 74"/>
                <a:gd name="T2" fmla="*/ 121 w 125"/>
                <a:gd name="T3" fmla="*/ 270 h 74"/>
                <a:gd name="T4" fmla="*/ 88 w 125"/>
                <a:gd name="T5" fmla="*/ 248 h 74"/>
                <a:gd name="T6" fmla="*/ 43 w 125"/>
                <a:gd name="T7" fmla="*/ 198 h 74"/>
                <a:gd name="T8" fmla="*/ 0 w 125"/>
                <a:gd name="T9" fmla="*/ 147 h 74"/>
                <a:gd name="T10" fmla="*/ 9 w 125"/>
                <a:gd name="T11" fmla="*/ 96 h 74"/>
                <a:gd name="T12" fmla="*/ 43 w 125"/>
                <a:gd name="T13" fmla="*/ 17 h 74"/>
                <a:gd name="T14" fmla="*/ 43 w 125"/>
                <a:gd name="T15" fmla="*/ 29 h 74"/>
                <a:gd name="T16" fmla="*/ 68 w 125"/>
                <a:gd name="T17" fmla="*/ 0 h 74"/>
                <a:gd name="T18" fmla="*/ 92 w 125"/>
                <a:gd name="T19" fmla="*/ 38 h 74"/>
                <a:gd name="T20" fmla="*/ 133 w 125"/>
                <a:gd name="T21" fmla="*/ 113 h 74"/>
                <a:gd name="T22" fmla="*/ 153 w 125"/>
                <a:gd name="T23" fmla="*/ 97 h 74"/>
                <a:gd name="T24" fmla="*/ 164 w 125"/>
                <a:gd name="T25" fmla="*/ 126 h 74"/>
                <a:gd name="T26" fmla="*/ 196 w 125"/>
                <a:gd name="T27" fmla="*/ 162 h 74"/>
                <a:gd name="T28" fmla="*/ 197 w 125"/>
                <a:gd name="T29" fmla="*/ 182 h 74"/>
                <a:gd name="T30" fmla="*/ 236 w 125"/>
                <a:gd name="T31" fmla="*/ 210 h 74"/>
                <a:gd name="T32" fmla="*/ 269 w 125"/>
                <a:gd name="T33" fmla="*/ 221 h 74"/>
                <a:gd name="T34" fmla="*/ 319 w 125"/>
                <a:gd name="T35" fmla="*/ 236 h 74"/>
                <a:gd name="T36" fmla="*/ 312 w 125"/>
                <a:gd name="T37" fmla="*/ 353 h 74"/>
                <a:gd name="T38" fmla="*/ 267 w 125"/>
                <a:gd name="T39" fmla="*/ 350 h 74"/>
                <a:gd name="T40" fmla="*/ 211 w 125"/>
                <a:gd name="T41" fmla="*/ 333 h 74"/>
                <a:gd name="T42" fmla="*/ 185 w 125"/>
                <a:gd name="T43" fmla="*/ 323 h 74"/>
                <a:gd name="T44" fmla="*/ 178 w 125"/>
                <a:gd name="T45" fmla="*/ 274 h 7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5"/>
                <a:gd name="T70" fmla="*/ 0 h 74"/>
                <a:gd name="T71" fmla="*/ 125 w 125"/>
                <a:gd name="T72" fmla="*/ 74 h 7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5" h="74">
                  <a:moveTo>
                    <a:pt x="69" y="58"/>
                  </a:moveTo>
                  <a:lnTo>
                    <a:pt x="48" y="56"/>
                  </a:lnTo>
                  <a:lnTo>
                    <a:pt x="34" y="52"/>
                  </a:lnTo>
                  <a:lnTo>
                    <a:pt x="17" y="42"/>
                  </a:lnTo>
                  <a:lnTo>
                    <a:pt x="0" y="31"/>
                  </a:lnTo>
                  <a:lnTo>
                    <a:pt x="3" y="20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27" y="0"/>
                  </a:lnTo>
                  <a:lnTo>
                    <a:pt x="37" y="8"/>
                  </a:lnTo>
                  <a:lnTo>
                    <a:pt x="53" y="24"/>
                  </a:lnTo>
                  <a:lnTo>
                    <a:pt x="60" y="21"/>
                  </a:lnTo>
                  <a:lnTo>
                    <a:pt x="64" y="27"/>
                  </a:lnTo>
                  <a:lnTo>
                    <a:pt x="77" y="34"/>
                  </a:lnTo>
                  <a:lnTo>
                    <a:pt x="78" y="38"/>
                  </a:lnTo>
                  <a:lnTo>
                    <a:pt x="93" y="44"/>
                  </a:lnTo>
                  <a:lnTo>
                    <a:pt x="106" y="46"/>
                  </a:lnTo>
                  <a:lnTo>
                    <a:pt x="125" y="49"/>
                  </a:lnTo>
                  <a:lnTo>
                    <a:pt x="123" y="74"/>
                  </a:lnTo>
                  <a:lnTo>
                    <a:pt x="105" y="73"/>
                  </a:lnTo>
                  <a:lnTo>
                    <a:pt x="84" y="70"/>
                  </a:lnTo>
                  <a:lnTo>
                    <a:pt x="73" y="68"/>
                  </a:lnTo>
                  <a:lnTo>
                    <a:pt x="69" y="58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58" name="Freeform 54" descr="5%"/>
            <p:cNvSpPr>
              <a:spLocks/>
            </p:cNvSpPr>
            <p:nvPr/>
          </p:nvSpPr>
          <p:spPr bwMode="auto">
            <a:xfrm>
              <a:off x="2570" y="1794"/>
              <a:ext cx="352" cy="324"/>
            </a:xfrm>
            <a:custGeom>
              <a:avLst/>
              <a:gdLst>
                <a:gd name="T0" fmla="*/ 252 w 291"/>
                <a:gd name="T1" fmla="*/ 1074 h 250"/>
                <a:gd name="T2" fmla="*/ 287 w 291"/>
                <a:gd name="T3" fmla="*/ 1163 h 250"/>
                <a:gd name="T4" fmla="*/ 347 w 291"/>
                <a:gd name="T5" fmla="*/ 1164 h 250"/>
                <a:gd name="T6" fmla="*/ 396 w 291"/>
                <a:gd name="T7" fmla="*/ 1137 h 250"/>
                <a:gd name="T8" fmla="*/ 467 w 291"/>
                <a:gd name="T9" fmla="*/ 1125 h 250"/>
                <a:gd name="T10" fmla="*/ 442 w 291"/>
                <a:gd name="T11" fmla="*/ 1012 h 250"/>
                <a:gd name="T12" fmla="*/ 416 w 291"/>
                <a:gd name="T13" fmla="*/ 914 h 250"/>
                <a:gd name="T14" fmla="*/ 480 w 291"/>
                <a:gd name="T15" fmla="*/ 818 h 250"/>
                <a:gd name="T16" fmla="*/ 572 w 291"/>
                <a:gd name="T17" fmla="*/ 741 h 250"/>
                <a:gd name="T18" fmla="*/ 664 w 291"/>
                <a:gd name="T19" fmla="*/ 595 h 250"/>
                <a:gd name="T20" fmla="*/ 712 w 291"/>
                <a:gd name="T21" fmla="*/ 476 h 250"/>
                <a:gd name="T22" fmla="*/ 735 w 291"/>
                <a:gd name="T23" fmla="*/ 407 h 250"/>
                <a:gd name="T24" fmla="*/ 712 w 291"/>
                <a:gd name="T25" fmla="*/ 351 h 250"/>
                <a:gd name="T26" fmla="*/ 717 w 291"/>
                <a:gd name="T27" fmla="*/ 277 h 250"/>
                <a:gd name="T28" fmla="*/ 716 w 291"/>
                <a:gd name="T29" fmla="*/ 209 h 250"/>
                <a:gd name="T30" fmla="*/ 847 w 291"/>
                <a:gd name="T31" fmla="*/ 198 h 250"/>
                <a:gd name="T32" fmla="*/ 854 w 291"/>
                <a:gd name="T33" fmla="*/ 111 h 250"/>
                <a:gd name="T34" fmla="*/ 825 w 291"/>
                <a:gd name="T35" fmla="*/ 22 h 250"/>
                <a:gd name="T36" fmla="*/ 712 w 291"/>
                <a:gd name="T37" fmla="*/ 17 h 250"/>
                <a:gd name="T38" fmla="*/ 601 w 291"/>
                <a:gd name="T39" fmla="*/ 96 h 250"/>
                <a:gd name="T40" fmla="*/ 570 w 291"/>
                <a:gd name="T41" fmla="*/ 235 h 250"/>
                <a:gd name="T42" fmla="*/ 508 w 291"/>
                <a:gd name="T43" fmla="*/ 277 h 250"/>
                <a:gd name="T44" fmla="*/ 469 w 291"/>
                <a:gd name="T45" fmla="*/ 381 h 250"/>
                <a:gd name="T46" fmla="*/ 391 w 291"/>
                <a:gd name="T47" fmla="*/ 476 h 250"/>
                <a:gd name="T48" fmla="*/ 310 w 291"/>
                <a:gd name="T49" fmla="*/ 531 h 250"/>
                <a:gd name="T50" fmla="*/ 279 w 291"/>
                <a:gd name="T51" fmla="*/ 638 h 250"/>
                <a:gd name="T52" fmla="*/ 161 w 291"/>
                <a:gd name="T53" fmla="*/ 677 h 250"/>
                <a:gd name="T54" fmla="*/ 44 w 291"/>
                <a:gd name="T55" fmla="*/ 657 h 250"/>
                <a:gd name="T56" fmla="*/ 28 w 291"/>
                <a:gd name="T57" fmla="*/ 704 h 250"/>
                <a:gd name="T58" fmla="*/ 85 w 291"/>
                <a:gd name="T59" fmla="*/ 788 h 250"/>
                <a:gd name="T60" fmla="*/ 100 w 291"/>
                <a:gd name="T61" fmla="*/ 885 h 250"/>
                <a:gd name="T62" fmla="*/ 41 w 291"/>
                <a:gd name="T63" fmla="*/ 960 h 250"/>
                <a:gd name="T64" fmla="*/ 0 w 291"/>
                <a:gd name="T65" fmla="*/ 1051 h 250"/>
                <a:gd name="T66" fmla="*/ 93 w 291"/>
                <a:gd name="T67" fmla="*/ 1051 h 250"/>
                <a:gd name="T68" fmla="*/ 187 w 291"/>
                <a:gd name="T69" fmla="*/ 1039 h 2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91"/>
                <a:gd name="T106" fmla="*/ 0 h 250"/>
                <a:gd name="T107" fmla="*/ 291 w 291"/>
                <a:gd name="T108" fmla="*/ 250 h 25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91" h="250">
                  <a:moveTo>
                    <a:pt x="77" y="217"/>
                  </a:moveTo>
                  <a:lnTo>
                    <a:pt x="80" y="227"/>
                  </a:lnTo>
                  <a:lnTo>
                    <a:pt x="86" y="230"/>
                  </a:lnTo>
                  <a:lnTo>
                    <a:pt x="92" y="245"/>
                  </a:lnTo>
                  <a:lnTo>
                    <a:pt x="103" y="250"/>
                  </a:lnTo>
                  <a:lnTo>
                    <a:pt x="111" y="246"/>
                  </a:lnTo>
                  <a:lnTo>
                    <a:pt x="113" y="239"/>
                  </a:lnTo>
                  <a:lnTo>
                    <a:pt x="126" y="240"/>
                  </a:lnTo>
                  <a:lnTo>
                    <a:pt x="143" y="238"/>
                  </a:lnTo>
                  <a:lnTo>
                    <a:pt x="149" y="238"/>
                  </a:lnTo>
                  <a:lnTo>
                    <a:pt x="147" y="214"/>
                  </a:lnTo>
                  <a:lnTo>
                    <a:pt x="141" y="214"/>
                  </a:lnTo>
                  <a:lnTo>
                    <a:pt x="141" y="200"/>
                  </a:lnTo>
                  <a:lnTo>
                    <a:pt x="132" y="193"/>
                  </a:lnTo>
                  <a:lnTo>
                    <a:pt x="147" y="170"/>
                  </a:lnTo>
                  <a:lnTo>
                    <a:pt x="153" y="173"/>
                  </a:lnTo>
                  <a:lnTo>
                    <a:pt x="169" y="172"/>
                  </a:lnTo>
                  <a:lnTo>
                    <a:pt x="183" y="156"/>
                  </a:lnTo>
                  <a:lnTo>
                    <a:pt x="199" y="140"/>
                  </a:lnTo>
                  <a:lnTo>
                    <a:pt x="212" y="126"/>
                  </a:lnTo>
                  <a:lnTo>
                    <a:pt x="224" y="114"/>
                  </a:lnTo>
                  <a:lnTo>
                    <a:pt x="227" y="100"/>
                  </a:lnTo>
                  <a:lnTo>
                    <a:pt x="240" y="91"/>
                  </a:lnTo>
                  <a:lnTo>
                    <a:pt x="235" y="86"/>
                  </a:lnTo>
                  <a:lnTo>
                    <a:pt x="233" y="79"/>
                  </a:lnTo>
                  <a:lnTo>
                    <a:pt x="227" y="74"/>
                  </a:lnTo>
                  <a:lnTo>
                    <a:pt x="227" y="65"/>
                  </a:lnTo>
                  <a:lnTo>
                    <a:pt x="229" y="59"/>
                  </a:lnTo>
                  <a:lnTo>
                    <a:pt x="225" y="50"/>
                  </a:lnTo>
                  <a:lnTo>
                    <a:pt x="228" y="44"/>
                  </a:lnTo>
                  <a:lnTo>
                    <a:pt x="249" y="48"/>
                  </a:lnTo>
                  <a:lnTo>
                    <a:pt x="270" y="42"/>
                  </a:lnTo>
                  <a:lnTo>
                    <a:pt x="291" y="29"/>
                  </a:lnTo>
                  <a:lnTo>
                    <a:pt x="273" y="23"/>
                  </a:lnTo>
                  <a:lnTo>
                    <a:pt x="264" y="17"/>
                  </a:lnTo>
                  <a:lnTo>
                    <a:pt x="263" y="5"/>
                  </a:lnTo>
                  <a:lnTo>
                    <a:pt x="247" y="0"/>
                  </a:lnTo>
                  <a:lnTo>
                    <a:pt x="227" y="4"/>
                  </a:lnTo>
                  <a:lnTo>
                    <a:pt x="206" y="8"/>
                  </a:lnTo>
                  <a:lnTo>
                    <a:pt x="192" y="20"/>
                  </a:lnTo>
                  <a:lnTo>
                    <a:pt x="192" y="36"/>
                  </a:lnTo>
                  <a:lnTo>
                    <a:pt x="182" y="49"/>
                  </a:lnTo>
                  <a:lnTo>
                    <a:pt x="175" y="58"/>
                  </a:lnTo>
                  <a:lnTo>
                    <a:pt x="162" y="59"/>
                  </a:lnTo>
                  <a:lnTo>
                    <a:pt x="167" y="70"/>
                  </a:lnTo>
                  <a:lnTo>
                    <a:pt x="150" y="80"/>
                  </a:lnTo>
                  <a:lnTo>
                    <a:pt x="139" y="101"/>
                  </a:lnTo>
                  <a:lnTo>
                    <a:pt x="125" y="100"/>
                  </a:lnTo>
                  <a:lnTo>
                    <a:pt x="117" y="106"/>
                  </a:lnTo>
                  <a:lnTo>
                    <a:pt x="99" y="112"/>
                  </a:lnTo>
                  <a:lnTo>
                    <a:pt x="91" y="126"/>
                  </a:lnTo>
                  <a:lnTo>
                    <a:pt x="89" y="134"/>
                  </a:lnTo>
                  <a:lnTo>
                    <a:pt x="69" y="139"/>
                  </a:lnTo>
                  <a:lnTo>
                    <a:pt x="51" y="143"/>
                  </a:lnTo>
                  <a:lnTo>
                    <a:pt x="26" y="144"/>
                  </a:lnTo>
                  <a:lnTo>
                    <a:pt x="14" y="139"/>
                  </a:lnTo>
                  <a:lnTo>
                    <a:pt x="2" y="134"/>
                  </a:lnTo>
                  <a:lnTo>
                    <a:pt x="9" y="148"/>
                  </a:lnTo>
                  <a:lnTo>
                    <a:pt x="17" y="160"/>
                  </a:lnTo>
                  <a:lnTo>
                    <a:pt x="27" y="166"/>
                  </a:lnTo>
                  <a:lnTo>
                    <a:pt x="27" y="185"/>
                  </a:lnTo>
                  <a:lnTo>
                    <a:pt x="32" y="187"/>
                  </a:lnTo>
                  <a:lnTo>
                    <a:pt x="29" y="196"/>
                  </a:lnTo>
                  <a:lnTo>
                    <a:pt x="13" y="202"/>
                  </a:lnTo>
                  <a:lnTo>
                    <a:pt x="5" y="208"/>
                  </a:lnTo>
                  <a:lnTo>
                    <a:pt x="0" y="222"/>
                  </a:lnTo>
                  <a:lnTo>
                    <a:pt x="14" y="222"/>
                  </a:lnTo>
                  <a:lnTo>
                    <a:pt x="30" y="222"/>
                  </a:lnTo>
                  <a:lnTo>
                    <a:pt x="43" y="221"/>
                  </a:lnTo>
                  <a:lnTo>
                    <a:pt x="60" y="220"/>
                  </a:lnTo>
                  <a:lnTo>
                    <a:pt x="77" y="217"/>
                  </a:lnTo>
                  <a:close/>
                </a:path>
              </a:pathLst>
            </a:custGeom>
            <a:pattFill prst="pct5">
              <a:fgClr>
                <a:srgbClr val="000000"/>
              </a:fgClr>
              <a:bgClr>
                <a:schemeClr val="folHlink"/>
              </a:bgClr>
            </a:patt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59" name="Freeform 55"/>
            <p:cNvSpPr>
              <a:spLocks/>
            </p:cNvSpPr>
            <p:nvPr/>
          </p:nvSpPr>
          <p:spPr bwMode="auto">
            <a:xfrm>
              <a:off x="3708" y="2085"/>
              <a:ext cx="37" cy="79"/>
            </a:xfrm>
            <a:custGeom>
              <a:avLst/>
              <a:gdLst>
                <a:gd name="T0" fmla="*/ 35 w 30"/>
                <a:gd name="T1" fmla="*/ 312 h 60"/>
                <a:gd name="T2" fmla="*/ 0 w 30"/>
                <a:gd name="T3" fmla="*/ 236 h 60"/>
                <a:gd name="T4" fmla="*/ 2 w 30"/>
                <a:gd name="T5" fmla="*/ 125 h 60"/>
                <a:gd name="T6" fmla="*/ 39 w 30"/>
                <a:gd name="T7" fmla="*/ 65 h 60"/>
                <a:gd name="T8" fmla="*/ 73 w 30"/>
                <a:gd name="T9" fmla="*/ 0 h 60"/>
                <a:gd name="T10" fmla="*/ 106 w 30"/>
                <a:gd name="T11" fmla="*/ 21 h 60"/>
                <a:gd name="T12" fmla="*/ 90 w 30"/>
                <a:gd name="T13" fmla="*/ 87 h 60"/>
                <a:gd name="T14" fmla="*/ 72 w 30"/>
                <a:gd name="T15" fmla="*/ 161 h 60"/>
                <a:gd name="T16" fmla="*/ 53 w 30"/>
                <a:gd name="T17" fmla="*/ 240 h 60"/>
                <a:gd name="T18" fmla="*/ 35 w 30"/>
                <a:gd name="T19" fmla="*/ 312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60"/>
                <a:gd name="T32" fmla="*/ 30 w 30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60">
                  <a:moveTo>
                    <a:pt x="10" y="60"/>
                  </a:moveTo>
                  <a:lnTo>
                    <a:pt x="0" y="45"/>
                  </a:lnTo>
                  <a:lnTo>
                    <a:pt x="2" y="24"/>
                  </a:lnTo>
                  <a:lnTo>
                    <a:pt x="11" y="12"/>
                  </a:lnTo>
                  <a:lnTo>
                    <a:pt x="21" y="0"/>
                  </a:lnTo>
                  <a:lnTo>
                    <a:pt x="30" y="4"/>
                  </a:lnTo>
                  <a:lnTo>
                    <a:pt x="26" y="17"/>
                  </a:lnTo>
                  <a:lnTo>
                    <a:pt x="20" y="31"/>
                  </a:lnTo>
                  <a:lnTo>
                    <a:pt x="15" y="46"/>
                  </a:lnTo>
                  <a:lnTo>
                    <a:pt x="10" y="60"/>
                  </a:lnTo>
                  <a:close/>
                </a:path>
              </a:pathLst>
            </a:custGeom>
            <a:solidFill>
              <a:srgbClr val="FFCC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60" name="Freeform 56"/>
            <p:cNvSpPr>
              <a:spLocks/>
            </p:cNvSpPr>
            <p:nvPr/>
          </p:nvSpPr>
          <p:spPr bwMode="auto">
            <a:xfrm>
              <a:off x="3584" y="2153"/>
              <a:ext cx="3" cy="2"/>
            </a:xfrm>
            <a:custGeom>
              <a:avLst/>
              <a:gdLst>
                <a:gd name="T0" fmla="*/ 2 w 4"/>
                <a:gd name="T1" fmla="*/ 0 h 2"/>
                <a:gd name="T2" fmla="*/ 2 w 4"/>
                <a:gd name="T3" fmla="*/ 2 h 2"/>
                <a:gd name="T4" fmla="*/ 0 w 4"/>
                <a:gd name="T5" fmla="*/ 2 h 2"/>
                <a:gd name="T6" fmla="*/ 2 w 4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2"/>
                <a:gd name="T14" fmla="*/ 4 w 4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2">
                  <a:moveTo>
                    <a:pt x="4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61" name="Freeform 57"/>
            <p:cNvSpPr>
              <a:spLocks/>
            </p:cNvSpPr>
            <p:nvPr/>
          </p:nvSpPr>
          <p:spPr bwMode="auto">
            <a:xfrm>
              <a:off x="2695" y="1822"/>
              <a:ext cx="575" cy="677"/>
            </a:xfrm>
            <a:custGeom>
              <a:avLst/>
              <a:gdLst>
                <a:gd name="T0" fmla="*/ 1206 w 479"/>
                <a:gd name="T1" fmla="*/ 687 h 524"/>
                <a:gd name="T2" fmla="*/ 1173 w 479"/>
                <a:gd name="T3" fmla="*/ 791 h 524"/>
                <a:gd name="T4" fmla="*/ 1024 w 479"/>
                <a:gd name="T5" fmla="*/ 791 h 524"/>
                <a:gd name="T6" fmla="*/ 986 w 479"/>
                <a:gd name="T7" fmla="*/ 714 h 524"/>
                <a:gd name="T8" fmla="*/ 866 w 479"/>
                <a:gd name="T9" fmla="*/ 811 h 524"/>
                <a:gd name="T10" fmla="*/ 757 w 479"/>
                <a:gd name="T11" fmla="*/ 744 h 524"/>
                <a:gd name="T12" fmla="*/ 612 w 479"/>
                <a:gd name="T13" fmla="*/ 628 h 524"/>
                <a:gd name="T14" fmla="*/ 631 w 479"/>
                <a:gd name="T15" fmla="*/ 457 h 524"/>
                <a:gd name="T16" fmla="*/ 570 w 479"/>
                <a:gd name="T17" fmla="*/ 297 h 524"/>
                <a:gd name="T18" fmla="*/ 598 w 479"/>
                <a:gd name="T19" fmla="*/ 207 h 524"/>
                <a:gd name="T20" fmla="*/ 648 w 479"/>
                <a:gd name="T21" fmla="*/ 112 h 524"/>
                <a:gd name="T22" fmla="*/ 612 w 479"/>
                <a:gd name="T23" fmla="*/ 0 h 524"/>
                <a:gd name="T24" fmla="*/ 437 w 479"/>
                <a:gd name="T25" fmla="*/ 132 h 524"/>
                <a:gd name="T26" fmla="*/ 375 w 479"/>
                <a:gd name="T27" fmla="*/ 182 h 524"/>
                <a:gd name="T28" fmla="*/ 388 w 479"/>
                <a:gd name="T29" fmla="*/ 274 h 524"/>
                <a:gd name="T30" fmla="*/ 372 w 479"/>
                <a:gd name="T31" fmla="*/ 371 h 524"/>
                <a:gd name="T32" fmla="*/ 287 w 479"/>
                <a:gd name="T33" fmla="*/ 556 h 524"/>
                <a:gd name="T34" fmla="*/ 149 w 479"/>
                <a:gd name="T35" fmla="*/ 714 h 524"/>
                <a:gd name="T36" fmla="*/ 114 w 479"/>
                <a:gd name="T37" fmla="*/ 840 h 524"/>
                <a:gd name="T38" fmla="*/ 137 w 479"/>
                <a:gd name="T39" fmla="*/ 1013 h 524"/>
                <a:gd name="T40" fmla="*/ 29 w 479"/>
                <a:gd name="T41" fmla="*/ 1019 h 524"/>
                <a:gd name="T42" fmla="*/ 0 w 479"/>
                <a:gd name="T43" fmla="*/ 1071 h 524"/>
                <a:gd name="T44" fmla="*/ 42 w 479"/>
                <a:gd name="T45" fmla="*/ 1145 h 524"/>
                <a:gd name="T46" fmla="*/ 53 w 479"/>
                <a:gd name="T47" fmla="*/ 1191 h 524"/>
                <a:gd name="T48" fmla="*/ 95 w 479"/>
                <a:gd name="T49" fmla="*/ 1332 h 524"/>
                <a:gd name="T50" fmla="*/ 190 w 479"/>
                <a:gd name="T51" fmla="*/ 1199 h 524"/>
                <a:gd name="T52" fmla="*/ 197 w 479"/>
                <a:gd name="T53" fmla="*/ 1242 h 524"/>
                <a:gd name="T54" fmla="*/ 204 w 479"/>
                <a:gd name="T55" fmla="*/ 1307 h 524"/>
                <a:gd name="T56" fmla="*/ 199 w 479"/>
                <a:gd name="T57" fmla="*/ 1479 h 524"/>
                <a:gd name="T58" fmla="*/ 215 w 479"/>
                <a:gd name="T59" fmla="*/ 1691 h 524"/>
                <a:gd name="T60" fmla="*/ 251 w 479"/>
                <a:gd name="T61" fmla="*/ 1898 h 524"/>
                <a:gd name="T62" fmla="*/ 301 w 479"/>
                <a:gd name="T63" fmla="*/ 2146 h 524"/>
                <a:gd name="T64" fmla="*/ 345 w 479"/>
                <a:gd name="T65" fmla="*/ 2344 h 524"/>
                <a:gd name="T66" fmla="*/ 419 w 479"/>
                <a:gd name="T67" fmla="*/ 2391 h 524"/>
                <a:gd name="T68" fmla="*/ 465 w 479"/>
                <a:gd name="T69" fmla="*/ 2304 h 524"/>
                <a:gd name="T70" fmla="*/ 509 w 479"/>
                <a:gd name="T71" fmla="*/ 2171 h 524"/>
                <a:gd name="T72" fmla="*/ 540 w 479"/>
                <a:gd name="T73" fmla="*/ 1973 h 524"/>
                <a:gd name="T74" fmla="*/ 573 w 479"/>
                <a:gd name="T75" fmla="*/ 1756 h 524"/>
                <a:gd name="T76" fmla="*/ 611 w 479"/>
                <a:gd name="T77" fmla="*/ 1716 h 524"/>
                <a:gd name="T78" fmla="*/ 721 w 479"/>
                <a:gd name="T79" fmla="*/ 1557 h 524"/>
                <a:gd name="T80" fmla="*/ 861 w 479"/>
                <a:gd name="T81" fmla="*/ 1395 h 524"/>
                <a:gd name="T82" fmla="*/ 956 w 479"/>
                <a:gd name="T83" fmla="*/ 1220 h 524"/>
                <a:gd name="T84" fmla="*/ 992 w 479"/>
                <a:gd name="T85" fmla="*/ 1253 h 524"/>
                <a:gd name="T86" fmla="*/ 999 w 479"/>
                <a:gd name="T87" fmla="*/ 1161 h 524"/>
                <a:gd name="T88" fmla="*/ 966 w 479"/>
                <a:gd name="T89" fmla="*/ 995 h 524"/>
                <a:gd name="T90" fmla="*/ 983 w 479"/>
                <a:gd name="T91" fmla="*/ 888 h 524"/>
                <a:gd name="T92" fmla="*/ 1035 w 479"/>
                <a:gd name="T93" fmla="*/ 876 h 524"/>
                <a:gd name="T94" fmla="*/ 1107 w 479"/>
                <a:gd name="T95" fmla="*/ 937 h 524"/>
                <a:gd name="T96" fmla="*/ 1164 w 479"/>
                <a:gd name="T97" fmla="*/ 1003 h 524"/>
                <a:gd name="T98" fmla="*/ 1130 w 479"/>
                <a:gd name="T99" fmla="*/ 1136 h 524"/>
                <a:gd name="T100" fmla="*/ 1173 w 479"/>
                <a:gd name="T101" fmla="*/ 1224 h 524"/>
                <a:gd name="T102" fmla="*/ 1209 w 479"/>
                <a:gd name="T103" fmla="*/ 1132 h 524"/>
                <a:gd name="T104" fmla="*/ 1294 w 479"/>
                <a:gd name="T105" fmla="*/ 944 h 524"/>
                <a:gd name="T106" fmla="*/ 1379 w 479"/>
                <a:gd name="T107" fmla="*/ 762 h 524"/>
                <a:gd name="T108" fmla="*/ 1418 w 479"/>
                <a:gd name="T109" fmla="*/ 716 h 524"/>
                <a:gd name="T110" fmla="*/ 1392 w 479"/>
                <a:gd name="T111" fmla="*/ 607 h 524"/>
                <a:gd name="T112" fmla="*/ 1365 w 479"/>
                <a:gd name="T113" fmla="*/ 576 h 5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79"/>
                <a:gd name="T172" fmla="*/ 0 h 524"/>
                <a:gd name="T173" fmla="*/ 479 w 479"/>
                <a:gd name="T174" fmla="*/ 524 h 52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79" h="524">
                  <a:moveTo>
                    <a:pt x="433" y="128"/>
                  </a:moveTo>
                  <a:lnTo>
                    <a:pt x="419" y="138"/>
                  </a:lnTo>
                  <a:lnTo>
                    <a:pt x="403" y="148"/>
                  </a:lnTo>
                  <a:lnTo>
                    <a:pt x="386" y="154"/>
                  </a:lnTo>
                  <a:lnTo>
                    <a:pt x="390" y="160"/>
                  </a:lnTo>
                  <a:lnTo>
                    <a:pt x="392" y="170"/>
                  </a:lnTo>
                  <a:lnTo>
                    <a:pt x="377" y="171"/>
                  </a:lnTo>
                  <a:lnTo>
                    <a:pt x="361" y="172"/>
                  </a:lnTo>
                  <a:lnTo>
                    <a:pt x="342" y="170"/>
                  </a:lnTo>
                  <a:lnTo>
                    <a:pt x="342" y="162"/>
                  </a:lnTo>
                  <a:lnTo>
                    <a:pt x="338" y="148"/>
                  </a:lnTo>
                  <a:lnTo>
                    <a:pt x="330" y="153"/>
                  </a:lnTo>
                  <a:lnTo>
                    <a:pt x="328" y="178"/>
                  </a:lnTo>
                  <a:lnTo>
                    <a:pt x="310" y="177"/>
                  </a:lnTo>
                  <a:lnTo>
                    <a:pt x="289" y="174"/>
                  </a:lnTo>
                  <a:lnTo>
                    <a:pt x="278" y="172"/>
                  </a:lnTo>
                  <a:lnTo>
                    <a:pt x="274" y="162"/>
                  </a:lnTo>
                  <a:lnTo>
                    <a:pt x="253" y="160"/>
                  </a:lnTo>
                  <a:lnTo>
                    <a:pt x="239" y="156"/>
                  </a:lnTo>
                  <a:lnTo>
                    <a:pt x="222" y="146"/>
                  </a:lnTo>
                  <a:lnTo>
                    <a:pt x="205" y="135"/>
                  </a:lnTo>
                  <a:lnTo>
                    <a:pt x="208" y="124"/>
                  </a:lnTo>
                  <a:lnTo>
                    <a:pt x="222" y="108"/>
                  </a:lnTo>
                  <a:lnTo>
                    <a:pt x="211" y="98"/>
                  </a:lnTo>
                  <a:lnTo>
                    <a:pt x="196" y="87"/>
                  </a:lnTo>
                  <a:lnTo>
                    <a:pt x="190" y="84"/>
                  </a:lnTo>
                  <a:lnTo>
                    <a:pt x="191" y="64"/>
                  </a:lnTo>
                  <a:lnTo>
                    <a:pt x="199" y="65"/>
                  </a:lnTo>
                  <a:lnTo>
                    <a:pt x="205" y="58"/>
                  </a:lnTo>
                  <a:lnTo>
                    <a:pt x="200" y="44"/>
                  </a:lnTo>
                  <a:lnTo>
                    <a:pt x="203" y="36"/>
                  </a:lnTo>
                  <a:lnTo>
                    <a:pt x="211" y="33"/>
                  </a:lnTo>
                  <a:lnTo>
                    <a:pt x="217" y="24"/>
                  </a:lnTo>
                  <a:lnTo>
                    <a:pt x="227" y="9"/>
                  </a:lnTo>
                  <a:lnTo>
                    <a:pt x="218" y="4"/>
                  </a:lnTo>
                  <a:lnTo>
                    <a:pt x="205" y="0"/>
                  </a:lnTo>
                  <a:lnTo>
                    <a:pt x="188" y="9"/>
                  </a:lnTo>
                  <a:lnTo>
                    <a:pt x="167" y="22"/>
                  </a:lnTo>
                  <a:lnTo>
                    <a:pt x="146" y="28"/>
                  </a:lnTo>
                  <a:lnTo>
                    <a:pt x="125" y="24"/>
                  </a:lnTo>
                  <a:lnTo>
                    <a:pt x="122" y="30"/>
                  </a:lnTo>
                  <a:lnTo>
                    <a:pt x="126" y="39"/>
                  </a:lnTo>
                  <a:lnTo>
                    <a:pt x="124" y="45"/>
                  </a:lnTo>
                  <a:lnTo>
                    <a:pt x="124" y="54"/>
                  </a:lnTo>
                  <a:lnTo>
                    <a:pt x="130" y="59"/>
                  </a:lnTo>
                  <a:lnTo>
                    <a:pt x="132" y="66"/>
                  </a:lnTo>
                  <a:lnTo>
                    <a:pt x="137" y="71"/>
                  </a:lnTo>
                  <a:lnTo>
                    <a:pt x="124" y="80"/>
                  </a:lnTo>
                  <a:lnTo>
                    <a:pt x="121" y="94"/>
                  </a:lnTo>
                  <a:lnTo>
                    <a:pt x="109" y="106"/>
                  </a:lnTo>
                  <a:lnTo>
                    <a:pt x="96" y="120"/>
                  </a:lnTo>
                  <a:lnTo>
                    <a:pt x="80" y="136"/>
                  </a:lnTo>
                  <a:lnTo>
                    <a:pt x="66" y="152"/>
                  </a:lnTo>
                  <a:lnTo>
                    <a:pt x="50" y="153"/>
                  </a:lnTo>
                  <a:lnTo>
                    <a:pt x="44" y="150"/>
                  </a:lnTo>
                  <a:lnTo>
                    <a:pt x="29" y="173"/>
                  </a:lnTo>
                  <a:lnTo>
                    <a:pt x="38" y="180"/>
                  </a:lnTo>
                  <a:lnTo>
                    <a:pt x="38" y="194"/>
                  </a:lnTo>
                  <a:lnTo>
                    <a:pt x="44" y="194"/>
                  </a:lnTo>
                  <a:lnTo>
                    <a:pt x="46" y="218"/>
                  </a:lnTo>
                  <a:lnTo>
                    <a:pt x="40" y="218"/>
                  </a:lnTo>
                  <a:lnTo>
                    <a:pt x="23" y="220"/>
                  </a:lnTo>
                  <a:lnTo>
                    <a:pt x="10" y="219"/>
                  </a:lnTo>
                  <a:lnTo>
                    <a:pt x="8" y="226"/>
                  </a:lnTo>
                  <a:lnTo>
                    <a:pt x="0" y="230"/>
                  </a:lnTo>
                  <a:lnTo>
                    <a:pt x="0" y="231"/>
                  </a:lnTo>
                  <a:lnTo>
                    <a:pt x="7" y="228"/>
                  </a:lnTo>
                  <a:lnTo>
                    <a:pt x="2" y="232"/>
                  </a:lnTo>
                  <a:lnTo>
                    <a:pt x="14" y="246"/>
                  </a:lnTo>
                  <a:lnTo>
                    <a:pt x="34" y="244"/>
                  </a:lnTo>
                  <a:lnTo>
                    <a:pt x="32" y="248"/>
                  </a:lnTo>
                  <a:lnTo>
                    <a:pt x="18" y="256"/>
                  </a:lnTo>
                  <a:lnTo>
                    <a:pt x="10" y="254"/>
                  </a:lnTo>
                  <a:lnTo>
                    <a:pt x="22" y="270"/>
                  </a:lnTo>
                  <a:lnTo>
                    <a:pt x="32" y="286"/>
                  </a:lnTo>
                  <a:lnTo>
                    <a:pt x="56" y="279"/>
                  </a:lnTo>
                  <a:lnTo>
                    <a:pt x="60" y="267"/>
                  </a:lnTo>
                  <a:lnTo>
                    <a:pt x="64" y="258"/>
                  </a:lnTo>
                  <a:lnTo>
                    <a:pt x="72" y="258"/>
                  </a:lnTo>
                  <a:lnTo>
                    <a:pt x="68" y="263"/>
                  </a:lnTo>
                  <a:lnTo>
                    <a:pt x="66" y="267"/>
                  </a:lnTo>
                  <a:lnTo>
                    <a:pt x="76" y="267"/>
                  </a:lnTo>
                  <a:lnTo>
                    <a:pt x="68" y="273"/>
                  </a:lnTo>
                  <a:lnTo>
                    <a:pt x="68" y="281"/>
                  </a:lnTo>
                  <a:lnTo>
                    <a:pt x="67" y="294"/>
                  </a:lnTo>
                  <a:lnTo>
                    <a:pt x="67" y="314"/>
                  </a:lnTo>
                  <a:lnTo>
                    <a:pt x="67" y="318"/>
                  </a:lnTo>
                  <a:lnTo>
                    <a:pt x="68" y="323"/>
                  </a:lnTo>
                  <a:lnTo>
                    <a:pt x="70" y="346"/>
                  </a:lnTo>
                  <a:lnTo>
                    <a:pt x="72" y="364"/>
                  </a:lnTo>
                  <a:lnTo>
                    <a:pt x="76" y="383"/>
                  </a:lnTo>
                  <a:lnTo>
                    <a:pt x="78" y="387"/>
                  </a:lnTo>
                  <a:lnTo>
                    <a:pt x="84" y="408"/>
                  </a:lnTo>
                  <a:lnTo>
                    <a:pt x="90" y="430"/>
                  </a:lnTo>
                  <a:lnTo>
                    <a:pt x="95" y="446"/>
                  </a:lnTo>
                  <a:lnTo>
                    <a:pt x="101" y="461"/>
                  </a:lnTo>
                  <a:lnTo>
                    <a:pt x="107" y="477"/>
                  </a:lnTo>
                  <a:lnTo>
                    <a:pt x="110" y="489"/>
                  </a:lnTo>
                  <a:lnTo>
                    <a:pt x="115" y="504"/>
                  </a:lnTo>
                  <a:lnTo>
                    <a:pt x="121" y="519"/>
                  </a:lnTo>
                  <a:lnTo>
                    <a:pt x="132" y="524"/>
                  </a:lnTo>
                  <a:lnTo>
                    <a:pt x="140" y="514"/>
                  </a:lnTo>
                  <a:lnTo>
                    <a:pt x="151" y="504"/>
                  </a:lnTo>
                  <a:lnTo>
                    <a:pt x="161" y="502"/>
                  </a:lnTo>
                  <a:lnTo>
                    <a:pt x="155" y="495"/>
                  </a:lnTo>
                  <a:lnTo>
                    <a:pt x="166" y="482"/>
                  </a:lnTo>
                  <a:lnTo>
                    <a:pt x="170" y="482"/>
                  </a:lnTo>
                  <a:lnTo>
                    <a:pt x="170" y="467"/>
                  </a:lnTo>
                  <a:lnTo>
                    <a:pt x="172" y="454"/>
                  </a:lnTo>
                  <a:lnTo>
                    <a:pt x="176" y="440"/>
                  </a:lnTo>
                  <a:lnTo>
                    <a:pt x="181" y="424"/>
                  </a:lnTo>
                  <a:lnTo>
                    <a:pt x="180" y="406"/>
                  </a:lnTo>
                  <a:lnTo>
                    <a:pt x="181" y="384"/>
                  </a:lnTo>
                  <a:lnTo>
                    <a:pt x="192" y="378"/>
                  </a:lnTo>
                  <a:lnTo>
                    <a:pt x="194" y="377"/>
                  </a:lnTo>
                  <a:lnTo>
                    <a:pt x="198" y="376"/>
                  </a:lnTo>
                  <a:lnTo>
                    <a:pt x="204" y="369"/>
                  </a:lnTo>
                  <a:lnTo>
                    <a:pt x="217" y="364"/>
                  </a:lnTo>
                  <a:lnTo>
                    <a:pt x="222" y="352"/>
                  </a:lnTo>
                  <a:lnTo>
                    <a:pt x="241" y="335"/>
                  </a:lnTo>
                  <a:lnTo>
                    <a:pt x="260" y="320"/>
                  </a:lnTo>
                  <a:lnTo>
                    <a:pt x="275" y="306"/>
                  </a:lnTo>
                  <a:lnTo>
                    <a:pt x="287" y="300"/>
                  </a:lnTo>
                  <a:lnTo>
                    <a:pt x="299" y="286"/>
                  </a:lnTo>
                  <a:lnTo>
                    <a:pt x="302" y="273"/>
                  </a:lnTo>
                  <a:lnTo>
                    <a:pt x="319" y="262"/>
                  </a:lnTo>
                  <a:lnTo>
                    <a:pt x="323" y="269"/>
                  </a:lnTo>
                  <a:lnTo>
                    <a:pt x="328" y="270"/>
                  </a:lnTo>
                  <a:lnTo>
                    <a:pt x="331" y="269"/>
                  </a:lnTo>
                  <a:lnTo>
                    <a:pt x="335" y="269"/>
                  </a:lnTo>
                  <a:lnTo>
                    <a:pt x="335" y="264"/>
                  </a:lnTo>
                  <a:lnTo>
                    <a:pt x="334" y="250"/>
                  </a:lnTo>
                  <a:lnTo>
                    <a:pt x="332" y="236"/>
                  </a:lnTo>
                  <a:lnTo>
                    <a:pt x="334" y="225"/>
                  </a:lnTo>
                  <a:lnTo>
                    <a:pt x="323" y="214"/>
                  </a:lnTo>
                  <a:lnTo>
                    <a:pt x="329" y="207"/>
                  </a:lnTo>
                  <a:lnTo>
                    <a:pt x="337" y="203"/>
                  </a:lnTo>
                  <a:lnTo>
                    <a:pt x="328" y="191"/>
                  </a:lnTo>
                  <a:lnTo>
                    <a:pt x="332" y="177"/>
                  </a:lnTo>
                  <a:lnTo>
                    <a:pt x="342" y="182"/>
                  </a:lnTo>
                  <a:lnTo>
                    <a:pt x="346" y="188"/>
                  </a:lnTo>
                  <a:lnTo>
                    <a:pt x="350" y="184"/>
                  </a:lnTo>
                  <a:lnTo>
                    <a:pt x="353" y="200"/>
                  </a:lnTo>
                  <a:lnTo>
                    <a:pt x="370" y="201"/>
                  </a:lnTo>
                  <a:lnTo>
                    <a:pt x="386" y="203"/>
                  </a:lnTo>
                  <a:lnTo>
                    <a:pt x="394" y="209"/>
                  </a:lnTo>
                  <a:lnTo>
                    <a:pt x="389" y="216"/>
                  </a:lnTo>
                  <a:lnTo>
                    <a:pt x="374" y="225"/>
                  </a:lnTo>
                  <a:lnTo>
                    <a:pt x="374" y="240"/>
                  </a:lnTo>
                  <a:lnTo>
                    <a:pt x="377" y="244"/>
                  </a:lnTo>
                  <a:lnTo>
                    <a:pt x="388" y="230"/>
                  </a:lnTo>
                  <a:lnTo>
                    <a:pt x="390" y="246"/>
                  </a:lnTo>
                  <a:lnTo>
                    <a:pt x="392" y="263"/>
                  </a:lnTo>
                  <a:lnTo>
                    <a:pt x="394" y="262"/>
                  </a:lnTo>
                  <a:lnTo>
                    <a:pt x="400" y="263"/>
                  </a:lnTo>
                  <a:lnTo>
                    <a:pt x="404" y="243"/>
                  </a:lnTo>
                  <a:lnTo>
                    <a:pt x="408" y="226"/>
                  </a:lnTo>
                  <a:lnTo>
                    <a:pt x="419" y="226"/>
                  </a:lnTo>
                  <a:lnTo>
                    <a:pt x="432" y="203"/>
                  </a:lnTo>
                  <a:lnTo>
                    <a:pt x="434" y="196"/>
                  </a:lnTo>
                  <a:lnTo>
                    <a:pt x="439" y="179"/>
                  </a:lnTo>
                  <a:lnTo>
                    <a:pt x="461" y="164"/>
                  </a:lnTo>
                  <a:lnTo>
                    <a:pt x="472" y="166"/>
                  </a:lnTo>
                  <a:lnTo>
                    <a:pt x="470" y="160"/>
                  </a:lnTo>
                  <a:lnTo>
                    <a:pt x="474" y="154"/>
                  </a:lnTo>
                  <a:lnTo>
                    <a:pt x="479" y="146"/>
                  </a:lnTo>
                  <a:lnTo>
                    <a:pt x="463" y="140"/>
                  </a:lnTo>
                  <a:lnTo>
                    <a:pt x="466" y="131"/>
                  </a:lnTo>
                  <a:lnTo>
                    <a:pt x="461" y="129"/>
                  </a:lnTo>
                  <a:lnTo>
                    <a:pt x="463" y="126"/>
                  </a:lnTo>
                  <a:lnTo>
                    <a:pt x="456" y="124"/>
                  </a:lnTo>
                  <a:lnTo>
                    <a:pt x="446" y="129"/>
                  </a:lnTo>
                  <a:lnTo>
                    <a:pt x="433" y="128"/>
                  </a:lnTo>
                  <a:close/>
                </a:path>
              </a:pathLst>
            </a:custGeom>
            <a:gradFill rotWithShape="0">
              <a:gsLst>
                <a:gs pos="0">
                  <a:srgbClr val="FF9933"/>
                </a:gs>
                <a:gs pos="100000">
                  <a:srgbClr val="FF0000"/>
                </a:gs>
              </a:gsLst>
              <a:lin ang="0" scaled="1"/>
            </a:gradFill>
            <a:ln w="1651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62" name="Freeform 58"/>
            <p:cNvSpPr>
              <a:spLocks/>
            </p:cNvSpPr>
            <p:nvPr/>
          </p:nvSpPr>
          <p:spPr bwMode="auto">
            <a:xfrm>
              <a:off x="3311" y="2150"/>
              <a:ext cx="141" cy="208"/>
            </a:xfrm>
            <a:custGeom>
              <a:avLst/>
              <a:gdLst>
                <a:gd name="T0" fmla="*/ 225 w 118"/>
                <a:gd name="T1" fmla="*/ 209 h 159"/>
                <a:gd name="T2" fmla="*/ 213 w 118"/>
                <a:gd name="T3" fmla="*/ 179 h 159"/>
                <a:gd name="T4" fmla="*/ 191 w 118"/>
                <a:gd name="T5" fmla="*/ 133 h 159"/>
                <a:gd name="T6" fmla="*/ 166 w 118"/>
                <a:gd name="T7" fmla="*/ 160 h 159"/>
                <a:gd name="T8" fmla="*/ 137 w 118"/>
                <a:gd name="T9" fmla="*/ 102 h 159"/>
                <a:gd name="T10" fmla="*/ 137 w 118"/>
                <a:gd name="T11" fmla="*/ 65 h 159"/>
                <a:gd name="T12" fmla="*/ 104 w 118"/>
                <a:gd name="T13" fmla="*/ 0 h 159"/>
                <a:gd name="T14" fmla="*/ 80 w 118"/>
                <a:gd name="T15" fmla="*/ 1 h 159"/>
                <a:gd name="T16" fmla="*/ 80 w 118"/>
                <a:gd name="T17" fmla="*/ 115 h 159"/>
                <a:gd name="T18" fmla="*/ 61 w 118"/>
                <a:gd name="T19" fmla="*/ 95 h 159"/>
                <a:gd name="T20" fmla="*/ 60 w 118"/>
                <a:gd name="T21" fmla="*/ 76 h 159"/>
                <a:gd name="T22" fmla="*/ 27 w 118"/>
                <a:gd name="T23" fmla="*/ 145 h 159"/>
                <a:gd name="T24" fmla="*/ 0 w 118"/>
                <a:gd name="T25" fmla="*/ 190 h 159"/>
                <a:gd name="T26" fmla="*/ 17 w 118"/>
                <a:gd name="T27" fmla="*/ 209 h 159"/>
                <a:gd name="T28" fmla="*/ 17 w 118"/>
                <a:gd name="T29" fmla="*/ 263 h 159"/>
                <a:gd name="T30" fmla="*/ 53 w 118"/>
                <a:gd name="T31" fmla="*/ 263 h 159"/>
                <a:gd name="T32" fmla="*/ 45 w 118"/>
                <a:gd name="T33" fmla="*/ 361 h 159"/>
                <a:gd name="T34" fmla="*/ 42 w 118"/>
                <a:gd name="T35" fmla="*/ 457 h 159"/>
                <a:gd name="T36" fmla="*/ 87 w 118"/>
                <a:gd name="T37" fmla="*/ 400 h 159"/>
                <a:gd name="T38" fmla="*/ 116 w 118"/>
                <a:gd name="T39" fmla="*/ 421 h 159"/>
                <a:gd name="T40" fmla="*/ 137 w 118"/>
                <a:gd name="T41" fmla="*/ 400 h 159"/>
                <a:gd name="T42" fmla="*/ 166 w 118"/>
                <a:gd name="T43" fmla="*/ 373 h 159"/>
                <a:gd name="T44" fmla="*/ 213 w 118"/>
                <a:gd name="T45" fmla="*/ 459 h 159"/>
                <a:gd name="T46" fmla="*/ 213 w 118"/>
                <a:gd name="T47" fmla="*/ 523 h 159"/>
                <a:gd name="T48" fmla="*/ 243 w 118"/>
                <a:gd name="T49" fmla="*/ 633 h 159"/>
                <a:gd name="T50" fmla="*/ 253 w 118"/>
                <a:gd name="T51" fmla="*/ 705 h 159"/>
                <a:gd name="T52" fmla="*/ 234 w 118"/>
                <a:gd name="T53" fmla="*/ 759 h 159"/>
                <a:gd name="T54" fmla="*/ 271 w 118"/>
                <a:gd name="T55" fmla="*/ 798 h 159"/>
                <a:gd name="T56" fmla="*/ 271 w 118"/>
                <a:gd name="T57" fmla="*/ 768 h 159"/>
                <a:gd name="T58" fmla="*/ 290 w 118"/>
                <a:gd name="T59" fmla="*/ 748 h 159"/>
                <a:gd name="T60" fmla="*/ 309 w 118"/>
                <a:gd name="T61" fmla="*/ 759 h 159"/>
                <a:gd name="T62" fmla="*/ 343 w 118"/>
                <a:gd name="T63" fmla="*/ 729 h 159"/>
                <a:gd name="T64" fmla="*/ 343 w 118"/>
                <a:gd name="T65" fmla="*/ 646 h 159"/>
                <a:gd name="T66" fmla="*/ 332 w 118"/>
                <a:gd name="T67" fmla="*/ 617 h 159"/>
                <a:gd name="T68" fmla="*/ 338 w 118"/>
                <a:gd name="T69" fmla="*/ 600 h 159"/>
                <a:gd name="T70" fmla="*/ 302 w 118"/>
                <a:gd name="T71" fmla="*/ 539 h 159"/>
                <a:gd name="T72" fmla="*/ 287 w 118"/>
                <a:gd name="T73" fmla="*/ 487 h 159"/>
                <a:gd name="T74" fmla="*/ 263 w 118"/>
                <a:gd name="T75" fmla="*/ 421 h 159"/>
                <a:gd name="T76" fmla="*/ 239 w 118"/>
                <a:gd name="T77" fmla="*/ 361 h 159"/>
                <a:gd name="T78" fmla="*/ 185 w 118"/>
                <a:gd name="T79" fmla="*/ 277 h 159"/>
                <a:gd name="T80" fmla="*/ 198 w 118"/>
                <a:gd name="T81" fmla="*/ 256 h 159"/>
                <a:gd name="T82" fmla="*/ 227 w 118"/>
                <a:gd name="T83" fmla="*/ 239 h 159"/>
                <a:gd name="T84" fmla="*/ 225 w 118"/>
                <a:gd name="T85" fmla="*/ 209 h 1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8"/>
                <a:gd name="T130" fmla="*/ 0 h 159"/>
                <a:gd name="T131" fmla="*/ 118 w 118"/>
                <a:gd name="T132" fmla="*/ 159 h 1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8" h="159">
                  <a:moveTo>
                    <a:pt x="77" y="41"/>
                  </a:moveTo>
                  <a:lnTo>
                    <a:pt x="74" y="36"/>
                  </a:lnTo>
                  <a:lnTo>
                    <a:pt x="66" y="27"/>
                  </a:lnTo>
                  <a:lnTo>
                    <a:pt x="57" y="31"/>
                  </a:lnTo>
                  <a:lnTo>
                    <a:pt x="47" y="21"/>
                  </a:lnTo>
                  <a:lnTo>
                    <a:pt x="47" y="13"/>
                  </a:lnTo>
                  <a:lnTo>
                    <a:pt x="36" y="0"/>
                  </a:lnTo>
                  <a:lnTo>
                    <a:pt x="28" y="1"/>
                  </a:lnTo>
                  <a:lnTo>
                    <a:pt x="28" y="23"/>
                  </a:lnTo>
                  <a:lnTo>
                    <a:pt x="21" y="19"/>
                  </a:lnTo>
                  <a:lnTo>
                    <a:pt x="20" y="15"/>
                  </a:lnTo>
                  <a:lnTo>
                    <a:pt x="9" y="29"/>
                  </a:lnTo>
                  <a:lnTo>
                    <a:pt x="0" y="38"/>
                  </a:lnTo>
                  <a:lnTo>
                    <a:pt x="6" y="41"/>
                  </a:lnTo>
                  <a:lnTo>
                    <a:pt x="6" y="53"/>
                  </a:lnTo>
                  <a:lnTo>
                    <a:pt x="18" y="53"/>
                  </a:lnTo>
                  <a:lnTo>
                    <a:pt x="16" y="72"/>
                  </a:lnTo>
                  <a:lnTo>
                    <a:pt x="14" y="91"/>
                  </a:lnTo>
                  <a:lnTo>
                    <a:pt x="30" y="80"/>
                  </a:lnTo>
                  <a:lnTo>
                    <a:pt x="40" y="84"/>
                  </a:lnTo>
                  <a:lnTo>
                    <a:pt x="47" y="80"/>
                  </a:lnTo>
                  <a:lnTo>
                    <a:pt x="57" y="75"/>
                  </a:lnTo>
                  <a:lnTo>
                    <a:pt x="74" y="92"/>
                  </a:lnTo>
                  <a:lnTo>
                    <a:pt x="74" y="105"/>
                  </a:lnTo>
                  <a:lnTo>
                    <a:pt x="84" y="126"/>
                  </a:lnTo>
                  <a:lnTo>
                    <a:pt x="87" y="141"/>
                  </a:lnTo>
                  <a:lnTo>
                    <a:pt x="80" y="151"/>
                  </a:lnTo>
                  <a:lnTo>
                    <a:pt x="93" y="159"/>
                  </a:lnTo>
                  <a:lnTo>
                    <a:pt x="93" y="153"/>
                  </a:lnTo>
                  <a:lnTo>
                    <a:pt x="100" y="149"/>
                  </a:lnTo>
                  <a:lnTo>
                    <a:pt x="106" y="151"/>
                  </a:lnTo>
                  <a:lnTo>
                    <a:pt x="118" y="145"/>
                  </a:lnTo>
                  <a:lnTo>
                    <a:pt x="118" y="129"/>
                  </a:lnTo>
                  <a:lnTo>
                    <a:pt x="114" y="123"/>
                  </a:lnTo>
                  <a:lnTo>
                    <a:pt x="116" y="120"/>
                  </a:lnTo>
                  <a:lnTo>
                    <a:pt x="104" y="108"/>
                  </a:lnTo>
                  <a:lnTo>
                    <a:pt x="99" y="97"/>
                  </a:lnTo>
                  <a:lnTo>
                    <a:pt x="90" y="84"/>
                  </a:lnTo>
                  <a:lnTo>
                    <a:pt x="82" y="72"/>
                  </a:lnTo>
                  <a:lnTo>
                    <a:pt x="64" y="56"/>
                  </a:lnTo>
                  <a:lnTo>
                    <a:pt x="68" y="51"/>
                  </a:lnTo>
                  <a:lnTo>
                    <a:pt x="78" y="48"/>
                  </a:lnTo>
                  <a:lnTo>
                    <a:pt x="77" y="41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63" name="Freeform 59"/>
            <p:cNvSpPr>
              <a:spLocks/>
            </p:cNvSpPr>
            <p:nvPr/>
          </p:nvSpPr>
          <p:spPr bwMode="auto">
            <a:xfrm>
              <a:off x="3581" y="2577"/>
              <a:ext cx="20" cy="21"/>
            </a:xfrm>
            <a:custGeom>
              <a:avLst/>
              <a:gdLst>
                <a:gd name="T0" fmla="*/ 48 w 15"/>
                <a:gd name="T1" fmla="*/ 84 h 16"/>
                <a:gd name="T2" fmla="*/ 0 w 15"/>
                <a:gd name="T3" fmla="*/ 37 h 16"/>
                <a:gd name="T4" fmla="*/ 85 w 15"/>
                <a:gd name="T5" fmla="*/ 0 h 16"/>
                <a:gd name="T6" fmla="*/ 85 w 15"/>
                <a:gd name="T7" fmla="*/ 1 h 16"/>
                <a:gd name="T8" fmla="*/ 65 w 15"/>
                <a:gd name="T9" fmla="*/ 49 h 16"/>
                <a:gd name="T10" fmla="*/ 48 w 15"/>
                <a:gd name="T11" fmla="*/ 84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16"/>
                <a:gd name="T20" fmla="*/ 15 w 15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16">
                  <a:moveTo>
                    <a:pt x="8" y="16"/>
                  </a:moveTo>
                  <a:lnTo>
                    <a:pt x="0" y="7"/>
                  </a:lnTo>
                  <a:lnTo>
                    <a:pt x="15" y="0"/>
                  </a:lnTo>
                  <a:lnTo>
                    <a:pt x="15" y="1"/>
                  </a:lnTo>
                  <a:lnTo>
                    <a:pt x="12" y="9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FF9900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64" name="Freeform 60"/>
            <p:cNvSpPr>
              <a:spLocks/>
            </p:cNvSpPr>
            <p:nvPr/>
          </p:nvSpPr>
          <p:spPr bwMode="auto">
            <a:xfrm>
              <a:off x="3350" y="2339"/>
              <a:ext cx="102" cy="103"/>
            </a:xfrm>
            <a:custGeom>
              <a:avLst/>
              <a:gdLst>
                <a:gd name="T0" fmla="*/ 160 w 86"/>
                <a:gd name="T1" fmla="*/ 269 h 80"/>
                <a:gd name="T2" fmla="*/ 168 w 86"/>
                <a:gd name="T3" fmla="*/ 333 h 80"/>
                <a:gd name="T4" fmla="*/ 136 w 86"/>
                <a:gd name="T5" fmla="*/ 328 h 80"/>
                <a:gd name="T6" fmla="*/ 123 w 86"/>
                <a:gd name="T7" fmla="*/ 335 h 80"/>
                <a:gd name="T8" fmla="*/ 91 w 86"/>
                <a:gd name="T9" fmla="*/ 364 h 80"/>
                <a:gd name="T10" fmla="*/ 65 w 86"/>
                <a:gd name="T11" fmla="*/ 355 h 80"/>
                <a:gd name="T12" fmla="*/ 53 w 86"/>
                <a:gd name="T13" fmla="*/ 335 h 80"/>
                <a:gd name="T14" fmla="*/ 51 w 86"/>
                <a:gd name="T15" fmla="*/ 305 h 80"/>
                <a:gd name="T16" fmla="*/ 33 w 86"/>
                <a:gd name="T17" fmla="*/ 328 h 80"/>
                <a:gd name="T18" fmla="*/ 25 w 86"/>
                <a:gd name="T19" fmla="*/ 269 h 80"/>
                <a:gd name="T20" fmla="*/ 21 w 86"/>
                <a:gd name="T21" fmla="*/ 267 h 80"/>
                <a:gd name="T22" fmla="*/ 11 w 86"/>
                <a:gd name="T23" fmla="*/ 192 h 80"/>
                <a:gd name="T24" fmla="*/ 0 w 86"/>
                <a:gd name="T25" fmla="*/ 116 h 80"/>
                <a:gd name="T26" fmla="*/ 36 w 86"/>
                <a:gd name="T27" fmla="*/ 31 h 80"/>
                <a:gd name="T28" fmla="*/ 88 w 86"/>
                <a:gd name="T29" fmla="*/ 31 h 80"/>
                <a:gd name="T30" fmla="*/ 135 w 86"/>
                <a:gd name="T31" fmla="*/ 28 h 80"/>
                <a:gd name="T32" fmla="*/ 168 w 86"/>
                <a:gd name="T33" fmla="*/ 64 h 80"/>
                <a:gd name="T34" fmla="*/ 168 w 86"/>
                <a:gd name="T35" fmla="*/ 36 h 80"/>
                <a:gd name="T36" fmla="*/ 190 w 86"/>
                <a:gd name="T37" fmla="*/ 17 h 80"/>
                <a:gd name="T38" fmla="*/ 205 w 86"/>
                <a:gd name="T39" fmla="*/ 28 h 80"/>
                <a:gd name="T40" fmla="*/ 241 w 86"/>
                <a:gd name="T41" fmla="*/ 0 h 80"/>
                <a:gd name="T42" fmla="*/ 236 w 86"/>
                <a:gd name="T43" fmla="*/ 76 h 80"/>
                <a:gd name="T44" fmla="*/ 235 w 86"/>
                <a:gd name="T45" fmla="*/ 143 h 80"/>
                <a:gd name="T46" fmla="*/ 235 w 86"/>
                <a:gd name="T47" fmla="*/ 209 h 80"/>
                <a:gd name="T48" fmla="*/ 186 w 86"/>
                <a:gd name="T49" fmla="*/ 247 h 80"/>
                <a:gd name="T50" fmla="*/ 160 w 86"/>
                <a:gd name="T51" fmla="*/ 269 h 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86"/>
                <a:gd name="T79" fmla="*/ 0 h 80"/>
                <a:gd name="T80" fmla="*/ 86 w 86"/>
                <a:gd name="T81" fmla="*/ 80 h 8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86" h="80">
                  <a:moveTo>
                    <a:pt x="57" y="59"/>
                  </a:moveTo>
                  <a:lnTo>
                    <a:pt x="61" y="73"/>
                  </a:lnTo>
                  <a:lnTo>
                    <a:pt x="49" y="72"/>
                  </a:lnTo>
                  <a:lnTo>
                    <a:pt x="44" y="74"/>
                  </a:lnTo>
                  <a:lnTo>
                    <a:pt x="33" y="80"/>
                  </a:lnTo>
                  <a:lnTo>
                    <a:pt x="24" y="78"/>
                  </a:lnTo>
                  <a:lnTo>
                    <a:pt x="19" y="74"/>
                  </a:lnTo>
                  <a:lnTo>
                    <a:pt x="18" y="67"/>
                  </a:lnTo>
                  <a:lnTo>
                    <a:pt x="12" y="72"/>
                  </a:lnTo>
                  <a:lnTo>
                    <a:pt x="9" y="59"/>
                  </a:lnTo>
                  <a:lnTo>
                    <a:pt x="8" y="58"/>
                  </a:lnTo>
                  <a:lnTo>
                    <a:pt x="4" y="42"/>
                  </a:lnTo>
                  <a:lnTo>
                    <a:pt x="0" y="26"/>
                  </a:lnTo>
                  <a:lnTo>
                    <a:pt x="13" y="7"/>
                  </a:lnTo>
                  <a:lnTo>
                    <a:pt x="31" y="7"/>
                  </a:lnTo>
                  <a:lnTo>
                    <a:pt x="48" y="6"/>
                  </a:lnTo>
                  <a:lnTo>
                    <a:pt x="61" y="14"/>
                  </a:lnTo>
                  <a:lnTo>
                    <a:pt x="61" y="8"/>
                  </a:lnTo>
                  <a:lnTo>
                    <a:pt x="68" y="4"/>
                  </a:lnTo>
                  <a:lnTo>
                    <a:pt x="74" y="6"/>
                  </a:lnTo>
                  <a:lnTo>
                    <a:pt x="86" y="0"/>
                  </a:lnTo>
                  <a:lnTo>
                    <a:pt x="85" y="17"/>
                  </a:lnTo>
                  <a:lnTo>
                    <a:pt x="84" y="31"/>
                  </a:lnTo>
                  <a:lnTo>
                    <a:pt x="84" y="46"/>
                  </a:lnTo>
                  <a:lnTo>
                    <a:pt x="67" y="54"/>
                  </a:lnTo>
                  <a:lnTo>
                    <a:pt x="57" y="59"/>
                  </a:lnTo>
                  <a:close/>
                </a:path>
              </a:pathLst>
            </a:custGeom>
            <a:solidFill>
              <a:srgbClr val="FF0000"/>
            </a:solidFill>
            <a:ln w="1651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65" name="Freeform 61"/>
            <p:cNvSpPr>
              <a:spLocks/>
            </p:cNvSpPr>
            <p:nvPr/>
          </p:nvSpPr>
          <p:spPr bwMode="auto">
            <a:xfrm>
              <a:off x="3160" y="2003"/>
              <a:ext cx="175" cy="447"/>
            </a:xfrm>
            <a:custGeom>
              <a:avLst/>
              <a:gdLst>
                <a:gd name="T0" fmla="*/ 260 w 147"/>
                <a:gd name="T1" fmla="*/ 403 h 345"/>
                <a:gd name="T2" fmla="*/ 267 w 147"/>
                <a:gd name="T3" fmla="*/ 324 h 345"/>
                <a:gd name="T4" fmla="*/ 315 w 147"/>
                <a:gd name="T5" fmla="*/ 227 h 345"/>
                <a:gd name="T6" fmla="*/ 325 w 147"/>
                <a:gd name="T7" fmla="*/ 86 h 345"/>
                <a:gd name="T8" fmla="*/ 275 w 147"/>
                <a:gd name="T9" fmla="*/ 0 h 345"/>
                <a:gd name="T10" fmla="*/ 254 w 147"/>
                <a:gd name="T11" fmla="*/ 66 h 345"/>
                <a:gd name="T12" fmla="*/ 250 w 147"/>
                <a:gd name="T13" fmla="*/ 124 h 345"/>
                <a:gd name="T14" fmla="*/ 151 w 147"/>
                <a:gd name="T15" fmla="*/ 187 h 345"/>
                <a:gd name="T16" fmla="*/ 135 w 147"/>
                <a:gd name="T17" fmla="*/ 299 h 345"/>
                <a:gd name="T18" fmla="*/ 64 w 147"/>
                <a:gd name="T19" fmla="*/ 407 h 345"/>
                <a:gd name="T20" fmla="*/ 43 w 147"/>
                <a:gd name="T21" fmla="*/ 580 h 345"/>
                <a:gd name="T22" fmla="*/ 20 w 147"/>
                <a:gd name="T23" fmla="*/ 580 h 345"/>
                <a:gd name="T24" fmla="*/ 0 w 147"/>
                <a:gd name="T25" fmla="*/ 654 h 345"/>
                <a:gd name="T26" fmla="*/ 25 w 147"/>
                <a:gd name="T27" fmla="*/ 742 h 345"/>
                <a:gd name="T28" fmla="*/ 36 w 147"/>
                <a:gd name="T29" fmla="*/ 771 h 345"/>
                <a:gd name="T30" fmla="*/ 62 w 147"/>
                <a:gd name="T31" fmla="*/ 771 h 345"/>
                <a:gd name="T32" fmla="*/ 61 w 147"/>
                <a:gd name="T33" fmla="*/ 814 h 345"/>
                <a:gd name="T34" fmla="*/ 77 w 147"/>
                <a:gd name="T35" fmla="*/ 823 h 345"/>
                <a:gd name="T36" fmla="*/ 101 w 147"/>
                <a:gd name="T37" fmla="*/ 955 h 345"/>
                <a:gd name="T38" fmla="*/ 76 w 147"/>
                <a:gd name="T39" fmla="*/ 1109 h 345"/>
                <a:gd name="T40" fmla="*/ 104 w 147"/>
                <a:gd name="T41" fmla="*/ 1117 h 345"/>
                <a:gd name="T42" fmla="*/ 120 w 147"/>
                <a:gd name="T43" fmla="*/ 1123 h 345"/>
                <a:gd name="T44" fmla="*/ 131 w 147"/>
                <a:gd name="T45" fmla="*/ 1125 h 345"/>
                <a:gd name="T46" fmla="*/ 176 w 147"/>
                <a:gd name="T47" fmla="*/ 1055 h 345"/>
                <a:gd name="T48" fmla="*/ 210 w 147"/>
                <a:gd name="T49" fmla="*/ 999 h 345"/>
                <a:gd name="T50" fmla="*/ 239 w 147"/>
                <a:gd name="T51" fmla="*/ 1069 h 345"/>
                <a:gd name="T52" fmla="*/ 255 w 147"/>
                <a:gd name="T53" fmla="*/ 1318 h 345"/>
                <a:gd name="T54" fmla="*/ 267 w 147"/>
                <a:gd name="T55" fmla="*/ 1362 h 345"/>
                <a:gd name="T56" fmla="*/ 282 w 147"/>
                <a:gd name="T57" fmla="*/ 1494 h 345"/>
                <a:gd name="T58" fmla="*/ 267 w 147"/>
                <a:gd name="T59" fmla="*/ 1631 h 345"/>
                <a:gd name="T60" fmla="*/ 299 w 147"/>
                <a:gd name="T61" fmla="*/ 1565 h 345"/>
                <a:gd name="T62" fmla="*/ 312 w 147"/>
                <a:gd name="T63" fmla="*/ 1420 h 345"/>
                <a:gd name="T64" fmla="*/ 286 w 147"/>
                <a:gd name="T65" fmla="*/ 1285 h 345"/>
                <a:gd name="T66" fmla="*/ 273 w 147"/>
                <a:gd name="T67" fmla="*/ 1179 h 345"/>
                <a:gd name="T68" fmla="*/ 299 w 147"/>
                <a:gd name="T69" fmla="*/ 1088 h 345"/>
                <a:gd name="T70" fmla="*/ 260 w 147"/>
                <a:gd name="T71" fmla="*/ 983 h 345"/>
                <a:gd name="T72" fmla="*/ 240 w 147"/>
                <a:gd name="T73" fmla="*/ 890 h 345"/>
                <a:gd name="T74" fmla="*/ 312 w 147"/>
                <a:gd name="T75" fmla="*/ 774 h 345"/>
                <a:gd name="T76" fmla="*/ 362 w 147"/>
                <a:gd name="T77" fmla="*/ 723 h 345"/>
                <a:gd name="T78" fmla="*/ 418 w 147"/>
                <a:gd name="T79" fmla="*/ 613 h 345"/>
                <a:gd name="T80" fmla="*/ 371 w 147"/>
                <a:gd name="T81" fmla="*/ 626 h 345"/>
                <a:gd name="T82" fmla="*/ 330 w 147"/>
                <a:gd name="T83" fmla="*/ 555 h 345"/>
                <a:gd name="T84" fmla="*/ 318 w 147"/>
                <a:gd name="T85" fmla="*/ 465 h 345"/>
                <a:gd name="T86" fmla="*/ 312 w 147"/>
                <a:gd name="T87" fmla="*/ 387 h 34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47"/>
                <a:gd name="T133" fmla="*/ 0 h 345"/>
                <a:gd name="T134" fmla="*/ 147 w 147"/>
                <a:gd name="T135" fmla="*/ 345 h 34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47" h="345">
                  <a:moveTo>
                    <a:pt x="109" y="82"/>
                  </a:moveTo>
                  <a:lnTo>
                    <a:pt x="91" y="85"/>
                  </a:lnTo>
                  <a:lnTo>
                    <a:pt x="93" y="76"/>
                  </a:lnTo>
                  <a:lnTo>
                    <a:pt x="94" y="69"/>
                  </a:lnTo>
                  <a:lnTo>
                    <a:pt x="106" y="56"/>
                  </a:lnTo>
                  <a:lnTo>
                    <a:pt x="111" y="48"/>
                  </a:lnTo>
                  <a:lnTo>
                    <a:pt x="112" y="32"/>
                  </a:lnTo>
                  <a:lnTo>
                    <a:pt x="113" y="18"/>
                  </a:lnTo>
                  <a:lnTo>
                    <a:pt x="107" y="14"/>
                  </a:lnTo>
                  <a:lnTo>
                    <a:pt x="97" y="0"/>
                  </a:lnTo>
                  <a:lnTo>
                    <a:pt x="94" y="6"/>
                  </a:lnTo>
                  <a:lnTo>
                    <a:pt x="89" y="14"/>
                  </a:lnTo>
                  <a:lnTo>
                    <a:pt x="85" y="20"/>
                  </a:lnTo>
                  <a:lnTo>
                    <a:pt x="87" y="26"/>
                  </a:lnTo>
                  <a:lnTo>
                    <a:pt x="76" y="24"/>
                  </a:lnTo>
                  <a:lnTo>
                    <a:pt x="54" y="39"/>
                  </a:lnTo>
                  <a:lnTo>
                    <a:pt x="49" y="56"/>
                  </a:lnTo>
                  <a:lnTo>
                    <a:pt x="47" y="63"/>
                  </a:lnTo>
                  <a:lnTo>
                    <a:pt x="34" y="86"/>
                  </a:lnTo>
                  <a:lnTo>
                    <a:pt x="23" y="86"/>
                  </a:lnTo>
                  <a:lnTo>
                    <a:pt x="19" y="103"/>
                  </a:lnTo>
                  <a:lnTo>
                    <a:pt x="15" y="123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6" y="134"/>
                  </a:lnTo>
                  <a:lnTo>
                    <a:pt x="0" y="138"/>
                  </a:lnTo>
                  <a:lnTo>
                    <a:pt x="7" y="154"/>
                  </a:lnTo>
                  <a:lnTo>
                    <a:pt x="9" y="157"/>
                  </a:lnTo>
                  <a:lnTo>
                    <a:pt x="12" y="152"/>
                  </a:lnTo>
                  <a:lnTo>
                    <a:pt x="13" y="163"/>
                  </a:lnTo>
                  <a:lnTo>
                    <a:pt x="15" y="164"/>
                  </a:lnTo>
                  <a:lnTo>
                    <a:pt x="22" y="163"/>
                  </a:lnTo>
                  <a:lnTo>
                    <a:pt x="27" y="170"/>
                  </a:lnTo>
                  <a:lnTo>
                    <a:pt x="21" y="172"/>
                  </a:lnTo>
                  <a:lnTo>
                    <a:pt x="24" y="181"/>
                  </a:lnTo>
                  <a:lnTo>
                    <a:pt x="28" y="174"/>
                  </a:lnTo>
                  <a:lnTo>
                    <a:pt x="31" y="188"/>
                  </a:lnTo>
                  <a:lnTo>
                    <a:pt x="35" y="202"/>
                  </a:lnTo>
                  <a:lnTo>
                    <a:pt x="31" y="219"/>
                  </a:lnTo>
                  <a:lnTo>
                    <a:pt x="27" y="235"/>
                  </a:lnTo>
                  <a:lnTo>
                    <a:pt x="35" y="225"/>
                  </a:lnTo>
                  <a:lnTo>
                    <a:pt x="36" y="236"/>
                  </a:lnTo>
                  <a:lnTo>
                    <a:pt x="37" y="238"/>
                  </a:lnTo>
                  <a:lnTo>
                    <a:pt x="42" y="237"/>
                  </a:lnTo>
                  <a:lnTo>
                    <a:pt x="46" y="236"/>
                  </a:lnTo>
                  <a:lnTo>
                    <a:pt x="46" y="238"/>
                  </a:lnTo>
                  <a:lnTo>
                    <a:pt x="59" y="229"/>
                  </a:lnTo>
                  <a:lnTo>
                    <a:pt x="61" y="223"/>
                  </a:lnTo>
                  <a:lnTo>
                    <a:pt x="65" y="226"/>
                  </a:lnTo>
                  <a:lnTo>
                    <a:pt x="73" y="211"/>
                  </a:lnTo>
                  <a:lnTo>
                    <a:pt x="78" y="220"/>
                  </a:lnTo>
                  <a:lnTo>
                    <a:pt x="84" y="226"/>
                  </a:lnTo>
                  <a:lnTo>
                    <a:pt x="87" y="253"/>
                  </a:lnTo>
                  <a:lnTo>
                    <a:pt x="90" y="279"/>
                  </a:lnTo>
                  <a:lnTo>
                    <a:pt x="91" y="274"/>
                  </a:lnTo>
                  <a:lnTo>
                    <a:pt x="94" y="288"/>
                  </a:lnTo>
                  <a:lnTo>
                    <a:pt x="97" y="302"/>
                  </a:lnTo>
                  <a:lnTo>
                    <a:pt x="99" y="316"/>
                  </a:lnTo>
                  <a:lnTo>
                    <a:pt x="96" y="331"/>
                  </a:lnTo>
                  <a:lnTo>
                    <a:pt x="94" y="345"/>
                  </a:lnTo>
                  <a:lnTo>
                    <a:pt x="97" y="342"/>
                  </a:lnTo>
                  <a:lnTo>
                    <a:pt x="105" y="330"/>
                  </a:lnTo>
                  <a:lnTo>
                    <a:pt x="112" y="318"/>
                  </a:lnTo>
                  <a:lnTo>
                    <a:pt x="109" y="300"/>
                  </a:lnTo>
                  <a:lnTo>
                    <a:pt x="108" y="283"/>
                  </a:lnTo>
                  <a:lnTo>
                    <a:pt x="101" y="272"/>
                  </a:lnTo>
                  <a:lnTo>
                    <a:pt x="94" y="260"/>
                  </a:lnTo>
                  <a:lnTo>
                    <a:pt x="95" y="249"/>
                  </a:lnTo>
                  <a:lnTo>
                    <a:pt x="99" y="241"/>
                  </a:lnTo>
                  <a:lnTo>
                    <a:pt x="105" y="230"/>
                  </a:lnTo>
                  <a:lnTo>
                    <a:pt x="101" y="229"/>
                  </a:lnTo>
                  <a:lnTo>
                    <a:pt x="91" y="208"/>
                  </a:lnTo>
                  <a:lnTo>
                    <a:pt x="82" y="188"/>
                  </a:lnTo>
                  <a:lnTo>
                    <a:pt x="85" y="188"/>
                  </a:lnTo>
                  <a:lnTo>
                    <a:pt x="93" y="168"/>
                  </a:lnTo>
                  <a:lnTo>
                    <a:pt x="109" y="164"/>
                  </a:lnTo>
                  <a:lnTo>
                    <a:pt x="119" y="156"/>
                  </a:lnTo>
                  <a:lnTo>
                    <a:pt x="127" y="153"/>
                  </a:lnTo>
                  <a:lnTo>
                    <a:pt x="136" y="144"/>
                  </a:lnTo>
                  <a:lnTo>
                    <a:pt x="147" y="130"/>
                  </a:lnTo>
                  <a:lnTo>
                    <a:pt x="142" y="129"/>
                  </a:lnTo>
                  <a:lnTo>
                    <a:pt x="130" y="132"/>
                  </a:lnTo>
                  <a:lnTo>
                    <a:pt x="124" y="121"/>
                  </a:lnTo>
                  <a:lnTo>
                    <a:pt x="117" y="117"/>
                  </a:lnTo>
                  <a:lnTo>
                    <a:pt x="121" y="103"/>
                  </a:lnTo>
                  <a:lnTo>
                    <a:pt x="112" y="98"/>
                  </a:lnTo>
                  <a:lnTo>
                    <a:pt x="111" y="85"/>
                  </a:lnTo>
                  <a:lnTo>
                    <a:pt x="109" y="82"/>
                  </a:lnTo>
                  <a:close/>
                </a:path>
              </a:pathLst>
            </a:custGeom>
            <a:solidFill>
              <a:srgbClr val="FF0000"/>
            </a:solidFill>
            <a:ln w="1651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66" name="Freeform 62"/>
            <p:cNvSpPr>
              <a:spLocks/>
            </p:cNvSpPr>
            <p:nvPr/>
          </p:nvSpPr>
          <p:spPr bwMode="auto">
            <a:xfrm>
              <a:off x="3255" y="2202"/>
              <a:ext cx="158" cy="355"/>
            </a:xfrm>
            <a:custGeom>
              <a:avLst/>
              <a:gdLst>
                <a:gd name="T0" fmla="*/ 71 w 132"/>
                <a:gd name="T1" fmla="*/ 909 h 275"/>
                <a:gd name="T2" fmla="*/ 97 w 132"/>
                <a:gd name="T3" fmla="*/ 753 h 275"/>
                <a:gd name="T4" fmla="*/ 111 w 132"/>
                <a:gd name="T5" fmla="*/ 608 h 275"/>
                <a:gd name="T6" fmla="*/ 154 w 132"/>
                <a:gd name="T7" fmla="*/ 665 h 275"/>
                <a:gd name="T8" fmla="*/ 236 w 132"/>
                <a:gd name="T9" fmla="*/ 727 h 275"/>
                <a:gd name="T10" fmla="*/ 238 w 132"/>
                <a:gd name="T11" fmla="*/ 688 h 275"/>
                <a:gd name="T12" fmla="*/ 263 w 132"/>
                <a:gd name="T13" fmla="*/ 527 h 275"/>
                <a:gd name="T14" fmla="*/ 369 w 132"/>
                <a:gd name="T15" fmla="*/ 523 h 275"/>
                <a:gd name="T16" fmla="*/ 377 w 132"/>
                <a:gd name="T17" fmla="*/ 408 h 275"/>
                <a:gd name="T18" fmla="*/ 348 w 132"/>
                <a:gd name="T19" fmla="*/ 250 h 275"/>
                <a:gd name="T20" fmla="*/ 271 w 132"/>
                <a:gd name="T21" fmla="*/ 194 h 275"/>
                <a:gd name="T22" fmla="*/ 220 w 132"/>
                <a:gd name="T23" fmla="*/ 194 h 275"/>
                <a:gd name="T24" fmla="*/ 177 w 132"/>
                <a:gd name="T25" fmla="*/ 160 h 275"/>
                <a:gd name="T26" fmla="*/ 148 w 132"/>
                <a:gd name="T27" fmla="*/ 68 h 275"/>
                <a:gd name="T28" fmla="*/ 133 w 132"/>
                <a:gd name="T29" fmla="*/ 0 h 275"/>
                <a:gd name="T30" fmla="*/ 78 w 132"/>
                <a:gd name="T31" fmla="*/ 50 h 275"/>
                <a:gd name="T32" fmla="*/ 10 w 132"/>
                <a:gd name="T33" fmla="*/ 161 h 275"/>
                <a:gd name="T34" fmla="*/ 28 w 132"/>
                <a:gd name="T35" fmla="*/ 257 h 275"/>
                <a:gd name="T36" fmla="*/ 71 w 132"/>
                <a:gd name="T37" fmla="*/ 355 h 275"/>
                <a:gd name="T38" fmla="*/ 41 w 132"/>
                <a:gd name="T39" fmla="*/ 445 h 275"/>
                <a:gd name="T40" fmla="*/ 59 w 132"/>
                <a:gd name="T41" fmla="*/ 554 h 275"/>
                <a:gd name="T42" fmla="*/ 78 w 132"/>
                <a:gd name="T43" fmla="*/ 680 h 275"/>
                <a:gd name="T44" fmla="*/ 71 w 132"/>
                <a:gd name="T45" fmla="*/ 818 h 275"/>
                <a:gd name="T46" fmla="*/ 44 w 132"/>
                <a:gd name="T47" fmla="*/ 888 h 275"/>
                <a:gd name="T48" fmla="*/ 20 w 132"/>
                <a:gd name="T49" fmla="*/ 1060 h 275"/>
                <a:gd name="T50" fmla="*/ 59 w 132"/>
                <a:gd name="T51" fmla="*/ 1096 h 275"/>
                <a:gd name="T52" fmla="*/ 87 w 132"/>
                <a:gd name="T53" fmla="*/ 1162 h 275"/>
                <a:gd name="T54" fmla="*/ 111 w 132"/>
                <a:gd name="T55" fmla="*/ 1208 h 275"/>
                <a:gd name="T56" fmla="*/ 148 w 132"/>
                <a:gd name="T57" fmla="*/ 1272 h 275"/>
                <a:gd name="T58" fmla="*/ 202 w 132"/>
                <a:gd name="T59" fmla="*/ 1235 h 275"/>
                <a:gd name="T60" fmla="*/ 146 w 132"/>
                <a:gd name="T61" fmla="*/ 1173 h 275"/>
                <a:gd name="T62" fmla="*/ 111 w 132"/>
                <a:gd name="T63" fmla="*/ 1060 h 275"/>
                <a:gd name="T64" fmla="*/ 75 w 132"/>
                <a:gd name="T65" fmla="*/ 972 h 2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275"/>
                <a:gd name="T101" fmla="*/ 132 w 132"/>
                <a:gd name="T102" fmla="*/ 275 h 27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275">
                  <a:moveTo>
                    <a:pt x="26" y="210"/>
                  </a:moveTo>
                  <a:lnTo>
                    <a:pt x="23" y="196"/>
                  </a:lnTo>
                  <a:lnTo>
                    <a:pt x="29" y="179"/>
                  </a:lnTo>
                  <a:lnTo>
                    <a:pt x="33" y="163"/>
                  </a:lnTo>
                  <a:lnTo>
                    <a:pt x="36" y="148"/>
                  </a:lnTo>
                  <a:lnTo>
                    <a:pt x="38" y="132"/>
                  </a:lnTo>
                  <a:lnTo>
                    <a:pt x="54" y="130"/>
                  </a:lnTo>
                  <a:lnTo>
                    <a:pt x="53" y="143"/>
                  </a:lnTo>
                  <a:lnTo>
                    <a:pt x="66" y="145"/>
                  </a:lnTo>
                  <a:lnTo>
                    <a:pt x="80" y="157"/>
                  </a:lnTo>
                  <a:lnTo>
                    <a:pt x="85" y="165"/>
                  </a:lnTo>
                  <a:lnTo>
                    <a:pt x="81" y="149"/>
                  </a:lnTo>
                  <a:lnTo>
                    <a:pt x="77" y="133"/>
                  </a:lnTo>
                  <a:lnTo>
                    <a:pt x="90" y="114"/>
                  </a:lnTo>
                  <a:lnTo>
                    <a:pt x="108" y="114"/>
                  </a:lnTo>
                  <a:lnTo>
                    <a:pt x="125" y="113"/>
                  </a:lnTo>
                  <a:lnTo>
                    <a:pt x="132" y="103"/>
                  </a:lnTo>
                  <a:lnTo>
                    <a:pt x="129" y="88"/>
                  </a:lnTo>
                  <a:lnTo>
                    <a:pt x="119" y="67"/>
                  </a:lnTo>
                  <a:lnTo>
                    <a:pt x="119" y="54"/>
                  </a:lnTo>
                  <a:lnTo>
                    <a:pt x="102" y="37"/>
                  </a:lnTo>
                  <a:lnTo>
                    <a:pt x="92" y="42"/>
                  </a:lnTo>
                  <a:lnTo>
                    <a:pt x="85" y="46"/>
                  </a:lnTo>
                  <a:lnTo>
                    <a:pt x="75" y="42"/>
                  </a:lnTo>
                  <a:lnTo>
                    <a:pt x="59" y="53"/>
                  </a:lnTo>
                  <a:lnTo>
                    <a:pt x="61" y="34"/>
                  </a:lnTo>
                  <a:lnTo>
                    <a:pt x="63" y="15"/>
                  </a:lnTo>
                  <a:lnTo>
                    <a:pt x="51" y="15"/>
                  </a:lnTo>
                  <a:lnTo>
                    <a:pt x="51" y="3"/>
                  </a:lnTo>
                  <a:lnTo>
                    <a:pt x="45" y="0"/>
                  </a:lnTo>
                  <a:lnTo>
                    <a:pt x="37" y="3"/>
                  </a:lnTo>
                  <a:lnTo>
                    <a:pt x="27" y="11"/>
                  </a:lnTo>
                  <a:lnTo>
                    <a:pt x="11" y="15"/>
                  </a:lnTo>
                  <a:lnTo>
                    <a:pt x="3" y="35"/>
                  </a:lnTo>
                  <a:lnTo>
                    <a:pt x="0" y="35"/>
                  </a:lnTo>
                  <a:lnTo>
                    <a:pt x="9" y="55"/>
                  </a:lnTo>
                  <a:lnTo>
                    <a:pt x="19" y="76"/>
                  </a:lnTo>
                  <a:lnTo>
                    <a:pt x="23" y="77"/>
                  </a:lnTo>
                  <a:lnTo>
                    <a:pt x="17" y="88"/>
                  </a:lnTo>
                  <a:lnTo>
                    <a:pt x="13" y="96"/>
                  </a:lnTo>
                  <a:lnTo>
                    <a:pt x="12" y="107"/>
                  </a:lnTo>
                  <a:lnTo>
                    <a:pt x="19" y="119"/>
                  </a:lnTo>
                  <a:lnTo>
                    <a:pt x="26" y="130"/>
                  </a:lnTo>
                  <a:lnTo>
                    <a:pt x="27" y="147"/>
                  </a:lnTo>
                  <a:lnTo>
                    <a:pt x="30" y="165"/>
                  </a:lnTo>
                  <a:lnTo>
                    <a:pt x="23" y="177"/>
                  </a:lnTo>
                  <a:lnTo>
                    <a:pt x="15" y="189"/>
                  </a:lnTo>
                  <a:lnTo>
                    <a:pt x="15" y="192"/>
                  </a:lnTo>
                  <a:lnTo>
                    <a:pt x="11" y="210"/>
                  </a:lnTo>
                  <a:lnTo>
                    <a:pt x="7" y="229"/>
                  </a:lnTo>
                  <a:lnTo>
                    <a:pt x="11" y="227"/>
                  </a:lnTo>
                  <a:lnTo>
                    <a:pt x="19" y="237"/>
                  </a:lnTo>
                  <a:lnTo>
                    <a:pt x="26" y="247"/>
                  </a:lnTo>
                  <a:lnTo>
                    <a:pt x="30" y="251"/>
                  </a:lnTo>
                  <a:lnTo>
                    <a:pt x="37" y="263"/>
                  </a:lnTo>
                  <a:lnTo>
                    <a:pt x="38" y="261"/>
                  </a:lnTo>
                  <a:lnTo>
                    <a:pt x="50" y="267"/>
                  </a:lnTo>
                  <a:lnTo>
                    <a:pt x="51" y="275"/>
                  </a:lnTo>
                  <a:lnTo>
                    <a:pt x="62" y="274"/>
                  </a:lnTo>
                  <a:lnTo>
                    <a:pt x="69" y="267"/>
                  </a:lnTo>
                  <a:lnTo>
                    <a:pt x="61" y="255"/>
                  </a:lnTo>
                  <a:lnTo>
                    <a:pt x="49" y="253"/>
                  </a:lnTo>
                  <a:lnTo>
                    <a:pt x="42" y="243"/>
                  </a:lnTo>
                  <a:lnTo>
                    <a:pt x="38" y="229"/>
                  </a:lnTo>
                  <a:lnTo>
                    <a:pt x="35" y="211"/>
                  </a:lnTo>
                  <a:lnTo>
                    <a:pt x="26" y="210"/>
                  </a:lnTo>
                  <a:close/>
                </a:path>
              </a:pathLst>
            </a:custGeom>
            <a:solidFill>
              <a:srgbClr val="FF0000"/>
            </a:solidFill>
            <a:ln w="1651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67" name="Freeform 63"/>
            <p:cNvSpPr>
              <a:spLocks/>
            </p:cNvSpPr>
            <p:nvPr/>
          </p:nvSpPr>
          <p:spPr bwMode="auto">
            <a:xfrm>
              <a:off x="3355" y="2131"/>
              <a:ext cx="135" cy="353"/>
            </a:xfrm>
            <a:custGeom>
              <a:avLst/>
              <a:gdLst>
                <a:gd name="T0" fmla="*/ 116 w 112"/>
                <a:gd name="T1" fmla="*/ 237 h 274"/>
                <a:gd name="T2" fmla="*/ 63 w 112"/>
                <a:gd name="T3" fmla="*/ 218 h 274"/>
                <a:gd name="T4" fmla="*/ 34 w 112"/>
                <a:gd name="T5" fmla="*/ 133 h 274"/>
                <a:gd name="T6" fmla="*/ 14 w 112"/>
                <a:gd name="T7" fmla="*/ 52 h 274"/>
                <a:gd name="T8" fmla="*/ 51 w 112"/>
                <a:gd name="T9" fmla="*/ 52 h 274"/>
                <a:gd name="T10" fmla="*/ 86 w 112"/>
                <a:gd name="T11" fmla="*/ 52 h 274"/>
                <a:gd name="T12" fmla="*/ 111 w 112"/>
                <a:gd name="T13" fmla="*/ 50 h 274"/>
                <a:gd name="T14" fmla="*/ 172 w 112"/>
                <a:gd name="T15" fmla="*/ 1 h 274"/>
                <a:gd name="T16" fmla="*/ 225 w 112"/>
                <a:gd name="T17" fmla="*/ 86 h 274"/>
                <a:gd name="T18" fmla="*/ 295 w 112"/>
                <a:gd name="T19" fmla="*/ 151 h 274"/>
                <a:gd name="T20" fmla="*/ 228 w 112"/>
                <a:gd name="T21" fmla="*/ 195 h 274"/>
                <a:gd name="T22" fmla="*/ 196 w 112"/>
                <a:gd name="T23" fmla="*/ 281 h 274"/>
                <a:gd name="T24" fmla="*/ 196 w 112"/>
                <a:gd name="T25" fmla="*/ 432 h 274"/>
                <a:gd name="T26" fmla="*/ 228 w 112"/>
                <a:gd name="T27" fmla="*/ 519 h 274"/>
                <a:gd name="T28" fmla="*/ 295 w 112"/>
                <a:gd name="T29" fmla="*/ 621 h 274"/>
                <a:gd name="T30" fmla="*/ 331 w 112"/>
                <a:gd name="T31" fmla="*/ 792 h 274"/>
                <a:gd name="T32" fmla="*/ 339 w 112"/>
                <a:gd name="T33" fmla="*/ 937 h 274"/>
                <a:gd name="T34" fmla="*/ 325 w 112"/>
                <a:gd name="T35" fmla="*/ 1006 h 274"/>
                <a:gd name="T36" fmla="*/ 246 w 112"/>
                <a:gd name="T37" fmla="*/ 1098 h 274"/>
                <a:gd name="T38" fmla="*/ 207 w 112"/>
                <a:gd name="T39" fmla="*/ 1111 h 274"/>
                <a:gd name="T40" fmla="*/ 196 w 112"/>
                <a:gd name="T41" fmla="*/ 1144 h 274"/>
                <a:gd name="T42" fmla="*/ 177 w 112"/>
                <a:gd name="T43" fmla="*/ 1179 h 274"/>
                <a:gd name="T44" fmla="*/ 107 w 112"/>
                <a:gd name="T45" fmla="*/ 1254 h 274"/>
                <a:gd name="T46" fmla="*/ 89 w 112"/>
                <a:gd name="T47" fmla="*/ 1099 h 274"/>
                <a:gd name="T48" fmla="*/ 136 w 112"/>
                <a:gd name="T49" fmla="*/ 1063 h 274"/>
                <a:gd name="T50" fmla="*/ 163 w 112"/>
                <a:gd name="T51" fmla="*/ 1006 h 274"/>
                <a:gd name="T52" fmla="*/ 246 w 112"/>
                <a:gd name="T53" fmla="*/ 948 h 274"/>
                <a:gd name="T54" fmla="*/ 248 w 112"/>
                <a:gd name="T55" fmla="*/ 813 h 274"/>
                <a:gd name="T56" fmla="*/ 250 w 112"/>
                <a:gd name="T57" fmla="*/ 662 h 274"/>
                <a:gd name="T58" fmla="*/ 246 w 112"/>
                <a:gd name="T59" fmla="*/ 621 h 274"/>
                <a:gd name="T60" fmla="*/ 195 w 112"/>
                <a:gd name="T61" fmla="*/ 518 h 274"/>
                <a:gd name="T62" fmla="*/ 140 w 112"/>
                <a:gd name="T63" fmla="*/ 402 h 274"/>
                <a:gd name="T64" fmla="*/ 100 w 112"/>
                <a:gd name="T65" fmla="*/ 305 h 274"/>
                <a:gd name="T66" fmla="*/ 125 w 112"/>
                <a:gd name="T67" fmla="*/ 259 h 2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12"/>
                <a:gd name="T103" fmla="*/ 0 h 274"/>
                <a:gd name="T104" fmla="*/ 112 w 112"/>
                <a:gd name="T105" fmla="*/ 274 h 27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12" h="274">
                  <a:moveTo>
                    <a:pt x="41" y="57"/>
                  </a:moveTo>
                  <a:lnTo>
                    <a:pt x="38" y="52"/>
                  </a:lnTo>
                  <a:lnTo>
                    <a:pt x="30" y="43"/>
                  </a:lnTo>
                  <a:lnTo>
                    <a:pt x="21" y="47"/>
                  </a:lnTo>
                  <a:lnTo>
                    <a:pt x="11" y="37"/>
                  </a:lnTo>
                  <a:lnTo>
                    <a:pt x="11" y="29"/>
                  </a:lnTo>
                  <a:lnTo>
                    <a:pt x="0" y="16"/>
                  </a:lnTo>
                  <a:lnTo>
                    <a:pt x="5" y="12"/>
                  </a:lnTo>
                  <a:lnTo>
                    <a:pt x="14" y="15"/>
                  </a:lnTo>
                  <a:lnTo>
                    <a:pt x="17" y="12"/>
                  </a:lnTo>
                  <a:lnTo>
                    <a:pt x="24" y="11"/>
                  </a:lnTo>
                  <a:lnTo>
                    <a:pt x="28" y="12"/>
                  </a:lnTo>
                  <a:lnTo>
                    <a:pt x="32" y="11"/>
                  </a:lnTo>
                  <a:lnTo>
                    <a:pt x="36" y="11"/>
                  </a:lnTo>
                  <a:lnTo>
                    <a:pt x="48" y="0"/>
                  </a:lnTo>
                  <a:lnTo>
                    <a:pt x="56" y="1"/>
                  </a:lnTo>
                  <a:lnTo>
                    <a:pt x="74" y="7"/>
                  </a:lnTo>
                  <a:lnTo>
                    <a:pt x="74" y="19"/>
                  </a:lnTo>
                  <a:lnTo>
                    <a:pt x="80" y="25"/>
                  </a:lnTo>
                  <a:lnTo>
                    <a:pt x="95" y="33"/>
                  </a:lnTo>
                  <a:lnTo>
                    <a:pt x="84" y="39"/>
                  </a:lnTo>
                  <a:lnTo>
                    <a:pt x="75" y="43"/>
                  </a:lnTo>
                  <a:lnTo>
                    <a:pt x="74" y="46"/>
                  </a:lnTo>
                  <a:lnTo>
                    <a:pt x="64" y="61"/>
                  </a:lnTo>
                  <a:lnTo>
                    <a:pt x="54" y="78"/>
                  </a:lnTo>
                  <a:lnTo>
                    <a:pt x="64" y="95"/>
                  </a:lnTo>
                  <a:lnTo>
                    <a:pt x="66" y="103"/>
                  </a:lnTo>
                  <a:lnTo>
                    <a:pt x="75" y="114"/>
                  </a:lnTo>
                  <a:lnTo>
                    <a:pt x="83" y="125"/>
                  </a:lnTo>
                  <a:lnTo>
                    <a:pt x="95" y="136"/>
                  </a:lnTo>
                  <a:lnTo>
                    <a:pt x="104" y="148"/>
                  </a:lnTo>
                  <a:lnTo>
                    <a:pt x="108" y="173"/>
                  </a:lnTo>
                  <a:lnTo>
                    <a:pt x="112" y="199"/>
                  </a:lnTo>
                  <a:lnTo>
                    <a:pt x="110" y="205"/>
                  </a:lnTo>
                  <a:lnTo>
                    <a:pt x="110" y="213"/>
                  </a:lnTo>
                  <a:lnTo>
                    <a:pt x="106" y="220"/>
                  </a:lnTo>
                  <a:lnTo>
                    <a:pt x="93" y="229"/>
                  </a:lnTo>
                  <a:lnTo>
                    <a:pt x="80" y="240"/>
                  </a:lnTo>
                  <a:lnTo>
                    <a:pt x="69" y="238"/>
                  </a:lnTo>
                  <a:lnTo>
                    <a:pt x="68" y="243"/>
                  </a:lnTo>
                  <a:lnTo>
                    <a:pt x="68" y="247"/>
                  </a:lnTo>
                  <a:lnTo>
                    <a:pt x="64" y="250"/>
                  </a:lnTo>
                  <a:lnTo>
                    <a:pt x="64" y="257"/>
                  </a:lnTo>
                  <a:lnTo>
                    <a:pt x="58" y="258"/>
                  </a:lnTo>
                  <a:lnTo>
                    <a:pt x="44" y="271"/>
                  </a:lnTo>
                  <a:lnTo>
                    <a:pt x="35" y="274"/>
                  </a:lnTo>
                  <a:lnTo>
                    <a:pt x="39" y="251"/>
                  </a:lnTo>
                  <a:lnTo>
                    <a:pt x="29" y="241"/>
                  </a:lnTo>
                  <a:lnTo>
                    <a:pt x="40" y="235"/>
                  </a:lnTo>
                  <a:lnTo>
                    <a:pt x="45" y="233"/>
                  </a:lnTo>
                  <a:lnTo>
                    <a:pt x="57" y="234"/>
                  </a:lnTo>
                  <a:lnTo>
                    <a:pt x="53" y="220"/>
                  </a:lnTo>
                  <a:lnTo>
                    <a:pt x="63" y="215"/>
                  </a:lnTo>
                  <a:lnTo>
                    <a:pt x="80" y="207"/>
                  </a:lnTo>
                  <a:lnTo>
                    <a:pt x="80" y="192"/>
                  </a:lnTo>
                  <a:lnTo>
                    <a:pt x="81" y="178"/>
                  </a:lnTo>
                  <a:lnTo>
                    <a:pt x="82" y="161"/>
                  </a:lnTo>
                  <a:lnTo>
                    <a:pt x="82" y="145"/>
                  </a:lnTo>
                  <a:lnTo>
                    <a:pt x="78" y="139"/>
                  </a:lnTo>
                  <a:lnTo>
                    <a:pt x="80" y="136"/>
                  </a:lnTo>
                  <a:lnTo>
                    <a:pt x="68" y="124"/>
                  </a:lnTo>
                  <a:lnTo>
                    <a:pt x="63" y="113"/>
                  </a:lnTo>
                  <a:lnTo>
                    <a:pt x="54" y="100"/>
                  </a:lnTo>
                  <a:lnTo>
                    <a:pt x="46" y="88"/>
                  </a:lnTo>
                  <a:lnTo>
                    <a:pt x="28" y="72"/>
                  </a:lnTo>
                  <a:lnTo>
                    <a:pt x="32" y="67"/>
                  </a:lnTo>
                  <a:lnTo>
                    <a:pt x="42" y="64"/>
                  </a:lnTo>
                  <a:lnTo>
                    <a:pt x="41" y="57"/>
                  </a:lnTo>
                  <a:close/>
                </a:path>
              </a:pathLst>
            </a:custGeom>
            <a:solidFill>
              <a:srgbClr val="FF6600"/>
            </a:solidFill>
            <a:ln w="1651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68" name="Freeform 64"/>
            <p:cNvSpPr>
              <a:spLocks/>
            </p:cNvSpPr>
            <p:nvPr/>
          </p:nvSpPr>
          <p:spPr bwMode="auto">
            <a:xfrm>
              <a:off x="2576" y="1761"/>
              <a:ext cx="300" cy="221"/>
            </a:xfrm>
            <a:custGeom>
              <a:avLst/>
              <a:gdLst>
                <a:gd name="T0" fmla="*/ 53 w 251"/>
                <a:gd name="T1" fmla="*/ 362 h 169"/>
                <a:gd name="T2" fmla="*/ 45 w 251"/>
                <a:gd name="T3" fmla="*/ 373 h 169"/>
                <a:gd name="T4" fmla="*/ 35 w 251"/>
                <a:gd name="T5" fmla="*/ 424 h 169"/>
                <a:gd name="T6" fmla="*/ 45 w 251"/>
                <a:gd name="T7" fmla="*/ 450 h 169"/>
                <a:gd name="T8" fmla="*/ 38 w 251"/>
                <a:gd name="T9" fmla="*/ 467 h 169"/>
                <a:gd name="T10" fmla="*/ 29 w 251"/>
                <a:gd name="T11" fmla="*/ 551 h 169"/>
                <a:gd name="T12" fmla="*/ 20 w 251"/>
                <a:gd name="T13" fmla="*/ 632 h 169"/>
                <a:gd name="T14" fmla="*/ 61 w 251"/>
                <a:gd name="T15" fmla="*/ 655 h 169"/>
                <a:gd name="T16" fmla="*/ 61 w 251"/>
                <a:gd name="T17" fmla="*/ 685 h 169"/>
                <a:gd name="T18" fmla="*/ 0 w 251"/>
                <a:gd name="T19" fmla="*/ 796 h 169"/>
                <a:gd name="T20" fmla="*/ 35 w 251"/>
                <a:gd name="T21" fmla="*/ 819 h 169"/>
                <a:gd name="T22" fmla="*/ 72 w 251"/>
                <a:gd name="T23" fmla="*/ 845 h 169"/>
                <a:gd name="T24" fmla="*/ 146 w 251"/>
                <a:gd name="T25" fmla="*/ 843 h 169"/>
                <a:gd name="T26" fmla="*/ 196 w 251"/>
                <a:gd name="T27" fmla="*/ 819 h 169"/>
                <a:gd name="T28" fmla="*/ 253 w 251"/>
                <a:gd name="T29" fmla="*/ 796 h 169"/>
                <a:gd name="T30" fmla="*/ 261 w 251"/>
                <a:gd name="T31" fmla="*/ 755 h 169"/>
                <a:gd name="T32" fmla="*/ 283 w 251"/>
                <a:gd name="T33" fmla="*/ 684 h 169"/>
                <a:gd name="T34" fmla="*/ 335 w 251"/>
                <a:gd name="T35" fmla="*/ 655 h 169"/>
                <a:gd name="T36" fmla="*/ 359 w 251"/>
                <a:gd name="T37" fmla="*/ 624 h 169"/>
                <a:gd name="T38" fmla="*/ 400 w 251"/>
                <a:gd name="T39" fmla="*/ 632 h 169"/>
                <a:gd name="T40" fmla="*/ 431 w 251"/>
                <a:gd name="T41" fmla="*/ 523 h 169"/>
                <a:gd name="T42" fmla="*/ 480 w 251"/>
                <a:gd name="T43" fmla="*/ 473 h 169"/>
                <a:gd name="T44" fmla="*/ 466 w 251"/>
                <a:gd name="T45" fmla="*/ 421 h 169"/>
                <a:gd name="T46" fmla="*/ 504 w 251"/>
                <a:gd name="T47" fmla="*/ 418 h 169"/>
                <a:gd name="T48" fmla="*/ 525 w 251"/>
                <a:gd name="T49" fmla="*/ 371 h 169"/>
                <a:gd name="T50" fmla="*/ 553 w 251"/>
                <a:gd name="T51" fmla="*/ 306 h 169"/>
                <a:gd name="T52" fmla="*/ 553 w 251"/>
                <a:gd name="T53" fmla="*/ 226 h 169"/>
                <a:gd name="T54" fmla="*/ 595 w 251"/>
                <a:gd name="T55" fmla="*/ 162 h 169"/>
                <a:gd name="T56" fmla="*/ 657 w 251"/>
                <a:gd name="T57" fmla="*/ 145 h 169"/>
                <a:gd name="T58" fmla="*/ 715 w 251"/>
                <a:gd name="T59" fmla="*/ 124 h 169"/>
                <a:gd name="T60" fmla="*/ 717 w 251"/>
                <a:gd name="T61" fmla="*/ 102 h 169"/>
                <a:gd name="T62" fmla="*/ 733 w 251"/>
                <a:gd name="T63" fmla="*/ 102 h 169"/>
                <a:gd name="T64" fmla="*/ 698 w 251"/>
                <a:gd name="T65" fmla="*/ 99 h 169"/>
                <a:gd name="T66" fmla="*/ 682 w 251"/>
                <a:gd name="T67" fmla="*/ 95 h 169"/>
                <a:gd name="T68" fmla="*/ 647 w 251"/>
                <a:gd name="T69" fmla="*/ 99 h 169"/>
                <a:gd name="T70" fmla="*/ 574 w 251"/>
                <a:gd name="T71" fmla="*/ 150 h 169"/>
                <a:gd name="T72" fmla="*/ 587 w 251"/>
                <a:gd name="T73" fmla="*/ 38 h 169"/>
                <a:gd name="T74" fmla="*/ 577 w 251"/>
                <a:gd name="T75" fmla="*/ 35 h 169"/>
                <a:gd name="T76" fmla="*/ 574 w 251"/>
                <a:gd name="T77" fmla="*/ 0 h 169"/>
                <a:gd name="T78" fmla="*/ 551 w 251"/>
                <a:gd name="T79" fmla="*/ 12 h 169"/>
                <a:gd name="T80" fmla="*/ 526 w 251"/>
                <a:gd name="T81" fmla="*/ 65 h 169"/>
                <a:gd name="T82" fmla="*/ 483 w 251"/>
                <a:gd name="T83" fmla="*/ 95 h 169"/>
                <a:gd name="T84" fmla="*/ 467 w 251"/>
                <a:gd name="T85" fmla="*/ 115 h 169"/>
                <a:gd name="T86" fmla="*/ 437 w 251"/>
                <a:gd name="T87" fmla="*/ 115 h 169"/>
                <a:gd name="T88" fmla="*/ 415 w 251"/>
                <a:gd name="T89" fmla="*/ 122 h 169"/>
                <a:gd name="T90" fmla="*/ 402 w 251"/>
                <a:gd name="T91" fmla="*/ 102 h 169"/>
                <a:gd name="T92" fmla="*/ 361 w 251"/>
                <a:gd name="T93" fmla="*/ 93 h 169"/>
                <a:gd name="T94" fmla="*/ 316 w 251"/>
                <a:gd name="T95" fmla="*/ 76 h 169"/>
                <a:gd name="T96" fmla="*/ 295 w 251"/>
                <a:gd name="T97" fmla="*/ 102 h 169"/>
                <a:gd name="T98" fmla="*/ 271 w 251"/>
                <a:gd name="T99" fmla="*/ 129 h 169"/>
                <a:gd name="T100" fmla="*/ 228 w 251"/>
                <a:gd name="T101" fmla="*/ 209 h 169"/>
                <a:gd name="T102" fmla="*/ 177 w 251"/>
                <a:gd name="T103" fmla="*/ 246 h 169"/>
                <a:gd name="T104" fmla="*/ 149 w 251"/>
                <a:gd name="T105" fmla="*/ 296 h 169"/>
                <a:gd name="T106" fmla="*/ 124 w 251"/>
                <a:gd name="T107" fmla="*/ 277 h 169"/>
                <a:gd name="T108" fmla="*/ 90 w 251"/>
                <a:gd name="T109" fmla="*/ 256 h 169"/>
                <a:gd name="T110" fmla="*/ 53 w 251"/>
                <a:gd name="T111" fmla="*/ 362 h 16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51"/>
                <a:gd name="T169" fmla="*/ 0 h 169"/>
                <a:gd name="T170" fmla="*/ 251 w 251"/>
                <a:gd name="T171" fmla="*/ 169 h 16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51" h="169">
                  <a:moveTo>
                    <a:pt x="18" y="73"/>
                  </a:moveTo>
                  <a:lnTo>
                    <a:pt x="16" y="75"/>
                  </a:lnTo>
                  <a:lnTo>
                    <a:pt x="12" y="85"/>
                  </a:lnTo>
                  <a:lnTo>
                    <a:pt x="16" y="90"/>
                  </a:lnTo>
                  <a:lnTo>
                    <a:pt x="13" y="93"/>
                  </a:lnTo>
                  <a:lnTo>
                    <a:pt x="10" y="110"/>
                  </a:lnTo>
                  <a:lnTo>
                    <a:pt x="7" y="126"/>
                  </a:lnTo>
                  <a:lnTo>
                    <a:pt x="21" y="131"/>
                  </a:lnTo>
                  <a:lnTo>
                    <a:pt x="21" y="138"/>
                  </a:lnTo>
                  <a:lnTo>
                    <a:pt x="0" y="159"/>
                  </a:lnTo>
                  <a:lnTo>
                    <a:pt x="12" y="164"/>
                  </a:lnTo>
                  <a:lnTo>
                    <a:pt x="24" y="169"/>
                  </a:lnTo>
                  <a:lnTo>
                    <a:pt x="49" y="168"/>
                  </a:lnTo>
                  <a:lnTo>
                    <a:pt x="67" y="164"/>
                  </a:lnTo>
                  <a:lnTo>
                    <a:pt x="87" y="159"/>
                  </a:lnTo>
                  <a:lnTo>
                    <a:pt x="89" y="151"/>
                  </a:lnTo>
                  <a:lnTo>
                    <a:pt x="97" y="137"/>
                  </a:lnTo>
                  <a:lnTo>
                    <a:pt x="115" y="131"/>
                  </a:lnTo>
                  <a:lnTo>
                    <a:pt x="123" y="125"/>
                  </a:lnTo>
                  <a:lnTo>
                    <a:pt x="137" y="126"/>
                  </a:lnTo>
                  <a:lnTo>
                    <a:pt x="148" y="105"/>
                  </a:lnTo>
                  <a:lnTo>
                    <a:pt x="165" y="95"/>
                  </a:lnTo>
                  <a:lnTo>
                    <a:pt x="160" y="84"/>
                  </a:lnTo>
                  <a:lnTo>
                    <a:pt x="173" y="83"/>
                  </a:lnTo>
                  <a:lnTo>
                    <a:pt x="180" y="74"/>
                  </a:lnTo>
                  <a:lnTo>
                    <a:pt x="190" y="61"/>
                  </a:lnTo>
                  <a:lnTo>
                    <a:pt x="190" y="45"/>
                  </a:lnTo>
                  <a:lnTo>
                    <a:pt x="204" y="33"/>
                  </a:lnTo>
                  <a:lnTo>
                    <a:pt x="225" y="29"/>
                  </a:lnTo>
                  <a:lnTo>
                    <a:pt x="245" y="25"/>
                  </a:lnTo>
                  <a:lnTo>
                    <a:pt x="246" y="21"/>
                  </a:lnTo>
                  <a:lnTo>
                    <a:pt x="251" y="21"/>
                  </a:lnTo>
                  <a:lnTo>
                    <a:pt x="239" y="20"/>
                  </a:lnTo>
                  <a:lnTo>
                    <a:pt x="234" y="19"/>
                  </a:lnTo>
                  <a:lnTo>
                    <a:pt x="222" y="20"/>
                  </a:lnTo>
                  <a:lnTo>
                    <a:pt x="197" y="30"/>
                  </a:lnTo>
                  <a:lnTo>
                    <a:pt x="202" y="8"/>
                  </a:lnTo>
                  <a:lnTo>
                    <a:pt x="198" y="7"/>
                  </a:lnTo>
                  <a:lnTo>
                    <a:pt x="197" y="0"/>
                  </a:lnTo>
                  <a:lnTo>
                    <a:pt x="189" y="2"/>
                  </a:lnTo>
                  <a:lnTo>
                    <a:pt x="181" y="13"/>
                  </a:lnTo>
                  <a:lnTo>
                    <a:pt x="166" y="19"/>
                  </a:lnTo>
                  <a:lnTo>
                    <a:pt x="161" y="23"/>
                  </a:lnTo>
                  <a:lnTo>
                    <a:pt x="150" y="23"/>
                  </a:lnTo>
                  <a:lnTo>
                    <a:pt x="142" y="24"/>
                  </a:lnTo>
                  <a:lnTo>
                    <a:pt x="138" y="21"/>
                  </a:lnTo>
                  <a:lnTo>
                    <a:pt x="124" y="18"/>
                  </a:lnTo>
                  <a:lnTo>
                    <a:pt x="109" y="15"/>
                  </a:lnTo>
                  <a:lnTo>
                    <a:pt x="101" y="21"/>
                  </a:lnTo>
                  <a:lnTo>
                    <a:pt x="93" y="26"/>
                  </a:lnTo>
                  <a:lnTo>
                    <a:pt x="79" y="41"/>
                  </a:lnTo>
                  <a:lnTo>
                    <a:pt x="61" y="49"/>
                  </a:lnTo>
                  <a:lnTo>
                    <a:pt x="52" y="59"/>
                  </a:lnTo>
                  <a:lnTo>
                    <a:pt x="43" y="56"/>
                  </a:lnTo>
                  <a:lnTo>
                    <a:pt x="31" y="51"/>
                  </a:lnTo>
                  <a:lnTo>
                    <a:pt x="18" y="73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69" name="Freeform 65"/>
            <p:cNvSpPr>
              <a:spLocks/>
            </p:cNvSpPr>
            <p:nvPr/>
          </p:nvSpPr>
          <p:spPr bwMode="auto">
            <a:xfrm>
              <a:off x="2804" y="1644"/>
              <a:ext cx="199" cy="94"/>
            </a:xfrm>
            <a:custGeom>
              <a:avLst/>
              <a:gdLst>
                <a:gd name="T0" fmla="*/ 153 w 166"/>
                <a:gd name="T1" fmla="*/ 161 h 76"/>
                <a:gd name="T2" fmla="*/ 122 w 166"/>
                <a:gd name="T3" fmla="*/ 119 h 76"/>
                <a:gd name="T4" fmla="*/ 64 w 166"/>
                <a:gd name="T5" fmla="*/ 110 h 76"/>
                <a:gd name="T6" fmla="*/ 53 w 166"/>
                <a:gd name="T7" fmla="*/ 63 h 76"/>
                <a:gd name="T8" fmla="*/ 102 w 166"/>
                <a:gd name="T9" fmla="*/ 37 h 76"/>
                <a:gd name="T10" fmla="*/ 145 w 166"/>
                <a:gd name="T11" fmla="*/ 46 h 76"/>
                <a:gd name="T12" fmla="*/ 183 w 166"/>
                <a:gd name="T13" fmla="*/ 57 h 76"/>
                <a:gd name="T14" fmla="*/ 227 w 166"/>
                <a:gd name="T15" fmla="*/ 14 h 76"/>
                <a:gd name="T16" fmla="*/ 267 w 166"/>
                <a:gd name="T17" fmla="*/ 17 h 76"/>
                <a:gd name="T18" fmla="*/ 332 w 166"/>
                <a:gd name="T19" fmla="*/ 17 h 76"/>
                <a:gd name="T20" fmla="*/ 396 w 166"/>
                <a:gd name="T21" fmla="*/ 11 h 76"/>
                <a:gd name="T22" fmla="*/ 458 w 166"/>
                <a:gd name="T23" fmla="*/ 0 h 76"/>
                <a:gd name="T24" fmla="*/ 494 w 166"/>
                <a:gd name="T25" fmla="*/ 46 h 76"/>
                <a:gd name="T26" fmla="*/ 487 w 166"/>
                <a:gd name="T27" fmla="*/ 78 h 76"/>
                <a:gd name="T28" fmla="*/ 436 w 166"/>
                <a:gd name="T29" fmla="*/ 110 h 76"/>
                <a:gd name="T30" fmla="*/ 386 w 166"/>
                <a:gd name="T31" fmla="*/ 142 h 76"/>
                <a:gd name="T32" fmla="*/ 332 w 166"/>
                <a:gd name="T33" fmla="*/ 161 h 76"/>
                <a:gd name="T34" fmla="*/ 279 w 166"/>
                <a:gd name="T35" fmla="*/ 205 h 76"/>
                <a:gd name="T36" fmla="*/ 252 w 166"/>
                <a:gd name="T37" fmla="*/ 194 h 76"/>
                <a:gd name="T38" fmla="*/ 233 w 166"/>
                <a:gd name="T39" fmla="*/ 194 h 76"/>
                <a:gd name="T40" fmla="*/ 189 w 166"/>
                <a:gd name="T41" fmla="*/ 218 h 76"/>
                <a:gd name="T42" fmla="*/ 147 w 166"/>
                <a:gd name="T43" fmla="*/ 271 h 76"/>
                <a:gd name="T44" fmla="*/ 74 w 166"/>
                <a:gd name="T45" fmla="*/ 257 h 76"/>
                <a:gd name="T46" fmla="*/ 0 w 166"/>
                <a:gd name="T47" fmla="*/ 246 h 76"/>
                <a:gd name="T48" fmla="*/ 17 w 166"/>
                <a:gd name="T49" fmla="*/ 205 h 76"/>
                <a:gd name="T50" fmla="*/ 86 w 166"/>
                <a:gd name="T51" fmla="*/ 182 h 76"/>
                <a:gd name="T52" fmla="*/ 153 w 166"/>
                <a:gd name="T53" fmla="*/ 161 h 7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66"/>
                <a:gd name="T82" fmla="*/ 0 h 76"/>
                <a:gd name="T83" fmla="*/ 166 w 166"/>
                <a:gd name="T84" fmla="*/ 76 h 7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66" h="76">
                  <a:moveTo>
                    <a:pt x="52" y="45"/>
                  </a:moveTo>
                  <a:lnTo>
                    <a:pt x="41" y="33"/>
                  </a:lnTo>
                  <a:lnTo>
                    <a:pt x="22" y="31"/>
                  </a:lnTo>
                  <a:lnTo>
                    <a:pt x="18" y="18"/>
                  </a:lnTo>
                  <a:lnTo>
                    <a:pt x="34" y="10"/>
                  </a:lnTo>
                  <a:lnTo>
                    <a:pt x="48" y="12"/>
                  </a:lnTo>
                  <a:lnTo>
                    <a:pt x="62" y="15"/>
                  </a:lnTo>
                  <a:lnTo>
                    <a:pt x="77" y="4"/>
                  </a:lnTo>
                  <a:lnTo>
                    <a:pt x="90" y="5"/>
                  </a:lnTo>
                  <a:lnTo>
                    <a:pt x="112" y="5"/>
                  </a:lnTo>
                  <a:lnTo>
                    <a:pt x="133" y="3"/>
                  </a:lnTo>
                  <a:lnTo>
                    <a:pt x="154" y="0"/>
                  </a:lnTo>
                  <a:lnTo>
                    <a:pt x="166" y="12"/>
                  </a:lnTo>
                  <a:lnTo>
                    <a:pt x="164" y="22"/>
                  </a:lnTo>
                  <a:lnTo>
                    <a:pt x="148" y="31"/>
                  </a:lnTo>
                  <a:lnTo>
                    <a:pt x="130" y="40"/>
                  </a:lnTo>
                  <a:lnTo>
                    <a:pt x="112" y="45"/>
                  </a:lnTo>
                  <a:lnTo>
                    <a:pt x="94" y="57"/>
                  </a:lnTo>
                  <a:lnTo>
                    <a:pt x="85" y="54"/>
                  </a:lnTo>
                  <a:lnTo>
                    <a:pt x="78" y="54"/>
                  </a:lnTo>
                  <a:lnTo>
                    <a:pt x="64" y="61"/>
                  </a:lnTo>
                  <a:lnTo>
                    <a:pt x="50" y="76"/>
                  </a:lnTo>
                  <a:lnTo>
                    <a:pt x="25" y="72"/>
                  </a:lnTo>
                  <a:lnTo>
                    <a:pt x="0" y="69"/>
                  </a:lnTo>
                  <a:lnTo>
                    <a:pt x="6" y="57"/>
                  </a:lnTo>
                  <a:lnTo>
                    <a:pt x="29" y="51"/>
                  </a:lnTo>
                  <a:lnTo>
                    <a:pt x="52" y="45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70" name="Freeform 66" descr="5%"/>
            <p:cNvSpPr>
              <a:spLocks/>
            </p:cNvSpPr>
            <p:nvPr/>
          </p:nvSpPr>
          <p:spPr bwMode="auto">
            <a:xfrm>
              <a:off x="3106" y="2011"/>
              <a:ext cx="62" cy="34"/>
            </a:xfrm>
            <a:custGeom>
              <a:avLst/>
              <a:gdLst>
                <a:gd name="T0" fmla="*/ 136 w 50"/>
                <a:gd name="T1" fmla="*/ 12 h 26"/>
                <a:gd name="T2" fmla="*/ 58 w 50"/>
                <a:gd name="T3" fmla="*/ 0 h 26"/>
                <a:gd name="T4" fmla="*/ 0 w 50"/>
                <a:gd name="T5" fmla="*/ 78 h 26"/>
                <a:gd name="T6" fmla="*/ 0 w 50"/>
                <a:gd name="T7" fmla="*/ 122 h 26"/>
                <a:gd name="T8" fmla="*/ 71 w 50"/>
                <a:gd name="T9" fmla="*/ 129 h 26"/>
                <a:gd name="T10" fmla="*/ 126 w 50"/>
                <a:gd name="T11" fmla="*/ 124 h 26"/>
                <a:gd name="T12" fmla="*/ 181 w 50"/>
                <a:gd name="T13" fmla="*/ 122 h 26"/>
                <a:gd name="T14" fmla="*/ 175 w 50"/>
                <a:gd name="T15" fmla="*/ 71 h 26"/>
                <a:gd name="T16" fmla="*/ 160 w 50"/>
                <a:gd name="T17" fmla="*/ 38 h 26"/>
                <a:gd name="T18" fmla="*/ 136 w 50"/>
                <a:gd name="T19" fmla="*/ 12 h 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0"/>
                <a:gd name="T31" fmla="*/ 0 h 26"/>
                <a:gd name="T32" fmla="*/ 50 w 50"/>
                <a:gd name="T33" fmla="*/ 26 h 2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0" h="26">
                  <a:moveTo>
                    <a:pt x="38" y="2"/>
                  </a:moveTo>
                  <a:lnTo>
                    <a:pt x="16" y="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19" y="26"/>
                  </a:lnTo>
                  <a:lnTo>
                    <a:pt x="35" y="25"/>
                  </a:lnTo>
                  <a:lnTo>
                    <a:pt x="50" y="24"/>
                  </a:lnTo>
                  <a:lnTo>
                    <a:pt x="48" y="14"/>
                  </a:lnTo>
                  <a:lnTo>
                    <a:pt x="44" y="8"/>
                  </a:lnTo>
                  <a:lnTo>
                    <a:pt x="38" y="2"/>
                  </a:lnTo>
                  <a:close/>
                </a:path>
              </a:pathLst>
            </a:custGeom>
            <a:pattFill prst="pct5">
              <a:fgClr>
                <a:srgbClr val="000000"/>
              </a:fgClr>
              <a:bgClr>
                <a:schemeClr val="folHlink"/>
              </a:bgClr>
            </a:patt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71" name="Freeform 67" descr="5%"/>
            <p:cNvSpPr>
              <a:spLocks/>
            </p:cNvSpPr>
            <p:nvPr/>
          </p:nvSpPr>
          <p:spPr bwMode="auto">
            <a:xfrm>
              <a:off x="3083" y="2049"/>
              <a:ext cx="88" cy="140"/>
            </a:xfrm>
            <a:custGeom>
              <a:avLst/>
              <a:gdLst>
                <a:gd name="T0" fmla="*/ 62 w 71"/>
                <a:gd name="T1" fmla="*/ 445 h 107"/>
                <a:gd name="T2" fmla="*/ 57 w 71"/>
                <a:gd name="T3" fmla="*/ 450 h 107"/>
                <a:gd name="T4" fmla="*/ 47 w 71"/>
                <a:gd name="T5" fmla="*/ 427 h 107"/>
                <a:gd name="T6" fmla="*/ 46 w 71"/>
                <a:gd name="T7" fmla="*/ 437 h 107"/>
                <a:gd name="T8" fmla="*/ 40 w 71"/>
                <a:gd name="T9" fmla="*/ 370 h 107"/>
                <a:gd name="T10" fmla="*/ 32 w 71"/>
                <a:gd name="T11" fmla="*/ 296 h 107"/>
                <a:gd name="T12" fmla="*/ 40 w 71"/>
                <a:gd name="T13" fmla="*/ 239 h 107"/>
                <a:gd name="T14" fmla="*/ 0 w 71"/>
                <a:gd name="T15" fmla="*/ 183 h 107"/>
                <a:gd name="T16" fmla="*/ 21 w 71"/>
                <a:gd name="T17" fmla="*/ 150 h 107"/>
                <a:gd name="T18" fmla="*/ 50 w 71"/>
                <a:gd name="T19" fmla="*/ 130 h 107"/>
                <a:gd name="T20" fmla="*/ 17 w 71"/>
                <a:gd name="T21" fmla="*/ 71 h 107"/>
                <a:gd name="T22" fmla="*/ 32 w 71"/>
                <a:gd name="T23" fmla="*/ 0 h 107"/>
                <a:gd name="T24" fmla="*/ 71 w 71"/>
                <a:gd name="T25" fmla="*/ 27 h 107"/>
                <a:gd name="T26" fmla="*/ 86 w 71"/>
                <a:gd name="T27" fmla="*/ 54 h 107"/>
                <a:gd name="T28" fmla="*/ 97 w 71"/>
                <a:gd name="T29" fmla="*/ 35 h 107"/>
                <a:gd name="T30" fmla="*/ 109 w 71"/>
                <a:gd name="T31" fmla="*/ 115 h 107"/>
                <a:gd name="T32" fmla="*/ 169 w 71"/>
                <a:gd name="T33" fmla="*/ 122 h 107"/>
                <a:gd name="T34" fmla="*/ 229 w 71"/>
                <a:gd name="T35" fmla="*/ 130 h 107"/>
                <a:gd name="T36" fmla="*/ 257 w 71"/>
                <a:gd name="T37" fmla="*/ 161 h 107"/>
                <a:gd name="T38" fmla="*/ 239 w 71"/>
                <a:gd name="T39" fmla="*/ 196 h 107"/>
                <a:gd name="T40" fmla="*/ 185 w 71"/>
                <a:gd name="T41" fmla="*/ 239 h 107"/>
                <a:gd name="T42" fmla="*/ 185 w 71"/>
                <a:gd name="T43" fmla="*/ 313 h 107"/>
                <a:gd name="T44" fmla="*/ 197 w 71"/>
                <a:gd name="T45" fmla="*/ 335 h 107"/>
                <a:gd name="T46" fmla="*/ 237 w 71"/>
                <a:gd name="T47" fmla="*/ 263 h 107"/>
                <a:gd name="T48" fmla="*/ 244 w 71"/>
                <a:gd name="T49" fmla="*/ 344 h 107"/>
                <a:gd name="T50" fmla="*/ 254 w 71"/>
                <a:gd name="T51" fmla="*/ 434 h 107"/>
                <a:gd name="T52" fmla="*/ 245 w 71"/>
                <a:gd name="T53" fmla="*/ 487 h 107"/>
                <a:gd name="T54" fmla="*/ 224 w 71"/>
                <a:gd name="T55" fmla="*/ 506 h 107"/>
                <a:gd name="T56" fmla="*/ 229 w 71"/>
                <a:gd name="T57" fmla="*/ 536 h 107"/>
                <a:gd name="T58" fmla="*/ 207 w 71"/>
                <a:gd name="T59" fmla="*/ 445 h 107"/>
                <a:gd name="T60" fmla="*/ 193 w 71"/>
                <a:gd name="T61" fmla="*/ 357 h 107"/>
                <a:gd name="T62" fmla="*/ 150 w 71"/>
                <a:gd name="T63" fmla="*/ 344 h 107"/>
                <a:gd name="T64" fmla="*/ 136 w 71"/>
                <a:gd name="T65" fmla="*/ 296 h 107"/>
                <a:gd name="T66" fmla="*/ 89 w 71"/>
                <a:gd name="T67" fmla="*/ 246 h 107"/>
                <a:gd name="T68" fmla="*/ 72 w 71"/>
                <a:gd name="T69" fmla="*/ 246 h 107"/>
                <a:gd name="T70" fmla="*/ 126 w 71"/>
                <a:gd name="T71" fmla="*/ 304 h 107"/>
                <a:gd name="T72" fmla="*/ 136 w 71"/>
                <a:gd name="T73" fmla="*/ 357 h 107"/>
                <a:gd name="T74" fmla="*/ 135 w 71"/>
                <a:gd name="T75" fmla="*/ 376 h 107"/>
                <a:gd name="T76" fmla="*/ 110 w 71"/>
                <a:gd name="T77" fmla="*/ 450 h 107"/>
                <a:gd name="T78" fmla="*/ 107 w 71"/>
                <a:gd name="T79" fmla="*/ 421 h 107"/>
                <a:gd name="T80" fmla="*/ 89 w 71"/>
                <a:gd name="T81" fmla="*/ 427 h 107"/>
                <a:gd name="T82" fmla="*/ 77 w 71"/>
                <a:gd name="T83" fmla="*/ 445 h 107"/>
                <a:gd name="T84" fmla="*/ 62 w 71"/>
                <a:gd name="T85" fmla="*/ 445 h 1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1"/>
                <a:gd name="T130" fmla="*/ 0 h 107"/>
                <a:gd name="T131" fmla="*/ 71 w 71"/>
                <a:gd name="T132" fmla="*/ 107 h 1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1" h="107">
                  <a:moveTo>
                    <a:pt x="17" y="89"/>
                  </a:moveTo>
                  <a:lnTo>
                    <a:pt x="15" y="90"/>
                  </a:lnTo>
                  <a:lnTo>
                    <a:pt x="13" y="85"/>
                  </a:lnTo>
                  <a:lnTo>
                    <a:pt x="12" y="87"/>
                  </a:lnTo>
                  <a:lnTo>
                    <a:pt x="11" y="73"/>
                  </a:lnTo>
                  <a:lnTo>
                    <a:pt x="9" y="59"/>
                  </a:lnTo>
                  <a:lnTo>
                    <a:pt x="11" y="48"/>
                  </a:lnTo>
                  <a:lnTo>
                    <a:pt x="0" y="37"/>
                  </a:lnTo>
                  <a:lnTo>
                    <a:pt x="6" y="30"/>
                  </a:lnTo>
                  <a:lnTo>
                    <a:pt x="14" y="26"/>
                  </a:lnTo>
                  <a:lnTo>
                    <a:pt x="5" y="14"/>
                  </a:lnTo>
                  <a:lnTo>
                    <a:pt x="9" y="0"/>
                  </a:lnTo>
                  <a:lnTo>
                    <a:pt x="19" y="5"/>
                  </a:lnTo>
                  <a:lnTo>
                    <a:pt x="23" y="11"/>
                  </a:lnTo>
                  <a:lnTo>
                    <a:pt x="27" y="7"/>
                  </a:lnTo>
                  <a:lnTo>
                    <a:pt x="30" y="23"/>
                  </a:lnTo>
                  <a:lnTo>
                    <a:pt x="47" y="24"/>
                  </a:lnTo>
                  <a:lnTo>
                    <a:pt x="63" y="26"/>
                  </a:lnTo>
                  <a:lnTo>
                    <a:pt x="71" y="32"/>
                  </a:lnTo>
                  <a:lnTo>
                    <a:pt x="66" y="39"/>
                  </a:lnTo>
                  <a:lnTo>
                    <a:pt x="51" y="48"/>
                  </a:lnTo>
                  <a:lnTo>
                    <a:pt x="51" y="63"/>
                  </a:lnTo>
                  <a:lnTo>
                    <a:pt x="54" y="67"/>
                  </a:lnTo>
                  <a:lnTo>
                    <a:pt x="65" y="53"/>
                  </a:lnTo>
                  <a:lnTo>
                    <a:pt x="67" y="69"/>
                  </a:lnTo>
                  <a:lnTo>
                    <a:pt x="69" y="86"/>
                  </a:lnTo>
                  <a:lnTo>
                    <a:pt x="68" y="97"/>
                  </a:lnTo>
                  <a:lnTo>
                    <a:pt x="62" y="101"/>
                  </a:lnTo>
                  <a:lnTo>
                    <a:pt x="63" y="107"/>
                  </a:lnTo>
                  <a:lnTo>
                    <a:pt x="57" y="89"/>
                  </a:lnTo>
                  <a:lnTo>
                    <a:pt x="53" y="71"/>
                  </a:lnTo>
                  <a:lnTo>
                    <a:pt x="42" y="69"/>
                  </a:lnTo>
                  <a:lnTo>
                    <a:pt x="38" y="59"/>
                  </a:lnTo>
                  <a:lnTo>
                    <a:pt x="25" y="49"/>
                  </a:lnTo>
                  <a:lnTo>
                    <a:pt x="20" y="49"/>
                  </a:lnTo>
                  <a:lnTo>
                    <a:pt x="35" y="60"/>
                  </a:lnTo>
                  <a:lnTo>
                    <a:pt x="38" y="71"/>
                  </a:lnTo>
                  <a:lnTo>
                    <a:pt x="37" y="75"/>
                  </a:lnTo>
                  <a:lnTo>
                    <a:pt x="31" y="90"/>
                  </a:lnTo>
                  <a:lnTo>
                    <a:pt x="29" y="84"/>
                  </a:lnTo>
                  <a:lnTo>
                    <a:pt x="25" y="85"/>
                  </a:lnTo>
                  <a:lnTo>
                    <a:pt x="21" y="89"/>
                  </a:lnTo>
                  <a:lnTo>
                    <a:pt x="17" y="89"/>
                  </a:lnTo>
                  <a:close/>
                </a:path>
              </a:pathLst>
            </a:custGeom>
            <a:pattFill prst="pct5">
              <a:fgClr>
                <a:srgbClr val="000000"/>
              </a:fgClr>
              <a:bgClr>
                <a:schemeClr val="folHlink"/>
              </a:bgClr>
            </a:patt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72" name="Freeform 68"/>
            <p:cNvSpPr>
              <a:spLocks/>
            </p:cNvSpPr>
            <p:nvPr/>
          </p:nvSpPr>
          <p:spPr bwMode="auto">
            <a:xfrm>
              <a:off x="2866" y="1405"/>
              <a:ext cx="1125" cy="798"/>
            </a:xfrm>
            <a:custGeom>
              <a:avLst/>
              <a:gdLst>
                <a:gd name="T0" fmla="*/ 722 w 936"/>
                <a:gd name="T1" fmla="*/ 2240 h 615"/>
                <a:gd name="T2" fmla="*/ 517 w 936"/>
                <a:gd name="T3" fmla="*/ 2247 h 615"/>
                <a:gd name="T4" fmla="*/ 376 w 936"/>
                <a:gd name="T5" fmla="*/ 2128 h 615"/>
                <a:gd name="T6" fmla="*/ 249 w 936"/>
                <a:gd name="T7" fmla="*/ 2049 h 615"/>
                <a:gd name="T8" fmla="*/ 178 w 936"/>
                <a:gd name="T9" fmla="*/ 1843 h 615"/>
                <a:gd name="T10" fmla="*/ 234 w 936"/>
                <a:gd name="T11" fmla="*/ 1647 h 615"/>
                <a:gd name="T12" fmla="*/ 91 w 936"/>
                <a:gd name="T13" fmla="*/ 1544 h 615"/>
                <a:gd name="T14" fmla="*/ 29 w 936"/>
                <a:gd name="T15" fmla="*/ 1418 h 615"/>
                <a:gd name="T16" fmla="*/ 0 w 936"/>
                <a:gd name="T17" fmla="*/ 1233 h 615"/>
                <a:gd name="T18" fmla="*/ 188 w 936"/>
                <a:gd name="T19" fmla="*/ 1086 h 615"/>
                <a:gd name="T20" fmla="*/ 370 w 936"/>
                <a:gd name="T21" fmla="*/ 912 h 615"/>
                <a:gd name="T22" fmla="*/ 431 w 936"/>
                <a:gd name="T23" fmla="*/ 703 h 615"/>
                <a:gd name="T24" fmla="*/ 601 w 936"/>
                <a:gd name="T25" fmla="*/ 555 h 615"/>
                <a:gd name="T26" fmla="*/ 778 w 936"/>
                <a:gd name="T27" fmla="*/ 357 h 615"/>
                <a:gd name="T28" fmla="*/ 882 w 936"/>
                <a:gd name="T29" fmla="*/ 555 h 615"/>
                <a:gd name="T30" fmla="*/ 1004 w 936"/>
                <a:gd name="T31" fmla="*/ 756 h 615"/>
                <a:gd name="T32" fmla="*/ 1207 w 936"/>
                <a:gd name="T33" fmla="*/ 941 h 615"/>
                <a:gd name="T34" fmla="*/ 1438 w 936"/>
                <a:gd name="T35" fmla="*/ 1008 h 615"/>
                <a:gd name="T36" fmla="*/ 1674 w 936"/>
                <a:gd name="T37" fmla="*/ 955 h 615"/>
                <a:gd name="T38" fmla="*/ 1861 w 936"/>
                <a:gd name="T39" fmla="*/ 742 h 615"/>
                <a:gd name="T40" fmla="*/ 2160 w 936"/>
                <a:gd name="T41" fmla="*/ 589 h 615"/>
                <a:gd name="T42" fmla="*/ 2004 w 936"/>
                <a:gd name="T43" fmla="*/ 483 h 615"/>
                <a:gd name="T44" fmla="*/ 2105 w 936"/>
                <a:gd name="T45" fmla="*/ 323 h 615"/>
                <a:gd name="T46" fmla="*/ 2203 w 936"/>
                <a:gd name="T47" fmla="*/ 51 h 615"/>
                <a:gd name="T48" fmla="*/ 2474 w 936"/>
                <a:gd name="T49" fmla="*/ 113 h 615"/>
                <a:gd name="T50" fmla="*/ 2617 w 936"/>
                <a:gd name="T51" fmla="*/ 369 h 615"/>
                <a:gd name="T52" fmla="*/ 2820 w 936"/>
                <a:gd name="T53" fmla="*/ 515 h 615"/>
                <a:gd name="T54" fmla="*/ 2667 w 936"/>
                <a:gd name="T55" fmla="*/ 837 h 615"/>
                <a:gd name="T56" fmla="*/ 2585 w 936"/>
                <a:gd name="T57" fmla="*/ 955 h 615"/>
                <a:gd name="T58" fmla="*/ 2452 w 936"/>
                <a:gd name="T59" fmla="*/ 1037 h 615"/>
                <a:gd name="T60" fmla="*/ 2239 w 936"/>
                <a:gd name="T61" fmla="*/ 1255 h 615"/>
                <a:gd name="T62" fmla="*/ 2234 w 936"/>
                <a:gd name="T63" fmla="*/ 1093 h 615"/>
                <a:gd name="T64" fmla="*/ 2040 w 936"/>
                <a:gd name="T65" fmla="*/ 1261 h 615"/>
                <a:gd name="T66" fmla="*/ 2184 w 936"/>
                <a:gd name="T67" fmla="*/ 1370 h 615"/>
                <a:gd name="T68" fmla="*/ 2179 w 936"/>
                <a:gd name="T69" fmla="*/ 1484 h 615"/>
                <a:gd name="T70" fmla="*/ 2163 w 936"/>
                <a:gd name="T71" fmla="*/ 1778 h 615"/>
                <a:gd name="T72" fmla="*/ 2179 w 936"/>
                <a:gd name="T73" fmla="*/ 1936 h 615"/>
                <a:gd name="T74" fmla="*/ 2190 w 936"/>
                <a:gd name="T75" fmla="*/ 2049 h 615"/>
                <a:gd name="T76" fmla="*/ 2190 w 936"/>
                <a:gd name="T77" fmla="*/ 2150 h 615"/>
                <a:gd name="T78" fmla="*/ 2177 w 936"/>
                <a:gd name="T79" fmla="*/ 2218 h 615"/>
                <a:gd name="T80" fmla="*/ 2096 w 936"/>
                <a:gd name="T81" fmla="*/ 2388 h 615"/>
                <a:gd name="T82" fmla="*/ 2088 w 936"/>
                <a:gd name="T83" fmla="*/ 2474 h 615"/>
                <a:gd name="T84" fmla="*/ 2040 w 936"/>
                <a:gd name="T85" fmla="*/ 2554 h 615"/>
                <a:gd name="T86" fmla="*/ 1944 w 936"/>
                <a:gd name="T87" fmla="*/ 2666 h 615"/>
                <a:gd name="T88" fmla="*/ 1881 w 936"/>
                <a:gd name="T89" fmla="*/ 2722 h 615"/>
                <a:gd name="T90" fmla="*/ 1816 w 936"/>
                <a:gd name="T91" fmla="*/ 2744 h 615"/>
                <a:gd name="T92" fmla="*/ 1772 w 936"/>
                <a:gd name="T93" fmla="*/ 2782 h 615"/>
                <a:gd name="T94" fmla="*/ 1709 w 936"/>
                <a:gd name="T95" fmla="*/ 2803 h 615"/>
                <a:gd name="T96" fmla="*/ 1632 w 936"/>
                <a:gd name="T97" fmla="*/ 2935 h 615"/>
                <a:gd name="T98" fmla="*/ 1554 w 936"/>
                <a:gd name="T99" fmla="*/ 2818 h 615"/>
                <a:gd name="T100" fmla="*/ 1453 w 936"/>
                <a:gd name="T101" fmla="*/ 2761 h 615"/>
                <a:gd name="T102" fmla="*/ 1326 w 936"/>
                <a:gd name="T103" fmla="*/ 2724 h 615"/>
                <a:gd name="T104" fmla="*/ 1244 w 936"/>
                <a:gd name="T105" fmla="*/ 2731 h 615"/>
                <a:gd name="T106" fmla="*/ 1180 w 936"/>
                <a:gd name="T107" fmla="*/ 2820 h 615"/>
                <a:gd name="T108" fmla="*/ 1103 w 936"/>
                <a:gd name="T109" fmla="*/ 2694 h 615"/>
                <a:gd name="T110" fmla="*/ 1020 w 936"/>
                <a:gd name="T111" fmla="*/ 2563 h 615"/>
                <a:gd name="T112" fmla="*/ 1078 w 936"/>
                <a:gd name="T113" fmla="*/ 2288 h 615"/>
                <a:gd name="T114" fmla="*/ 982 w 936"/>
                <a:gd name="T115" fmla="*/ 2154 h 615"/>
                <a:gd name="T116" fmla="*/ 882 w 936"/>
                <a:gd name="T117" fmla="*/ 2144 h 61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936"/>
                <a:gd name="T178" fmla="*/ 0 h 615"/>
                <a:gd name="T179" fmla="*/ 936 w 936"/>
                <a:gd name="T180" fmla="*/ 615 h 61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936" h="615">
                  <a:moveTo>
                    <a:pt x="293" y="449"/>
                  </a:moveTo>
                  <a:lnTo>
                    <a:pt x="279" y="459"/>
                  </a:lnTo>
                  <a:lnTo>
                    <a:pt x="263" y="469"/>
                  </a:lnTo>
                  <a:lnTo>
                    <a:pt x="246" y="475"/>
                  </a:lnTo>
                  <a:lnTo>
                    <a:pt x="240" y="469"/>
                  </a:lnTo>
                  <a:lnTo>
                    <a:pt x="218" y="467"/>
                  </a:lnTo>
                  <a:lnTo>
                    <a:pt x="202" y="483"/>
                  </a:lnTo>
                  <a:lnTo>
                    <a:pt x="198" y="469"/>
                  </a:lnTo>
                  <a:lnTo>
                    <a:pt x="190" y="474"/>
                  </a:lnTo>
                  <a:lnTo>
                    <a:pt x="171" y="471"/>
                  </a:lnTo>
                  <a:lnTo>
                    <a:pt x="158" y="469"/>
                  </a:lnTo>
                  <a:lnTo>
                    <a:pt x="143" y="463"/>
                  </a:lnTo>
                  <a:lnTo>
                    <a:pt x="142" y="459"/>
                  </a:lnTo>
                  <a:lnTo>
                    <a:pt x="129" y="452"/>
                  </a:lnTo>
                  <a:lnTo>
                    <a:pt x="125" y="446"/>
                  </a:lnTo>
                  <a:lnTo>
                    <a:pt x="118" y="449"/>
                  </a:lnTo>
                  <a:lnTo>
                    <a:pt x="102" y="433"/>
                  </a:lnTo>
                  <a:lnTo>
                    <a:pt x="92" y="425"/>
                  </a:lnTo>
                  <a:lnTo>
                    <a:pt x="82" y="431"/>
                  </a:lnTo>
                  <a:lnTo>
                    <a:pt x="82" y="429"/>
                  </a:lnTo>
                  <a:lnTo>
                    <a:pt x="71" y="419"/>
                  </a:lnTo>
                  <a:lnTo>
                    <a:pt x="56" y="408"/>
                  </a:lnTo>
                  <a:lnTo>
                    <a:pt x="50" y="405"/>
                  </a:lnTo>
                  <a:lnTo>
                    <a:pt x="51" y="385"/>
                  </a:lnTo>
                  <a:lnTo>
                    <a:pt x="59" y="386"/>
                  </a:lnTo>
                  <a:lnTo>
                    <a:pt x="65" y="379"/>
                  </a:lnTo>
                  <a:lnTo>
                    <a:pt x="60" y="365"/>
                  </a:lnTo>
                  <a:lnTo>
                    <a:pt x="63" y="357"/>
                  </a:lnTo>
                  <a:lnTo>
                    <a:pt x="71" y="354"/>
                  </a:lnTo>
                  <a:lnTo>
                    <a:pt x="77" y="345"/>
                  </a:lnTo>
                  <a:lnTo>
                    <a:pt x="87" y="330"/>
                  </a:lnTo>
                  <a:lnTo>
                    <a:pt x="78" y="325"/>
                  </a:lnTo>
                  <a:lnTo>
                    <a:pt x="65" y="321"/>
                  </a:lnTo>
                  <a:lnTo>
                    <a:pt x="48" y="330"/>
                  </a:lnTo>
                  <a:lnTo>
                    <a:pt x="30" y="324"/>
                  </a:lnTo>
                  <a:lnTo>
                    <a:pt x="21" y="318"/>
                  </a:lnTo>
                  <a:lnTo>
                    <a:pt x="20" y="306"/>
                  </a:lnTo>
                  <a:lnTo>
                    <a:pt x="4" y="301"/>
                  </a:lnTo>
                  <a:lnTo>
                    <a:pt x="5" y="297"/>
                  </a:lnTo>
                  <a:lnTo>
                    <a:pt x="10" y="297"/>
                  </a:lnTo>
                  <a:lnTo>
                    <a:pt x="11" y="297"/>
                  </a:lnTo>
                  <a:lnTo>
                    <a:pt x="14" y="296"/>
                  </a:lnTo>
                  <a:lnTo>
                    <a:pt x="15" y="275"/>
                  </a:lnTo>
                  <a:lnTo>
                    <a:pt x="2" y="272"/>
                  </a:lnTo>
                  <a:lnTo>
                    <a:pt x="0" y="258"/>
                  </a:lnTo>
                  <a:lnTo>
                    <a:pt x="14" y="243"/>
                  </a:lnTo>
                  <a:lnTo>
                    <a:pt x="28" y="236"/>
                  </a:lnTo>
                  <a:lnTo>
                    <a:pt x="35" y="236"/>
                  </a:lnTo>
                  <a:lnTo>
                    <a:pt x="44" y="239"/>
                  </a:lnTo>
                  <a:lnTo>
                    <a:pt x="62" y="227"/>
                  </a:lnTo>
                  <a:lnTo>
                    <a:pt x="80" y="222"/>
                  </a:lnTo>
                  <a:lnTo>
                    <a:pt x="98" y="213"/>
                  </a:lnTo>
                  <a:lnTo>
                    <a:pt x="114" y="204"/>
                  </a:lnTo>
                  <a:lnTo>
                    <a:pt x="116" y="194"/>
                  </a:lnTo>
                  <a:lnTo>
                    <a:pt x="122" y="191"/>
                  </a:lnTo>
                  <a:lnTo>
                    <a:pt x="124" y="187"/>
                  </a:lnTo>
                  <a:lnTo>
                    <a:pt x="126" y="174"/>
                  </a:lnTo>
                  <a:lnTo>
                    <a:pt x="128" y="159"/>
                  </a:lnTo>
                  <a:lnTo>
                    <a:pt x="120" y="155"/>
                  </a:lnTo>
                  <a:lnTo>
                    <a:pt x="143" y="147"/>
                  </a:lnTo>
                  <a:lnTo>
                    <a:pt x="162" y="150"/>
                  </a:lnTo>
                  <a:lnTo>
                    <a:pt x="161" y="143"/>
                  </a:lnTo>
                  <a:lnTo>
                    <a:pt x="170" y="127"/>
                  </a:lnTo>
                  <a:lnTo>
                    <a:pt x="179" y="111"/>
                  </a:lnTo>
                  <a:lnTo>
                    <a:pt x="200" y="116"/>
                  </a:lnTo>
                  <a:lnTo>
                    <a:pt x="215" y="114"/>
                  </a:lnTo>
                  <a:lnTo>
                    <a:pt x="221" y="95"/>
                  </a:lnTo>
                  <a:lnTo>
                    <a:pt x="232" y="90"/>
                  </a:lnTo>
                  <a:lnTo>
                    <a:pt x="246" y="77"/>
                  </a:lnTo>
                  <a:lnTo>
                    <a:pt x="258" y="75"/>
                  </a:lnTo>
                  <a:lnTo>
                    <a:pt x="258" y="79"/>
                  </a:lnTo>
                  <a:lnTo>
                    <a:pt x="260" y="85"/>
                  </a:lnTo>
                  <a:lnTo>
                    <a:pt x="273" y="98"/>
                  </a:lnTo>
                  <a:lnTo>
                    <a:pt x="282" y="101"/>
                  </a:lnTo>
                  <a:lnTo>
                    <a:pt x="293" y="116"/>
                  </a:lnTo>
                  <a:lnTo>
                    <a:pt x="288" y="132"/>
                  </a:lnTo>
                  <a:lnTo>
                    <a:pt x="284" y="146"/>
                  </a:lnTo>
                  <a:lnTo>
                    <a:pt x="299" y="150"/>
                  </a:lnTo>
                  <a:lnTo>
                    <a:pt x="315" y="152"/>
                  </a:lnTo>
                  <a:lnTo>
                    <a:pt x="333" y="159"/>
                  </a:lnTo>
                  <a:lnTo>
                    <a:pt x="350" y="165"/>
                  </a:lnTo>
                  <a:lnTo>
                    <a:pt x="354" y="180"/>
                  </a:lnTo>
                  <a:lnTo>
                    <a:pt x="360" y="194"/>
                  </a:lnTo>
                  <a:lnTo>
                    <a:pt x="380" y="195"/>
                  </a:lnTo>
                  <a:lnTo>
                    <a:pt x="400" y="197"/>
                  </a:lnTo>
                  <a:lnTo>
                    <a:pt x="420" y="198"/>
                  </a:lnTo>
                  <a:lnTo>
                    <a:pt x="441" y="199"/>
                  </a:lnTo>
                  <a:lnTo>
                    <a:pt x="444" y="204"/>
                  </a:lnTo>
                  <a:lnTo>
                    <a:pt x="460" y="207"/>
                  </a:lnTo>
                  <a:lnTo>
                    <a:pt x="477" y="211"/>
                  </a:lnTo>
                  <a:lnTo>
                    <a:pt x="485" y="217"/>
                  </a:lnTo>
                  <a:lnTo>
                    <a:pt x="501" y="210"/>
                  </a:lnTo>
                  <a:lnTo>
                    <a:pt x="516" y="203"/>
                  </a:lnTo>
                  <a:lnTo>
                    <a:pt x="536" y="201"/>
                  </a:lnTo>
                  <a:lnTo>
                    <a:pt x="555" y="200"/>
                  </a:lnTo>
                  <a:lnTo>
                    <a:pt x="575" y="188"/>
                  </a:lnTo>
                  <a:lnTo>
                    <a:pt x="596" y="177"/>
                  </a:lnTo>
                  <a:lnTo>
                    <a:pt x="592" y="168"/>
                  </a:lnTo>
                  <a:lnTo>
                    <a:pt x="600" y="151"/>
                  </a:lnTo>
                  <a:lnTo>
                    <a:pt x="617" y="156"/>
                  </a:lnTo>
                  <a:lnTo>
                    <a:pt x="636" y="149"/>
                  </a:lnTo>
                  <a:lnTo>
                    <a:pt x="656" y="144"/>
                  </a:lnTo>
                  <a:lnTo>
                    <a:pt x="668" y="132"/>
                  </a:lnTo>
                  <a:lnTo>
                    <a:pt x="690" y="122"/>
                  </a:lnTo>
                  <a:lnTo>
                    <a:pt x="716" y="123"/>
                  </a:lnTo>
                  <a:lnTo>
                    <a:pt x="718" y="114"/>
                  </a:lnTo>
                  <a:lnTo>
                    <a:pt x="698" y="97"/>
                  </a:lnTo>
                  <a:lnTo>
                    <a:pt x="684" y="104"/>
                  </a:lnTo>
                  <a:lnTo>
                    <a:pt x="681" y="101"/>
                  </a:lnTo>
                  <a:lnTo>
                    <a:pt x="665" y="101"/>
                  </a:lnTo>
                  <a:lnTo>
                    <a:pt x="658" y="93"/>
                  </a:lnTo>
                  <a:lnTo>
                    <a:pt x="663" y="92"/>
                  </a:lnTo>
                  <a:lnTo>
                    <a:pt x="671" y="78"/>
                  </a:lnTo>
                  <a:lnTo>
                    <a:pt x="678" y="63"/>
                  </a:lnTo>
                  <a:lnTo>
                    <a:pt x="698" y="68"/>
                  </a:lnTo>
                  <a:lnTo>
                    <a:pt x="717" y="56"/>
                  </a:lnTo>
                  <a:lnTo>
                    <a:pt x="723" y="43"/>
                  </a:lnTo>
                  <a:lnTo>
                    <a:pt x="741" y="20"/>
                  </a:lnTo>
                  <a:lnTo>
                    <a:pt x="736" y="13"/>
                  </a:lnTo>
                  <a:lnTo>
                    <a:pt x="731" y="11"/>
                  </a:lnTo>
                  <a:lnTo>
                    <a:pt x="750" y="1"/>
                  </a:lnTo>
                  <a:lnTo>
                    <a:pt x="770" y="0"/>
                  </a:lnTo>
                  <a:lnTo>
                    <a:pt x="788" y="0"/>
                  </a:lnTo>
                  <a:lnTo>
                    <a:pt x="815" y="12"/>
                  </a:lnTo>
                  <a:lnTo>
                    <a:pt x="820" y="24"/>
                  </a:lnTo>
                  <a:lnTo>
                    <a:pt x="825" y="37"/>
                  </a:lnTo>
                  <a:lnTo>
                    <a:pt x="830" y="49"/>
                  </a:lnTo>
                  <a:lnTo>
                    <a:pt x="834" y="62"/>
                  </a:lnTo>
                  <a:lnTo>
                    <a:pt x="846" y="69"/>
                  </a:lnTo>
                  <a:lnTo>
                    <a:pt x="868" y="77"/>
                  </a:lnTo>
                  <a:lnTo>
                    <a:pt x="879" y="83"/>
                  </a:lnTo>
                  <a:lnTo>
                    <a:pt x="884" y="103"/>
                  </a:lnTo>
                  <a:lnTo>
                    <a:pt x="909" y="99"/>
                  </a:lnTo>
                  <a:lnTo>
                    <a:pt x="936" y="92"/>
                  </a:lnTo>
                  <a:lnTo>
                    <a:pt x="935" y="108"/>
                  </a:lnTo>
                  <a:lnTo>
                    <a:pt x="922" y="129"/>
                  </a:lnTo>
                  <a:lnTo>
                    <a:pt x="910" y="151"/>
                  </a:lnTo>
                  <a:lnTo>
                    <a:pt x="893" y="149"/>
                  </a:lnTo>
                  <a:lnTo>
                    <a:pt x="884" y="158"/>
                  </a:lnTo>
                  <a:lnTo>
                    <a:pt x="884" y="175"/>
                  </a:lnTo>
                  <a:lnTo>
                    <a:pt x="884" y="191"/>
                  </a:lnTo>
                  <a:lnTo>
                    <a:pt x="875" y="195"/>
                  </a:lnTo>
                  <a:lnTo>
                    <a:pt x="876" y="200"/>
                  </a:lnTo>
                  <a:lnTo>
                    <a:pt x="864" y="191"/>
                  </a:lnTo>
                  <a:lnTo>
                    <a:pt x="858" y="200"/>
                  </a:lnTo>
                  <a:lnTo>
                    <a:pt x="844" y="209"/>
                  </a:lnTo>
                  <a:lnTo>
                    <a:pt x="837" y="210"/>
                  </a:lnTo>
                  <a:lnTo>
                    <a:pt x="837" y="219"/>
                  </a:lnTo>
                  <a:lnTo>
                    <a:pt x="822" y="213"/>
                  </a:lnTo>
                  <a:lnTo>
                    <a:pt x="814" y="217"/>
                  </a:lnTo>
                  <a:lnTo>
                    <a:pt x="795" y="234"/>
                  </a:lnTo>
                  <a:lnTo>
                    <a:pt x="779" y="243"/>
                  </a:lnTo>
                  <a:lnTo>
                    <a:pt x="770" y="248"/>
                  </a:lnTo>
                  <a:lnTo>
                    <a:pt x="756" y="255"/>
                  </a:lnTo>
                  <a:lnTo>
                    <a:pt x="743" y="263"/>
                  </a:lnTo>
                  <a:lnTo>
                    <a:pt x="729" y="267"/>
                  </a:lnTo>
                  <a:lnTo>
                    <a:pt x="741" y="257"/>
                  </a:lnTo>
                  <a:lnTo>
                    <a:pt x="732" y="253"/>
                  </a:lnTo>
                  <a:lnTo>
                    <a:pt x="746" y="234"/>
                  </a:lnTo>
                  <a:lnTo>
                    <a:pt x="741" y="229"/>
                  </a:lnTo>
                  <a:lnTo>
                    <a:pt x="729" y="231"/>
                  </a:lnTo>
                  <a:lnTo>
                    <a:pt x="714" y="243"/>
                  </a:lnTo>
                  <a:lnTo>
                    <a:pt x="700" y="255"/>
                  </a:lnTo>
                  <a:lnTo>
                    <a:pt x="686" y="263"/>
                  </a:lnTo>
                  <a:lnTo>
                    <a:pt x="677" y="264"/>
                  </a:lnTo>
                  <a:lnTo>
                    <a:pt x="676" y="276"/>
                  </a:lnTo>
                  <a:lnTo>
                    <a:pt x="694" y="282"/>
                  </a:lnTo>
                  <a:lnTo>
                    <a:pt x="695" y="297"/>
                  </a:lnTo>
                  <a:lnTo>
                    <a:pt x="707" y="295"/>
                  </a:lnTo>
                  <a:lnTo>
                    <a:pt x="725" y="287"/>
                  </a:lnTo>
                  <a:lnTo>
                    <a:pt x="741" y="294"/>
                  </a:lnTo>
                  <a:lnTo>
                    <a:pt x="749" y="296"/>
                  </a:lnTo>
                  <a:lnTo>
                    <a:pt x="746" y="305"/>
                  </a:lnTo>
                  <a:lnTo>
                    <a:pt x="737" y="303"/>
                  </a:lnTo>
                  <a:lnTo>
                    <a:pt x="723" y="311"/>
                  </a:lnTo>
                  <a:lnTo>
                    <a:pt x="713" y="319"/>
                  </a:lnTo>
                  <a:lnTo>
                    <a:pt x="707" y="325"/>
                  </a:lnTo>
                  <a:lnTo>
                    <a:pt x="695" y="343"/>
                  </a:lnTo>
                  <a:lnTo>
                    <a:pt x="712" y="357"/>
                  </a:lnTo>
                  <a:lnTo>
                    <a:pt x="718" y="372"/>
                  </a:lnTo>
                  <a:lnTo>
                    <a:pt x="723" y="386"/>
                  </a:lnTo>
                  <a:lnTo>
                    <a:pt x="734" y="402"/>
                  </a:lnTo>
                  <a:lnTo>
                    <a:pt x="712" y="393"/>
                  </a:lnTo>
                  <a:lnTo>
                    <a:pt x="712" y="396"/>
                  </a:lnTo>
                  <a:lnTo>
                    <a:pt x="723" y="405"/>
                  </a:lnTo>
                  <a:lnTo>
                    <a:pt x="734" y="415"/>
                  </a:lnTo>
                  <a:lnTo>
                    <a:pt x="714" y="426"/>
                  </a:lnTo>
                  <a:lnTo>
                    <a:pt x="708" y="429"/>
                  </a:lnTo>
                  <a:lnTo>
                    <a:pt x="717" y="431"/>
                  </a:lnTo>
                  <a:lnTo>
                    <a:pt x="726" y="429"/>
                  </a:lnTo>
                  <a:lnTo>
                    <a:pt x="736" y="435"/>
                  </a:lnTo>
                  <a:lnTo>
                    <a:pt x="728" y="443"/>
                  </a:lnTo>
                  <a:lnTo>
                    <a:pt x="734" y="443"/>
                  </a:lnTo>
                  <a:lnTo>
                    <a:pt x="732" y="446"/>
                  </a:lnTo>
                  <a:lnTo>
                    <a:pt x="726" y="450"/>
                  </a:lnTo>
                  <a:lnTo>
                    <a:pt x="726" y="453"/>
                  </a:lnTo>
                  <a:lnTo>
                    <a:pt x="726" y="457"/>
                  </a:lnTo>
                  <a:lnTo>
                    <a:pt x="724" y="457"/>
                  </a:lnTo>
                  <a:lnTo>
                    <a:pt x="726" y="464"/>
                  </a:lnTo>
                  <a:lnTo>
                    <a:pt x="722" y="465"/>
                  </a:lnTo>
                  <a:lnTo>
                    <a:pt x="711" y="470"/>
                  </a:lnTo>
                  <a:lnTo>
                    <a:pt x="713" y="475"/>
                  </a:lnTo>
                  <a:lnTo>
                    <a:pt x="707" y="485"/>
                  </a:lnTo>
                  <a:lnTo>
                    <a:pt x="698" y="498"/>
                  </a:lnTo>
                  <a:lnTo>
                    <a:pt x="695" y="500"/>
                  </a:lnTo>
                  <a:lnTo>
                    <a:pt x="698" y="503"/>
                  </a:lnTo>
                  <a:lnTo>
                    <a:pt x="689" y="507"/>
                  </a:lnTo>
                  <a:lnTo>
                    <a:pt x="688" y="507"/>
                  </a:lnTo>
                  <a:lnTo>
                    <a:pt x="694" y="510"/>
                  </a:lnTo>
                  <a:lnTo>
                    <a:pt x="692" y="519"/>
                  </a:lnTo>
                  <a:lnTo>
                    <a:pt x="688" y="518"/>
                  </a:lnTo>
                  <a:lnTo>
                    <a:pt x="687" y="523"/>
                  </a:lnTo>
                  <a:lnTo>
                    <a:pt x="682" y="527"/>
                  </a:lnTo>
                  <a:lnTo>
                    <a:pt x="680" y="529"/>
                  </a:lnTo>
                  <a:lnTo>
                    <a:pt x="677" y="535"/>
                  </a:lnTo>
                  <a:lnTo>
                    <a:pt x="668" y="536"/>
                  </a:lnTo>
                  <a:lnTo>
                    <a:pt x="665" y="539"/>
                  </a:lnTo>
                  <a:lnTo>
                    <a:pt x="666" y="542"/>
                  </a:lnTo>
                  <a:lnTo>
                    <a:pt x="660" y="548"/>
                  </a:lnTo>
                  <a:lnTo>
                    <a:pt x="645" y="559"/>
                  </a:lnTo>
                  <a:lnTo>
                    <a:pt x="645" y="560"/>
                  </a:lnTo>
                  <a:lnTo>
                    <a:pt x="638" y="565"/>
                  </a:lnTo>
                  <a:lnTo>
                    <a:pt x="628" y="567"/>
                  </a:lnTo>
                  <a:lnTo>
                    <a:pt x="627" y="567"/>
                  </a:lnTo>
                  <a:lnTo>
                    <a:pt x="624" y="570"/>
                  </a:lnTo>
                  <a:lnTo>
                    <a:pt x="617" y="571"/>
                  </a:lnTo>
                  <a:lnTo>
                    <a:pt x="614" y="570"/>
                  </a:lnTo>
                  <a:lnTo>
                    <a:pt x="609" y="573"/>
                  </a:lnTo>
                  <a:lnTo>
                    <a:pt x="606" y="576"/>
                  </a:lnTo>
                  <a:lnTo>
                    <a:pt x="602" y="575"/>
                  </a:lnTo>
                  <a:lnTo>
                    <a:pt x="596" y="563"/>
                  </a:lnTo>
                  <a:lnTo>
                    <a:pt x="591" y="567"/>
                  </a:lnTo>
                  <a:lnTo>
                    <a:pt x="592" y="581"/>
                  </a:lnTo>
                  <a:lnTo>
                    <a:pt x="588" y="576"/>
                  </a:lnTo>
                  <a:lnTo>
                    <a:pt x="587" y="583"/>
                  </a:lnTo>
                  <a:lnTo>
                    <a:pt x="585" y="582"/>
                  </a:lnTo>
                  <a:lnTo>
                    <a:pt x="578" y="588"/>
                  </a:lnTo>
                  <a:lnTo>
                    <a:pt x="574" y="584"/>
                  </a:lnTo>
                  <a:lnTo>
                    <a:pt x="572" y="588"/>
                  </a:lnTo>
                  <a:lnTo>
                    <a:pt x="567" y="587"/>
                  </a:lnTo>
                  <a:lnTo>
                    <a:pt x="555" y="593"/>
                  </a:lnTo>
                  <a:lnTo>
                    <a:pt x="545" y="596"/>
                  </a:lnTo>
                  <a:lnTo>
                    <a:pt x="542" y="597"/>
                  </a:lnTo>
                  <a:lnTo>
                    <a:pt x="539" y="606"/>
                  </a:lnTo>
                  <a:lnTo>
                    <a:pt x="542" y="615"/>
                  </a:lnTo>
                  <a:lnTo>
                    <a:pt x="532" y="614"/>
                  </a:lnTo>
                  <a:lnTo>
                    <a:pt x="532" y="596"/>
                  </a:lnTo>
                  <a:lnTo>
                    <a:pt x="528" y="591"/>
                  </a:lnTo>
                  <a:lnTo>
                    <a:pt x="521" y="593"/>
                  </a:lnTo>
                  <a:lnTo>
                    <a:pt x="516" y="590"/>
                  </a:lnTo>
                  <a:lnTo>
                    <a:pt x="512" y="587"/>
                  </a:lnTo>
                  <a:lnTo>
                    <a:pt x="509" y="590"/>
                  </a:lnTo>
                  <a:lnTo>
                    <a:pt x="503" y="593"/>
                  </a:lnTo>
                  <a:lnTo>
                    <a:pt x="488" y="585"/>
                  </a:lnTo>
                  <a:lnTo>
                    <a:pt x="482" y="579"/>
                  </a:lnTo>
                  <a:lnTo>
                    <a:pt x="482" y="567"/>
                  </a:lnTo>
                  <a:lnTo>
                    <a:pt x="464" y="561"/>
                  </a:lnTo>
                  <a:lnTo>
                    <a:pt x="456" y="560"/>
                  </a:lnTo>
                  <a:lnTo>
                    <a:pt x="444" y="571"/>
                  </a:lnTo>
                  <a:lnTo>
                    <a:pt x="440" y="571"/>
                  </a:lnTo>
                  <a:lnTo>
                    <a:pt x="436" y="572"/>
                  </a:lnTo>
                  <a:lnTo>
                    <a:pt x="432" y="571"/>
                  </a:lnTo>
                  <a:lnTo>
                    <a:pt x="425" y="572"/>
                  </a:lnTo>
                  <a:lnTo>
                    <a:pt x="422" y="575"/>
                  </a:lnTo>
                  <a:lnTo>
                    <a:pt x="413" y="572"/>
                  </a:lnTo>
                  <a:lnTo>
                    <a:pt x="408" y="576"/>
                  </a:lnTo>
                  <a:lnTo>
                    <a:pt x="400" y="577"/>
                  </a:lnTo>
                  <a:lnTo>
                    <a:pt x="400" y="599"/>
                  </a:lnTo>
                  <a:lnTo>
                    <a:pt x="393" y="595"/>
                  </a:lnTo>
                  <a:lnTo>
                    <a:pt x="392" y="591"/>
                  </a:lnTo>
                  <a:lnTo>
                    <a:pt x="387" y="590"/>
                  </a:lnTo>
                  <a:lnTo>
                    <a:pt x="375" y="593"/>
                  </a:lnTo>
                  <a:lnTo>
                    <a:pt x="369" y="582"/>
                  </a:lnTo>
                  <a:lnTo>
                    <a:pt x="362" y="578"/>
                  </a:lnTo>
                  <a:lnTo>
                    <a:pt x="366" y="564"/>
                  </a:lnTo>
                  <a:lnTo>
                    <a:pt x="357" y="559"/>
                  </a:lnTo>
                  <a:lnTo>
                    <a:pt x="356" y="546"/>
                  </a:lnTo>
                  <a:lnTo>
                    <a:pt x="354" y="543"/>
                  </a:lnTo>
                  <a:lnTo>
                    <a:pt x="336" y="546"/>
                  </a:lnTo>
                  <a:lnTo>
                    <a:pt x="338" y="537"/>
                  </a:lnTo>
                  <a:lnTo>
                    <a:pt x="339" y="530"/>
                  </a:lnTo>
                  <a:lnTo>
                    <a:pt x="351" y="517"/>
                  </a:lnTo>
                  <a:lnTo>
                    <a:pt x="356" y="509"/>
                  </a:lnTo>
                  <a:lnTo>
                    <a:pt x="357" y="493"/>
                  </a:lnTo>
                  <a:lnTo>
                    <a:pt x="358" y="479"/>
                  </a:lnTo>
                  <a:lnTo>
                    <a:pt x="352" y="475"/>
                  </a:lnTo>
                  <a:lnTo>
                    <a:pt x="342" y="461"/>
                  </a:lnTo>
                  <a:lnTo>
                    <a:pt x="339" y="467"/>
                  </a:lnTo>
                  <a:lnTo>
                    <a:pt x="323" y="461"/>
                  </a:lnTo>
                  <a:lnTo>
                    <a:pt x="326" y="452"/>
                  </a:lnTo>
                  <a:lnTo>
                    <a:pt x="321" y="450"/>
                  </a:lnTo>
                  <a:lnTo>
                    <a:pt x="323" y="447"/>
                  </a:lnTo>
                  <a:lnTo>
                    <a:pt x="316" y="445"/>
                  </a:lnTo>
                  <a:lnTo>
                    <a:pt x="306" y="450"/>
                  </a:lnTo>
                  <a:lnTo>
                    <a:pt x="293" y="449"/>
                  </a:lnTo>
                  <a:close/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FF0000"/>
                </a:gs>
              </a:gsLst>
              <a:lin ang="5400000" scaled="1"/>
            </a:gradFill>
            <a:ln w="1651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73" name="Line 69"/>
            <p:cNvSpPr>
              <a:spLocks noChangeShapeType="1"/>
            </p:cNvSpPr>
            <p:nvPr/>
          </p:nvSpPr>
          <p:spPr bwMode="auto">
            <a:xfrm flipV="1">
              <a:off x="3334" y="2063"/>
              <a:ext cx="20" cy="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8436" name="Freeform 70"/>
          <p:cNvSpPr>
            <a:spLocks/>
          </p:cNvSpPr>
          <p:nvPr/>
        </p:nvSpPr>
        <p:spPr bwMode="auto">
          <a:xfrm>
            <a:off x="8228013" y="3230563"/>
            <a:ext cx="4762" cy="3175"/>
          </a:xfrm>
          <a:custGeom>
            <a:avLst/>
            <a:gdLst>
              <a:gd name="T0" fmla="*/ 2147483647 w 4"/>
              <a:gd name="T1" fmla="*/ 0 h 4"/>
              <a:gd name="T2" fmla="*/ 2147483647 w 4"/>
              <a:gd name="T3" fmla="*/ 2147483647 h 4"/>
              <a:gd name="T4" fmla="*/ 0 w 4"/>
              <a:gd name="T5" fmla="*/ 2147483647 h 4"/>
              <a:gd name="T6" fmla="*/ 2147483647 w 4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4"/>
              <a:gd name="T14" fmla="*/ 4 w 4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4">
                <a:moveTo>
                  <a:pt x="4" y="0"/>
                </a:moveTo>
                <a:lnTo>
                  <a:pt x="4" y="4"/>
                </a:lnTo>
                <a:lnTo>
                  <a:pt x="0" y="3"/>
                </a:lnTo>
                <a:lnTo>
                  <a:pt x="4" y="0"/>
                </a:lnTo>
                <a:close/>
              </a:path>
            </a:pathLst>
          </a:cu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37" name="Text Box 71"/>
          <p:cNvSpPr txBox="1">
            <a:spLocks noChangeArrowheads="1"/>
          </p:cNvSpPr>
          <p:nvPr/>
        </p:nvSpPr>
        <p:spPr bwMode="auto">
          <a:xfrm>
            <a:off x="885825" y="1349375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b="1">
                <a:solidFill>
                  <a:srgbClr val="FFFFFF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1990</a:t>
            </a:r>
          </a:p>
        </p:txBody>
      </p:sp>
      <p:sp>
        <p:nvSpPr>
          <p:cNvPr id="18438" name="Text Box 72"/>
          <p:cNvSpPr txBox="1">
            <a:spLocks noChangeArrowheads="1"/>
          </p:cNvSpPr>
          <p:nvPr/>
        </p:nvSpPr>
        <p:spPr bwMode="auto">
          <a:xfrm>
            <a:off x="4148138" y="137160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b="1">
                <a:solidFill>
                  <a:srgbClr val="FFFFFF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2000</a:t>
            </a:r>
          </a:p>
        </p:txBody>
      </p:sp>
      <p:sp>
        <p:nvSpPr>
          <p:cNvPr id="18439" name="Text Box 73"/>
          <p:cNvSpPr txBox="1">
            <a:spLocks noChangeArrowheads="1"/>
          </p:cNvSpPr>
          <p:nvPr/>
        </p:nvSpPr>
        <p:spPr bwMode="auto">
          <a:xfrm>
            <a:off x="7043738" y="1366838"/>
            <a:ext cx="895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800" b="1">
                <a:solidFill>
                  <a:srgbClr val="FFFFFF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2010</a:t>
            </a:r>
          </a:p>
        </p:txBody>
      </p:sp>
      <p:sp>
        <p:nvSpPr>
          <p:cNvPr id="18440" name="Text Box 74"/>
          <p:cNvSpPr txBox="1">
            <a:spLocks noChangeArrowheads="1"/>
          </p:cNvSpPr>
          <p:nvPr/>
        </p:nvSpPr>
        <p:spPr bwMode="auto">
          <a:xfrm>
            <a:off x="527050" y="5256213"/>
            <a:ext cx="2568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150 000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（</a:t>
            </a:r>
            <a:r>
              <a:rPr kumimoji="1" lang="en-US" altLang="ja-JP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Est. by </a:t>
            </a:r>
            <a:r>
              <a:rPr kumimoji="1" lang="en-US" altLang="ja-JP" sz="2000" b="1" i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AIDS in the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2000" b="1" i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　</a:t>
            </a:r>
            <a:r>
              <a:rPr kumimoji="1" lang="en-US" altLang="ja-JP" sz="2000" b="1" i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World</a:t>
            </a:r>
            <a:r>
              <a:rPr kumimoji="1" lang="ja-JP" altLang="en-US" sz="20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）</a:t>
            </a:r>
          </a:p>
        </p:txBody>
      </p:sp>
      <p:sp>
        <p:nvSpPr>
          <p:cNvPr id="18441" name="Freeform 75"/>
          <p:cNvSpPr>
            <a:spLocks/>
          </p:cNvSpPr>
          <p:nvPr/>
        </p:nvSpPr>
        <p:spPr bwMode="auto">
          <a:xfrm>
            <a:off x="7689850" y="4595813"/>
            <a:ext cx="9525" cy="4762"/>
          </a:xfrm>
          <a:custGeom>
            <a:avLst/>
            <a:gdLst>
              <a:gd name="T0" fmla="*/ 2147483647 w 6"/>
              <a:gd name="T1" fmla="*/ 0 h 1"/>
              <a:gd name="T2" fmla="*/ 0 w 6"/>
              <a:gd name="T3" fmla="*/ 2147483647 h 1"/>
              <a:gd name="T4" fmla="*/ 0 w 6"/>
              <a:gd name="T5" fmla="*/ 0 h 1"/>
              <a:gd name="T6" fmla="*/ 2147483647 w 6"/>
              <a:gd name="T7" fmla="*/ 0 h 1"/>
              <a:gd name="T8" fmla="*/ 0 60000 65536"/>
              <a:gd name="T9" fmla="*/ 0 60000 65536"/>
              <a:gd name="T10" fmla="*/ 0 60000 65536"/>
              <a:gd name="T11" fmla="*/ 0 60000 65536"/>
              <a:gd name="T12" fmla="*/ 0 w 6"/>
              <a:gd name="T13" fmla="*/ 0 h 1"/>
              <a:gd name="T14" fmla="*/ 6 w 6"/>
              <a:gd name="T15" fmla="*/ 1 h 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" h="1">
                <a:moveTo>
                  <a:pt x="6" y="0"/>
                </a:moveTo>
                <a:lnTo>
                  <a:pt x="0" y="1"/>
                </a:lnTo>
                <a:lnTo>
                  <a:pt x="0" y="0"/>
                </a:lnTo>
                <a:lnTo>
                  <a:pt x="6" y="0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42" name="Freeform 76"/>
          <p:cNvSpPr>
            <a:spLocks/>
          </p:cNvSpPr>
          <p:nvPr/>
        </p:nvSpPr>
        <p:spPr bwMode="auto">
          <a:xfrm>
            <a:off x="7837488" y="4481513"/>
            <a:ext cx="282575" cy="323850"/>
          </a:xfrm>
          <a:custGeom>
            <a:avLst/>
            <a:gdLst>
              <a:gd name="T0" fmla="*/ 2147483647 w 167"/>
              <a:gd name="T1" fmla="*/ 2147483647 h 158"/>
              <a:gd name="T2" fmla="*/ 2147483647 w 167"/>
              <a:gd name="T3" fmla="*/ 2147483647 h 158"/>
              <a:gd name="T4" fmla="*/ 2147483647 w 167"/>
              <a:gd name="T5" fmla="*/ 2147483647 h 158"/>
              <a:gd name="T6" fmla="*/ 2147483647 w 167"/>
              <a:gd name="T7" fmla="*/ 2147483647 h 158"/>
              <a:gd name="T8" fmla="*/ 2147483647 w 167"/>
              <a:gd name="T9" fmla="*/ 2147483647 h 158"/>
              <a:gd name="T10" fmla="*/ 2147483647 w 167"/>
              <a:gd name="T11" fmla="*/ 2147483647 h 158"/>
              <a:gd name="T12" fmla="*/ 2147483647 w 167"/>
              <a:gd name="T13" fmla="*/ 2147483647 h 158"/>
              <a:gd name="T14" fmla="*/ 2147483647 w 167"/>
              <a:gd name="T15" fmla="*/ 2147483647 h 158"/>
              <a:gd name="T16" fmla="*/ 2147483647 w 167"/>
              <a:gd name="T17" fmla="*/ 2147483647 h 158"/>
              <a:gd name="T18" fmla="*/ 2147483647 w 167"/>
              <a:gd name="T19" fmla="*/ 2147483647 h 158"/>
              <a:gd name="T20" fmla="*/ 2147483647 w 167"/>
              <a:gd name="T21" fmla="*/ 2147483647 h 158"/>
              <a:gd name="T22" fmla="*/ 2147483647 w 167"/>
              <a:gd name="T23" fmla="*/ 2147483647 h 158"/>
              <a:gd name="T24" fmla="*/ 2147483647 w 167"/>
              <a:gd name="T25" fmla="*/ 2147483647 h 158"/>
              <a:gd name="T26" fmla="*/ 2147483647 w 167"/>
              <a:gd name="T27" fmla="*/ 2147483647 h 158"/>
              <a:gd name="T28" fmla="*/ 2147483647 w 167"/>
              <a:gd name="T29" fmla="*/ 2147483647 h 158"/>
              <a:gd name="T30" fmla="*/ 2147483647 w 167"/>
              <a:gd name="T31" fmla="*/ 2147483647 h 158"/>
              <a:gd name="T32" fmla="*/ 2147483647 w 167"/>
              <a:gd name="T33" fmla="*/ 2147483647 h 158"/>
              <a:gd name="T34" fmla="*/ 2147483647 w 167"/>
              <a:gd name="T35" fmla="*/ 2147483647 h 158"/>
              <a:gd name="T36" fmla="*/ 2147483647 w 167"/>
              <a:gd name="T37" fmla="*/ 2147483647 h 158"/>
              <a:gd name="T38" fmla="*/ 2147483647 w 167"/>
              <a:gd name="T39" fmla="*/ 2147483647 h 158"/>
              <a:gd name="T40" fmla="*/ 2147483647 w 167"/>
              <a:gd name="T41" fmla="*/ 2147483647 h 158"/>
              <a:gd name="T42" fmla="*/ 2147483647 w 167"/>
              <a:gd name="T43" fmla="*/ 2147483647 h 158"/>
              <a:gd name="T44" fmla="*/ 2147483647 w 167"/>
              <a:gd name="T45" fmla="*/ 2147483647 h 158"/>
              <a:gd name="T46" fmla="*/ 2147483647 w 167"/>
              <a:gd name="T47" fmla="*/ 2147483647 h 158"/>
              <a:gd name="T48" fmla="*/ 2147483647 w 167"/>
              <a:gd name="T49" fmla="*/ 2147483647 h 158"/>
              <a:gd name="T50" fmla="*/ 2147483647 w 167"/>
              <a:gd name="T51" fmla="*/ 2147483647 h 158"/>
              <a:gd name="T52" fmla="*/ 2147483647 w 167"/>
              <a:gd name="T53" fmla="*/ 2147483647 h 158"/>
              <a:gd name="T54" fmla="*/ 2147483647 w 167"/>
              <a:gd name="T55" fmla="*/ 2147483647 h 158"/>
              <a:gd name="T56" fmla="*/ 2147483647 w 167"/>
              <a:gd name="T57" fmla="*/ 2147483647 h 158"/>
              <a:gd name="T58" fmla="*/ 2147483647 w 167"/>
              <a:gd name="T59" fmla="*/ 2147483647 h 158"/>
              <a:gd name="T60" fmla="*/ 2147483647 w 167"/>
              <a:gd name="T61" fmla="*/ 2147483647 h 158"/>
              <a:gd name="T62" fmla="*/ 0 w 167"/>
              <a:gd name="T63" fmla="*/ 2147483647 h 158"/>
              <a:gd name="T64" fmla="*/ 2147483647 w 167"/>
              <a:gd name="T65" fmla="*/ 2147483647 h 158"/>
              <a:gd name="T66" fmla="*/ 2147483647 w 167"/>
              <a:gd name="T67" fmla="*/ 2147483647 h 158"/>
              <a:gd name="T68" fmla="*/ 2147483647 w 167"/>
              <a:gd name="T69" fmla="*/ 2147483647 h 158"/>
              <a:gd name="T70" fmla="*/ 2147483647 w 167"/>
              <a:gd name="T71" fmla="*/ 2147483647 h 158"/>
              <a:gd name="T72" fmla="*/ 2147483647 w 167"/>
              <a:gd name="T73" fmla="*/ 2147483647 h 158"/>
              <a:gd name="T74" fmla="*/ 2147483647 w 167"/>
              <a:gd name="T75" fmla="*/ 2147483647 h 158"/>
              <a:gd name="T76" fmla="*/ 2147483647 w 167"/>
              <a:gd name="T77" fmla="*/ 2147483647 h 158"/>
              <a:gd name="T78" fmla="*/ 2147483647 w 167"/>
              <a:gd name="T79" fmla="*/ 2147483647 h 158"/>
              <a:gd name="T80" fmla="*/ 2147483647 w 167"/>
              <a:gd name="T81" fmla="*/ 2147483647 h 158"/>
              <a:gd name="T82" fmla="*/ 2147483647 w 167"/>
              <a:gd name="T83" fmla="*/ 2147483647 h 158"/>
              <a:gd name="T84" fmla="*/ 2147483647 w 167"/>
              <a:gd name="T85" fmla="*/ 2147483647 h 158"/>
              <a:gd name="T86" fmla="*/ 2147483647 w 167"/>
              <a:gd name="T87" fmla="*/ 2147483647 h 158"/>
              <a:gd name="T88" fmla="*/ 2147483647 w 167"/>
              <a:gd name="T89" fmla="*/ 0 h 158"/>
              <a:gd name="T90" fmla="*/ 2147483647 w 167"/>
              <a:gd name="T91" fmla="*/ 2147483647 h 158"/>
              <a:gd name="T92" fmla="*/ 2147483647 w 167"/>
              <a:gd name="T93" fmla="*/ 2147483647 h 158"/>
              <a:gd name="T94" fmla="*/ 2147483647 w 167"/>
              <a:gd name="T95" fmla="*/ 2147483647 h 158"/>
              <a:gd name="T96" fmla="*/ 2147483647 w 167"/>
              <a:gd name="T97" fmla="*/ 2147483647 h 158"/>
              <a:gd name="T98" fmla="*/ 2147483647 w 167"/>
              <a:gd name="T99" fmla="*/ 2147483647 h 158"/>
              <a:gd name="T100" fmla="*/ 2147483647 w 167"/>
              <a:gd name="T101" fmla="*/ 2147483647 h 158"/>
              <a:gd name="T102" fmla="*/ 2147483647 w 167"/>
              <a:gd name="T103" fmla="*/ 2147483647 h 158"/>
              <a:gd name="T104" fmla="*/ 2147483647 w 167"/>
              <a:gd name="T105" fmla="*/ 2147483647 h 158"/>
              <a:gd name="T106" fmla="*/ 2147483647 w 167"/>
              <a:gd name="T107" fmla="*/ 2147483647 h 158"/>
              <a:gd name="T108" fmla="*/ 2147483647 w 167"/>
              <a:gd name="T109" fmla="*/ 2147483647 h 158"/>
              <a:gd name="T110" fmla="*/ 2147483647 w 167"/>
              <a:gd name="T111" fmla="*/ 2147483647 h 158"/>
              <a:gd name="T112" fmla="*/ 2147483647 w 167"/>
              <a:gd name="T113" fmla="*/ 2147483647 h 15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67"/>
              <a:gd name="T172" fmla="*/ 0 h 158"/>
              <a:gd name="T173" fmla="*/ 167 w 167"/>
              <a:gd name="T174" fmla="*/ 158 h 15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67" h="158">
                <a:moveTo>
                  <a:pt x="167" y="65"/>
                </a:moveTo>
                <a:lnTo>
                  <a:pt x="151" y="64"/>
                </a:lnTo>
                <a:lnTo>
                  <a:pt x="150" y="64"/>
                </a:lnTo>
                <a:lnTo>
                  <a:pt x="142" y="89"/>
                </a:lnTo>
                <a:lnTo>
                  <a:pt x="144" y="90"/>
                </a:lnTo>
                <a:lnTo>
                  <a:pt x="142" y="99"/>
                </a:lnTo>
                <a:lnTo>
                  <a:pt x="131" y="105"/>
                </a:lnTo>
                <a:lnTo>
                  <a:pt x="124" y="116"/>
                </a:lnTo>
                <a:lnTo>
                  <a:pt x="125" y="124"/>
                </a:lnTo>
                <a:lnTo>
                  <a:pt x="127" y="124"/>
                </a:lnTo>
                <a:lnTo>
                  <a:pt x="124" y="130"/>
                </a:lnTo>
                <a:lnTo>
                  <a:pt x="120" y="137"/>
                </a:lnTo>
                <a:lnTo>
                  <a:pt x="118" y="150"/>
                </a:lnTo>
                <a:lnTo>
                  <a:pt x="95" y="158"/>
                </a:lnTo>
                <a:lnTo>
                  <a:pt x="93" y="148"/>
                </a:lnTo>
                <a:lnTo>
                  <a:pt x="89" y="146"/>
                </a:lnTo>
                <a:lnTo>
                  <a:pt x="78" y="146"/>
                </a:lnTo>
                <a:lnTo>
                  <a:pt x="67" y="140"/>
                </a:lnTo>
                <a:lnTo>
                  <a:pt x="58" y="146"/>
                </a:lnTo>
                <a:lnTo>
                  <a:pt x="49" y="147"/>
                </a:lnTo>
                <a:lnTo>
                  <a:pt x="46" y="137"/>
                </a:lnTo>
                <a:lnTo>
                  <a:pt x="31" y="138"/>
                </a:lnTo>
                <a:lnTo>
                  <a:pt x="33" y="137"/>
                </a:lnTo>
                <a:lnTo>
                  <a:pt x="29" y="140"/>
                </a:lnTo>
                <a:lnTo>
                  <a:pt x="22" y="137"/>
                </a:lnTo>
                <a:lnTo>
                  <a:pt x="17" y="118"/>
                </a:lnTo>
                <a:lnTo>
                  <a:pt x="17" y="104"/>
                </a:lnTo>
                <a:lnTo>
                  <a:pt x="6" y="95"/>
                </a:lnTo>
                <a:lnTo>
                  <a:pt x="7" y="95"/>
                </a:lnTo>
                <a:lnTo>
                  <a:pt x="4" y="87"/>
                </a:lnTo>
                <a:lnTo>
                  <a:pt x="4" y="81"/>
                </a:lnTo>
                <a:lnTo>
                  <a:pt x="0" y="66"/>
                </a:lnTo>
                <a:lnTo>
                  <a:pt x="5" y="57"/>
                </a:lnTo>
                <a:lnTo>
                  <a:pt x="3" y="57"/>
                </a:lnTo>
                <a:lnTo>
                  <a:pt x="12" y="44"/>
                </a:lnTo>
                <a:lnTo>
                  <a:pt x="16" y="56"/>
                </a:lnTo>
                <a:lnTo>
                  <a:pt x="31" y="65"/>
                </a:lnTo>
                <a:lnTo>
                  <a:pt x="53" y="60"/>
                </a:lnTo>
                <a:lnTo>
                  <a:pt x="59" y="53"/>
                </a:lnTo>
                <a:lnTo>
                  <a:pt x="81" y="58"/>
                </a:lnTo>
                <a:lnTo>
                  <a:pt x="95" y="53"/>
                </a:lnTo>
                <a:lnTo>
                  <a:pt x="103" y="36"/>
                </a:lnTo>
                <a:lnTo>
                  <a:pt x="107" y="27"/>
                </a:lnTo>
                <a:lnTo>
                  <a:pt x="112" y="14"/>
                </a:lnTo>
                <a:lnTo>
                  <a:pt x="115" y="0"/>
                </a:lnTo>
                <a:lnTo>
                  <a:pt x="130" y="3"/>
                </a:lnTo>
                <a:lnTo>
                  <a:pt x="144" y="4"/>
                </a:lnTo>
                <a:lnTo>
                  <a:pt x="142" y="6"/>
                </a:lnTo>
                <a:lnTo>
                  <a:pt x="143" y="9"/>
                </a:lnTo>
                <a:lnTo>
                  <a:pt x="147" y="15"/>
                </a:lnTo>
                <a:lnTo>
                  <a:pt x="143" y="14"/>
                </a:lnTo>
                <a:lnTo>
                  <a:pt x="138" y="15"/>
                </a:lnTo>
                <a:lnTo>
                  <a:pt x="141" y="22"/>
                </a:lnTo>
                <a:lnTo>
                  <a:pt x="153" y="41"/>
                </a:lnTo>
                <a:lnTo>
                  <a:pt x="149" y="47"/>
                </a:lnTo>
                <a:lnTo>
                  <a:pt x="157" y="57"/>
                </a:lnTo>
                <a:lnTo>
                  <a:pt x="167" y="65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43" name="Freeform 77"/>
          <p:cNvSpPr>
            <a:spLocks/>
          </p:cNvSpPr>
          <p:nvPr/>
        </p:nvSpPr>
        <p:spPr bwMode="auto">
          <a:xfrm>
            <a:off x="7450138" y="4435475"/>
            <a:ext cx="303212" cy="441325"/>
          </a:xfrm>
          <a:custGeom>
            <a:avLst/>
            <a:gdLst>
              <a:gd name="T0" fmla="*/ 2147483647 w 180"/>
              <a:gd name="T1" fmla="*/ 2147483647 h 213"/>
              <a:gd name="T2" fmla="*/ 2147483647 w 180"/>
              <a:gd name="T3" fmla="*/ 2147483647 h 213"/>
              <a:gd name="T4" fmla="*/ 2147483647 w 180"/>
              <a:gd name="T5" fmla="*/ 2147483647 h 213"/>
              <a:gd name="T6" fmla="*/ 2147483647 w 180"/>
              <a:gd name="T7" fmla="*/ 2147483647 h 213"/>
              <a:gd name="T8" fmla="*/ 2147483647 w 180"/>
              <a:gd name="T9" fmla="*/ 2147483647 h 213"/>
              <a:gd name="T10" fmla="*/ 2147483647 w 180"/>
              <a:gd name="T11" fmla="*/ 2147483647 h 213"/>
              <a:gd name="T12" fmla="*/ 2147483647 w 180"/>
              <a:gd name="T13" fmla="*/ 2147483647 h 213"/>
              <a:gd name="T14" fmla="*/ 2147483647 w 180"/>
              <a:gd name="T15" fmla="*/ 2147483647 h 213"/>
              <a:gd name="T16" fmla="*/ 2147483647 w 180"/>
              <a:gd name="T17" fmla="*/ 2147483647 h 213"/>
              <a:gd name="T18" fmla="*/ 2147483647 w 180"/>
              <a:gd name="T19" fmla="*/ 2147483647 h 213"/>
              <a:gd name="T20" fmla="*/ 2147483647 w 180"/>
              <a:gd name="T21" fmla="*/ 2147483647 h 213"/>
              <a:gd name="T22" fmla="*/ 2147483647 w 180"/>
              <a:gd name="T23" fmla="*/ 2147483647 h 213"/>
              <a:gd name="T24" fmla="*/ 2147483647 w 180"/>
              <a:gd name="T25" fmla="*/ 2147483647 h 213"/>
              <a:gd name="T26" fmla="*/ 2147483647 w 180"/>
              <a:gd name="T27" fmla="*/ 2147483647 h 213"/>
              <a:gd name="T28" fmla="*/ 2147483647 w 180"/>
              <a:gd name="T29" fmla="*/ 2147483647 h 213"/>
              <a:gd name="T30" fmla="*/ 2147483647 w 180"/>
              <a:gd name="T31" fmla="*/ 2147483647 h 213"/>
              <a:gd name="T32" fmla="*/ 2147483647 w 180"/>
              <a:gd name="T33" fmla="*/ 2147483647 h 213"/>
              <a:gd name="T34" fmla="*/ 2147483647 w 180"/>
              <a:gd name="T35" fmla="*/ 2147483647 h 213"/>
              <a:gd name="T36" fmla="*/ 2147483647 w 180"/>
              <a:gd name="T37" fmla="*/ 2147483647 h 213"/>
              <a:gd name="T38" fmla="*/ 2147483647 w 180"/>
              <a:gd name="T39" fmla="*/ 2147483647 h 213"/>
              <a:gd name="T40" fmla="*/ 2147483647 w 180"/>
              <a:gd name="T41" fmla="*/ 2147483647 h 213"/>
              <a:gd name="T42" fmla="*/ 2147483647 w 180"/>
              <a:gd name="T43" fmla="*/ 2147483647 h 213"/>
              <a:gd name="T44" fmla="*/ 2147483647 w 180"/>
              <a:gd name="T45" fmla="*/ 2147483647 h 213"/>
              <a:gd name="T46" fmla="*/ 2147483647 w 180"/>
              <a:gd name="T47" fmla="*/ 2147483647 h 213"/>
              <a:gd name="T48" fmla="*/ 0 w 180"/>
              <a:gd name="T49" fmla="*/ 0 h 213"/>
              <a:gd name="T50" fmla="*/ 2147483647 w 180"/>
              <a:gd name="T51" fmla="*/ 2147483647 h 213"/>
              <a:gd name="T52" fmla="*/ 2147483647 w 180"/>
              <a:gd name="T53" fmla="*/ 2147483647 h 213"/>
              <a:gd name="T54" fmla="*/ 2147483647 w 180"/>
              <a:gd name="T55" fmla="*/ 2147483647 h 213"/>
              <a:gd name="T56" fmla="*/ 2147483647 w 180"/>
              <a:gd name="T57" fmla="*/ 2147483647 h 213"/>
              <a:gd name="T58" fmla="*/ 2147483647 w 180"/>
              <a:gd name="T59" fmla="*/ 2147483647 h 213"/>
              <a:gd name="T60" fmla="*/ 2147483647 w 180"/>
              <a:gd name="T61" fmla="*/ 2147483647 h 213"/>
              <a:gd name="T62" fmla="*/ 2147483647 w 180"/>
              <a:gd name="T63" fmla="*/ 2147483647 h 213"/>
              <a:gd name="T64" fmla="*/ 2147483647 w 180"/>
              <a:gd name="T65" fmla="*/ 2147483647 h 213"/>
              <a:gd name="T66" fmla="*/ 2147483647 w 180"/>
              <a:gd name="T67" fmla="*/ 2147483647 h 213"/>
              <a:gd name="T68" fmla="*/ 2147483647 w 180"/>
              <a:gd name="T69" fmla="*/ 2147483647 h 213"/>
              <a:gd name="T70" fmla="*/ 2147483647 w 180"/>
              <a:gd name="T71" fmla="*/ 2147483647 h 213"/>
              <a:gd name="T72" fmla="*/ 2147483647 w 180"/>
              <a:gd name="T73" fmla="*/ 2147483647 h 213"/>
              <a:gd name="T74" fmla="*/ 2147483647 w 180"/>
              <a:gd name="T75" fmla="*/ 2147483647 h 213"/>
              <a:gd name="T76" fmla="*/ 2147483647 w 180"/>
              <a:gd name="T77" fmla="*/ 2147483647 h 213"/>
              <a:gd name="T78" fmla="*/ 2147483647 w 180"/>
              <a:gd name="T79" fmla="*/ 2147483647 h 213"/>
              <a:gd name="T80" fmla="*/ 2147483647 w 180"/>
              <a:gd name="T81" fmla="*/ 2147483647 h 213"/>
              <a:gd name="T82" fmla="*/ 2147483647 w 180"/>
              <a:gd name="T83" fmla="*/ 2147483647 h 213"/>
              <a:gd name="T84" fmla="*/ 2147483647 w 180"/>
              <a:gd name="T85" fmla="*/ 2147483647 h 213"/>
              <a:gd name="T86" fmla="*/ 2147483647 w 180"/>
              <a:gd name="T87" fmla="*/ 2147483647 h 213"/>
              <a:gd name="T88" fmla="*/ 2147483647 w 180"/>
              <a:gd name="T89" fmla="*/ 2147483647 h 213"/>
              <a:gd name="T90" fmla="*/ 2147483647 w 180"/>
              <a:gd name="T91" fmla="*/ 2147483647 h 213"/>
              <a:gd name="T92" fmla="*/ 2147483647 w 180"/>
              <a:gd name="T93" fmla="*/ 2147483647 h 213"/>
              <a:gd name="T94" fmla="*/ 2147483647 w 180"/>
              <a:gd name="T95" fmla="*/ 2147483647 h 213"/>
              <a:gd name="T96" fmla="*/ 2147483647 w 180"/>
              <a:gd name="T97" fmla="*/ 2147483647 h 2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80"/>
              <a:gd name="T148" fmla="*/ 0 h 213"/>
              <a:gd name="T149" fmla="*/ 180 w 180"/>
              <a:gd name="T150" fmla="*/ 213 h 21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80" h="213">
                <a:moveTo>
                  <a:pt x="180" y="164"/>
                </a:moveTo>
                <a:lnTo>
                  <a:pt x="178" y="167"/>
                </a:lnTo>
                <a:lnTo>
                  <a:pt x="177" y="189"/>
                </a:lnTo>
                <a:lnTo>
                  <a:pt x="176" y="213"/>
                </a:lnTo>
                <a:lnTo>
                  <a:pt x="167" y="206"/>
                </a:lnTo>
                <a:lnTo>
                  <a:pt x="166" y="211"/>
                </a:lnTo>
                <a:lnTo>
                  <a:pt x="158" y="207"/>
                </a:lnTo>
                <a:lnTo>
                  <a:pt x="158" y="213"/>
                </a:lnTo>
                <a:lnTo>
                  <a:pt x="141" y="197"/>
                </a:lnTo>
                <a:lnTo>
                  <a:pt x="131" y="188"/>
                </a:lnTo>
                <a:lnTo>
                  <a:pt x="122" y="179"/>
                </a:lnTo>
                <a:lnTo>
                  <a:pt x="113" y="170"/>
                </a:lnTo>
                <a:lnTo>
                  <a:pt x="104" y="161"/>
                </a:lnTo>
                <a:lnTo>
                  <a:pt x="96" y="145"/>
                </a:lnTo>
                <a:lnTo>
                  <a:pt x="89" y="129"/>
                </a:lnTo>
                <a:lnTo>
                  <a:pt x="86" y="127"/>
                </a:lnTo>
                <a:lnTo>
                  <a:pt x="77" y="113"/>
                </a:lnTo>
                <a:lnTo>
                  <a:pt x="68" y="99"/>
                </a:lnTo>
                <a:lnTo>
                  <a:pt x="63" y="86"/>
                </a:lnTo>
                <a:lnTo>
                  <a:pt x="58" y="74"/>
                </a:lnTo>
                <a:lnTo>
                  <a:pt x="45" y="61"/>
                </a:lnTo>
                <a:lnTo>
                  <a:pt x="35" y="45"/>
                </a:lnTo>
                <a:lnTo>
                  <a:pt x="22" y="33"/>
                </a:lnTo>
                <a:lnTo>
                  <a:pt x="10" y="21"/>
                </a:lnTo>
                <a:lnTo>
                  <a:pt x="0" y="0"/>
                </a:lnTo>
                <a:lnTo>
                  <a:pt x="11" y="1"/>
                </a:lnTo>
                <a:lnTo>
                  <a:pt x="24" y="3"/>
                </a:lnTo>
                <a:lnTo>
                  <a:pt x="36" y="6"/>
                </a:lnTo>
                <a:lnTo>
                  <a:pt x="51" y="23"/>
                </a:lnTo>
                <a:lnTo>
                  <a:pt x="52" y="26"/>
                </a:lnTo>
                <a:lnTo>
                  <a:pt x="66" y="41"/>
                </a:lnTo>
                <a:lnTo>
                  <a:pt x="81" y="54"/>
                </a:lnTo>
                <a:lnTo>
                  <a:pt x="94" y="67"/>
                </a:lnTo>
                <a:lnTo>
                  <a:pt x="93" y="61"/>
                </a:lnTo>
                <a:lnTo>
                  <a:pt x="107" y="72"/>
                </a:lnTo>
                <a:lnTo>
                  <a:pt x="116" y="83"/>
                </a:lnTo>
                <a:lnTo>
                  <a:pt x="130" y="93"/>
                </a:lnTo>
                <a:lnTo>
                  <a:pt x="132" y="95"/>
                </a:lnTo>
                <a:lnTo>
                  <a:pt x="142" y="104"/>
                </a:lnTo>
                <a:lnTo>
                  <a:pt x="136" y="108"/>
                </a:lnTo>
                <a:lnTo>
                  <a:pt x="137" y="111"/>
                </a:lnTo>
                <a:lnTo>
                  <a:pt x="136" y="114"/>
                </a:lnTo>
                <a:lnTo>
                  <a:pt x="138" y="120"/>
                </a:lnTo>
                <a:lnTo>
                  <a:pt x="152" y="123"/>
                </a:lnTo>
                <a:lnTo>
                  <a:pt x="154" y="137"/>
                </a:lnTo>
                <a:lnTo>
                  <a:pt x="158" y="141"/>
                </a:lnTo>
                <a:lnTo>
                  <a:pt x="159" y="149"/>
                </a:lnTo>
                <a:lnTo>
                  <a:pt x="171" y="149"/>
                </a:lnTo>
                <a:lnTo>
                  <a:pt x="180" y="164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44" name="Freeform 78"/>
          <p:cNvSpPr>
            <a:spLocks/>
          </p:cNvSpPr>
          <p:nvPr/>
        </p:nvSpPr>
        <p:spPr bwMode="auto">
          <a:xfrm>
            <a:off x="8464550" y="4667250"/>
            <a:ext cx="274638" cy="338138"/>
          </a:xfrm>
          <a:custGeom>
            <a:avLst/>
            <a:gdLst>
              <a:gd name="T0" fmla="*/ 2147483647 w 164"/>
              <a:gd name="T1" fmla="*/ 2147483647 h 165"/>
              <a:gd name="T2" fmla="*/ 2147483647 w 164"/>
              <a:gd name="T3" fmla="*/ 2147483647 h 165"/>
              <a:gd name="T4" fmla="*/ 2147483647 w 164"/>
              <a:gd name="T5" fmla="*/ 2147483647 h 165"/>
              <a:gd name="T6" fmla="*/ 2147483647 w 164"/>
              <a:gd name="T7" fmla="*/ 2147483647 h 165"/>
              <a:gd name="T8" fmla="*/ 2147483647 w 164"/>
              <a:gd name="T9" fmla="*/ 2147483647 h 165"/>
              <a:gd name="T10" fmla="*/ 2147483647 w 164"/>
              <a:gd name="T11" fmla="*/ 2147483647 h 165"/>
              <a:gd name="T12" fmla="*/ 2147483647 w 164"/>
              <a:gd name="T13" fmla="*/ 2147483647 h 165"/>
              <a:gd name="T14" fmla="*/ 2147483647 w 164"/>
              <a:gd name="T15" fmla="*/ 2147483647 h 165"/>
              <a:gd name="T16" fmla="*/ 2147483647 w 164"/>
              <a:gd name="T17" fmla="*/ 2147483647 h 165"/>
              <a:gd name="T18" fmla="*/ 2147483647 w 164"/>
              <a:gd name="T19" fmla="*/ 2147483647 h 165"/>
              <a:gd name="T20" fmla="*/ 2147483647 w 164"/>
              <a:gd name="T21" fmla="*/ 2147483647 h 165"/>
              <a:gd name="T22" fmla="*/ 2147483647 w 164"/>
              <a:gd name="T23" fmla="*/ 2147483647 h 165"/>
              <a:gd name="T24" fmla="*/ 2147483647 w 164"/>
              <a:gd name="T25" fmla="*/ 2147483647 h 165"/>
              <a:gd name="T26" fmla="*/ 2147483647 w 164"/>
              <a:gd name="T27" fmla="*/ 2147483647 h 165"/>
              <a:gd name="T28" fmla="*/ 2147483647 w 164"/>
              <a:gd name="T29" fmla="*/ 2147483647 h 165"/>
              <a:gd name="T30" fmla="*/ 2147483647 w 164"/>
              <a:gd name="T31" fmla="*/ 2147483647 h 165"/>
              <a:gd name="T32" fmla="*/ 2147483647 w 164"/>
              <a:gd name="T33" fmla="*/ 2147483647 h 165"/>
              <a:gd name="T34" fmla="*/ 2147483647 w 164"/>
              <a:gd name="T35" fmla="*/ 2147483647 h 165"/>
              <a:gd name="T36" fmla="*/ 2147483647 w 164"/>
              <a:gd name="T37" fmla="*/ 2147483647 h 165"/>
              <a:gd name="T38" fmla="*/ 2147483647 w 164"/>
              <a:gd name="T39" fmla="*/ 2147483647 h 165"/>
              <a:gd name="T40" fmla="*/ 2147483647 w 164"/>
              <a:gd name="T41" fmla="*/ 2147483647 h 165"/>
              <a:gd name="T42" fmla="*/ 2147483647 w 164"/>
              <a:gd name="T43" fmla="*/ 2147483647 h 165"/>
              <a:gd name="T44" fmla="*/ 2147483647 w 164"/>
              <a:gd name="T45" fmla="*/ 2147483647 h 165"/>
              <a:gd name="T46" fmla="*/ 2147483647 w 164"/>
              <a:gd name="T47" fmla="*/ 2147483647 h 165"/>
              <a:gd name="T48" fmla="*/ 2147483647 w 164"/>
              <a:gd name="T49" fmla="*/ 2147483647 h 165"/>
              <a:gd name="T50" fmla="*/ 2147483647 w 164"/>
              <a:gd name="T51" fmla="*/ 2147483647 h 165"/>
              <a:gd name="T52" fmla="*/ 2147483647 w 164"/>
              <a:gd name="T53" fmla="*/ 2147483647 h 165"/>
              <a:gd name="T54" fmla="*/ 2147483647 w 164"/>
              <a:gd name="T55" fmla="*/ 2147483647 h 165"/>
              <a:gd name="T56" fmla="*/ 2147483647 w 164"/>
              <a:gd name="T57" fmla="*/ 2147483647 h 165"/>
              <a:gd name="T58" fmla="*/ 2147483647 w 164"/>
              <a:gd name="T59" fmla="*/ 2147483647 h 165"/>
              <a:gd name="T60" fmla="*/ 2147483647 w 164"/>
              <a:gd name="T61" fmla="*/ 2147483647 h 165"/>
              <a:gd name="T62" fmla="*/ 2147483647 w 164"/>
              <a:gd name="T63" fmla="*/ 2147483647 h 16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64"/>
              <a:gd name="T97" fmla="*/ 0 h 165"/>
              <a:gd name="T98" fmla="*/ 164 w 164"/>
              <a:gd name="T99" fmla="*/ 165 h 165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64" h="165">
                <a:moveTo>
                  <a:pt x="130" y="137"/>
                </a:moveTo>
                <a:lnTo>
                  <a:pt x="130" y="138"/>
                </a:lnTo>
                <a:lnTo>
                  <a:pt x="130" y="147"/>
                </a:lnTo>
                <a:lnTo>
                  <a:pt x="134" y="146"/>
                </a:lnTo>
                <a:lnTo>
                  <a:pt x="148" y="143"/>
                </a:lnTo>
                <a:lnTo>
                  <a:pt x="153" y="153"/>
                </a:lnTo>
                <a:lnTo>
                  <a:pt x="164" y="165"/>
                </a:lnTo>
                <a:lnTo>
                  <a:pt x="164" y="149"/>
                </a:lnTo>
                <a:lnTo>
                  <a:pt x="164" y="134"/>
                </a:lnTo>
                <a:lnTo>
                  <a:pt x="164" y="118"/>
                </a:lnTo>
                <a:lnTo>
                  <a:pt x="164" y="102"/>
                </a:lnTo>
                <a:lnTo>
                  <a:pt x="164" y="88"/>
                </a:lnTo>
                <a:lnTo>
                  <a:pt x="164" y="72"/>
                </a:lnTo>
                <a:lnTo>
                  <a:pt x="164" y="57"/>
                </a:lnTo>
                <a:lnTo>
                  <a:pt x="164" y="41"/>
                </a:lnTo>
                <a:lnTo>
                  <a:pt x="153" y="39"/>
                </a:lnTo>
                <a:lnTo>
                  <a:pt x="133" y="29"/>
                </a:lnTo>
                <a:lnTo>
                  <a:pt x="111" y="20"/>
                </a:lnTo>
                <a:lnTo>
                  <a:pt x="100" y="29"/>
                </a:lnTo>
                <a:lnTo>
                  <a:pt x="86" y="39"/>
                </a:lnTo>
                <a:lnTo>
                  <a:pt x="69" y="56"/>
                </a:lnTo>
                <a:lnTo>
                  <a:pt x="62" y="50"/>
                </a:lnTo>
                <a:lnTo>
                  <a:pt x="56" y="41"/>
                </a:lnTo>
                <a:lnTo>
                  <a:pt x="55" y="45"/>
                </a:lnTo>
                <a:lnTo>
                  <a:pt x="50" y="23"/>
                </a:lnTo>
                <a:lnTo>
                  <a:pt x="50" y="15"/>
                </a:lnTo>
                <a:lnTo>
                  <a:pt x="48" y="6"/>
                </a:lnTo>
                <a:lnTo>
                  <a:pt x="32" y="4"/>
                </a:lnTo>
                <a:lnTo>
                  <a:pt x="18" y="0"/>
                </a:lnTo>
                <a:lnTo>
                  <a:pt x="2" y="11"/>
                </a:lnTo>
                <a:lnTo>
                  <a:pt x="0" y="20"/>
                </a:lnTo>
                <a:lnTo>
                  <a:pt x="13" y="24"/>
                </a:lnTo>
                <a:lnTo>
                  <a:pt x="21" y="35"/>
                </a:lnTo>
                <a:lnTo>
                  <a:pt x="33" y="35"/>
                </a:lnTo>
                <a:lnTo>
                  <a:pt x="45" y="34"/>
                </a:lnTo>
                <a:lnTo>
                  <a:pt x="45" y="38"/>
                </a:lnTo>
                <a:lnTo>
                  <a:pt x="44" y="40"/>
                </a:lnTo>
                <a:lnTo>
                  <a:pt x="42" y="40"/>
                </a:lnTo>
                <a:lnTo>
                  <a:pt x="37" y="40"/>
                </a:lnTo>
                <a:lnTo>
                  <a:pt x="21" y="44"/>
                </a:lnTo>
                <a:lnTo>
                  <a:pt x="15" y="47"/>
                </a:lnTo>
                <a:lnTo>
                  <a:pt x="30" y="59"/>
                </a:lnTo>
                <a:lnTo>
                  <a:pt x="28" y="68"/>
                </a:lnTo>
                <a:lnTo>
                  <a:pt x="37" y="68"/>
                </a:lnTo>
                <a:lnTo>
                  <a:pt x="46" y="51"/>
                </a:lnTo>
                <a:lnTo>
                  <a:pt x="44" y="62"/>
                </a:lnTo>
                <a:lnTo>
                  <a:pt x="58" y="66"/>
                </a:lnTo>
                <a:lnTo>
                  <a:pt x="62" y="66"/>
                </a:lnTo>
                <a:lnTo>
                  <a:pt x="61" y="72"/>
                </a:lnTo>
                <a:lnTo>
                  <a:pt x="74" y="77"/>
                </a:lnTo>
                <a:lnTo>
                  <a:pt x="86" y="82"/>
                </a:lnTo>
                <a:lnTo>
                  <a:pt x="98" y="87"/>
                </a:lnTo>
                <a:lnTo>
                  <a:pt x="111" y="92"/>
                </a:lnTo>
                <a:lnTo>
                  <a:pt x="117" y="100"/>
                </a:lnTo>
                <a:lnTo>
                  <a:pt x="128" y="120"/>
                </a:lnTo>
                <a:lnTo>
                  <a:pt x="133" y="124"/>
                </a:lnTo>
                <a:lnTo>
                  <a:pt x="124" y="124"/>
                </a:lnTo>
                <a:lnTo>
                  <a:pt x="134" y="129"/>
                </a:lnTo>
                <a:lnTo>
                  <a:pt x="127" y="129"/>
                </a:lnTo>
                <a:lnTo>
                  <a:pt x="129" y="135"/>
                </a:lnTo>
                <a:lnTo>
                  <a:pt x="118" y="134"/>
                </a:lnTo>
                <a:lnTo>
                  <a:pt x="109" y="150"/>
                </a:lnTo>
                <a:lnTo>
                  <a:pt x="124" y="148"/>
                </a:lnTo>
                <a:lnTo>
                  <a:pt x="130" y="137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45" name="Freeform 79"/>
          <p:cNvSpPr>
            <a:spLocks/>
          </p:cNvSpPr>
          <p:nvPr/>
        </p:nvSpPr>
        <p:spPr bwMode="auto">
          <a:xfrm>
            <a:off x="7735888" y="4878388"/>
            <a:ext cx="263525" cy="114300"/>
          </a:xfrm>
          <a:custGeom>
            <a:avLst/>
            <a:gdLst>
              <a:gd name="T0" fmla="*/ 2147483647 w 155"/>
              <a:gd name="T1" fmla="*/ 2147483647 h 53"/>
              <a:gd name="T2" fmla="*/ 2147483647 w 155"/>
              <a:gd name="T3" fmla="*/ 2147483647 h 53"/>
              <a:gd name="T4" fmla="*/ 2147483647 w 155"/>
              <a:gd name="T5" fmla="*/ 2147483647 h 53"/>
              <a:gd name="T6" fmla="*/ 2147483647 w 155"/>
              <a:gd name="T7" fmla="*/ 2147483647 h 53"/>
              <a:gd name="T8" fmla="*/ 2147483647 w 155"/>
              <a:gd name="T9" fmla="*/ 2147483647 h 53"/>
              <a:gd name="T10" fmla="*/ 2147483647 w 155"/>
              <a:gd name="T11" fmla="*/ 2147483647 h 53"/>
              <a:gd name="T12" fmla="*/ 2147483647 w 155"/>
              <a:gd name="T13" fmla="*/ 2147483647 h 53"/>
              <a:gd name="T14" fmla="*/ 2147483647 w 155"/>
              <a:gd name="T15" fmla="*/ 2147483647 h 53"/>
              <a:gd name="T16" fmla="*/ 2147483647 w 155"/>
              <a:gd name="T17" fmla="*/ 2147483647 h 53"/>
              <a:gd name="T18" fmla="*/ 2147483647 w 155"/>
              <a:gd name="T19" fmla="*/ 2147483647 h 53"/>
              <a:gd name="T20" fmla="*/ 2147483647 w 155"/>
              <a:gd name="T21" fmla="*/ 2147483647 h 53"/>
              <a:gd name="T22" fmla="*/ 2147483647 w 155"/>
              <a:gd name="T23" fmla="*/ 2147483647 h 53"/>
              <a:gd name="T24" fmla="*/ 2147483647 w 155"/>
              <a:gd name="T25" fmla="*/ 2147483647 h 53"/>
              <a:gd name="T26" fmla="*/ 2147483647 w 155"/>
              <a:gd name="T27" fmla="*/ 0 h 53"/>
              <a:gd name="T28" fmla="*/ 2147483647 w 155"/>
              <a:gd name="T29" fmla="*/ 2147483647 h 53"/>
              <a:gd name="T30" fmla="*/ 0 w 155"/>
              <a:gd name="T31" fmla="*/ 2147483647 h 53"/>
              <a:gd name="T32" fmla="*/ 2147483647 w 155"/>
              <a:gd name="T33" fmla="*/ 2147483647 h 53"/>
              <a:gd name="T34" fmla="*/ 2147483647 w 155"/>
              <a:gd name="T35" fmla="*/ 2147483647 h 53"/>
              <a:gd name="T36" fmla="*/ 2147483647 w 155"/>
              <a:gd name="T37" fmla="*/ 2147483647 h 53"/>
              <a:gd name="T38" fmla="*/ 2147483647 w 155"/>
              <a:gd name="T39" fmla="*/ 2147483647 h 53"/>
              <a:gd name="T40" fmla="*/ 2147483647 w 155"/>
              <a:gd name="T41" fmla="*/ 2147483647 h 53"/>
              <a:gd name="T42" fmla="*/ 2147483647 w 155"/>
              <a:gd name="T43" fmla="*/ 2147483647 h 53"/>
              <a:gd name="T44" fmla="*/ 2147483647 w 155"/>
              <a:gd name="T45" fmla="*/ 2147483647 h 53"/>
              <a:gd name="T46" fmla="*/ 2147483647 w 155"/>
              <a:gd name="T47" fmla="*/ 2147483647 h 53"/>
              <a:gd name="T48" fmla="*/ 2147483647 w 155"/>
              <a:gd name="T49" fmla="*/ 2147483647 h 53"/>
              <a:gd name="T50" fmla="*/ 2147483647 w 155"/>
              <a:gd name="T51" fmla="*/ 2147483647 h 5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55"/>
              <a:gd name="T79" fmla="*/ 0 h 53"/>
              <a:gd name="T80" fmla="*/ 155 w 155"/>
              <a:gd name="T81" fmla="*/ 53 h 5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55" h="53">
                <a:moveTo>
                  <a:pt x="155" y="53"/>
                </a:moveTo>
                <a:lnTo>
                  <a:pt x="153" y="50"/>
                </a:lnTo>
                <a:lnTo>
                  <a:pt x="153" y="35"/>
                </a:lnTo>
                <a:lnTo>
                  <a:pt x="140" y="33"/>
                </a:lnTo>
                <a:lnTo>
                  <a:pt x="128" y="31"/>
                </a:lnTo>
                <a:lnTo>
                  <a:pt x="122" y="20"/>
                </a:lnTo>
                <a:lnTo>
                  <a:pt x="101" y="14"/>
                </a:lnTo>
                <a:lnTo>
                  <a:pt x="94" y="8"/>
                </a:lnTo>
                <a:lnTo>
                  <a:pt x="87" y="17"/>
                </a:lnTo>
                <a:lnTo>
                  <a:pt x="75" y="17"/>
                </a:lnTo>
                <a:lnTo>
                  <a:pt x="62" y="17"/>
                </a:lnTo>
                <a:lnTo>
                  <a:pt x="54" y="9"/>
                </a:lnTo>
                <a:lnTo>
                  <a:pt x="34" y="1"/>
                </a:lnTo>
                <a:lnTo>
                  <a:pt x="14" y="0"/>
                </a:lnTo>
                <a:lnTo>
                  <a:pt x="5" y="12"/>
                </a:lnTo>
                <a:lnTo>
                  <a:pt x="0" y="14"/>
                </a:lnTo>
                <a:lnTo>
                  <a:pt x="18" y="19"/>
                </a:lnTo>
                <a:lnTo>
                  <a:pt x="18" y="24"/>
                </a:lnTo>
                <a:lnTo>
                  <a:pt x="35" y="29"/>
                </a:lnTo>
                <a:lnTo>
                  <a:pt x="53" y="32"/>
                </a:lnTo>
                <a:lnTo>
                  <a:pt x="69" y="36"/>
                </a:lnTo>
                <a:lnTo>
                  <a:pt x="84" y="39"/>
                </a:lnTo>
                <a:lnTo>
                  <a:pt x="106" y="42"/>
                </a:lnTo>
                <a:lnTo>
                  <a:pt x="128" y="44"/>
                </a:lnTo>
                <a:lnTo>
                  <a:pt x="141" y="49"/>
                </a:lnTo>
                <a:lnTo>
                  <a:pt x="155" y="53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46" name="Freeform 80"/>
          <p:cNvSpPr>
            <a:spLocks/>
          </p:cNvSpPr>
          <p:nvPr/>
        </p:nvSpPr>
        <p:spPr bwMode="auto">
          <a:xfrm>
            <a:off x="8248650" y="4981575"/>
            <a:ext cx="106363" cy="71438"/>
          </a:xfrm>
          <a:custGeom>
            <a:avLst/>
            <a:gdLst>
              <a:gd name="T0" fmla="*/ 2147483647 w 62"/>
              <a:gd name="T1" fmla="*/ 0 h 36"/>
              <a:gd name="T2" fmla="*/ 2147483647 w 62"/>
              <a:gd name="T3" fmla="*/ 2147483647 h 36"/>
              <a:gd name="T4" fmla="*/ 2147483647 w 62"/>
              <a:gd name="T5" fmla="*/ 2147483647 h 36"/>
              <a:gd name="T6" fmla="*/ 2147483647 w 62"/>
              <a:gd name="T7" fmla="*/ 2147483647 h 36"/>
              <a:gd name="T8" fmla="*/ 2147483647 w 62"/>
              <a:gd name="T9" fmla="*/ 2147483647 h 36"/>
              <a:gd name="T10" fmla="*/ 0 w 62"/>
              <a:gd name="T11" fmla="*/ 2147483647 h 36"/>
              <a:gd name="T12" fmla="*/ 2147483647 w 62"/>
              <a:gd name="T13" fmla="*/ 2147483647 h 36"/>
              <a:gd name="T14" fmla="*/ 2147483647 w 62"/>
              <a:gd name="T15" fmla="*/ 2147483647 h 36"/>
              <a:gd name="T16" fmla="*/ 2147483647 w 62"/>
              <a:gd name="T17" fmla="*/ 2147483647 h 36"/>
              <a:gd name="T18" fmla="*/ 2147483647 w 62"/>
              <a:gd name="T19" fmla="*/ 0 h 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62"/>
              <a:gd name="T31" fmla="*/ 0 h 36"/>
              <a:gd name="T32" fmla="*/ 62 w 62"/>
              <a:gd name="T33" fmla="*/ 36 h 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62" h="36">
                <a:moveTo>
                  <a:pt x="62" y="0"/>
                </a:moveTo>
                <a:lnTo>
                  <a:pt x="38" y="1"/>
                </a:lnTo>
                <a:lnTo>
                  <a:pt x="23" y="8"/>
                </a:lnTo>
                <a:lnTo>
                  <a:pt x="7" y="16"/>
                </a:lnTo>
                <a:lnTo>
                  <a:pt x="1" y="30"/>
                </a:lnTo>
                <a:lnTo>
                  <a:pt x="0" y="32"/>
                </a:lnTo>
                <a:lnTo>
                  <a:pt x="2" y="36"/>
                </a:lnTo>
                <a:lnTo>
                  <a:pt x="21" y="24"/>
                </a:lnTo>
                <a:lnTo>
                  <a:pt x="42" y="12"/>
                </a:lnTo>
                <a:lnTo>
                  <a:pt x="62" y="0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47" name="Freeform 81"/>
          <p:cNvSpPr>
            <a:spLocks/>
          </p:cNvSpPr>
          <p:nvPr/>
        </p:nvSpPr>
        <p:spPr bwMode="auto">
          <a:xfrm>
            <a:off x="8359775" y="4567238"/>
            <a:ext cx="39688" cy="115887"/>
          </a:xfrm>
          <a:custGeom>
            <a:avLst/>
            <a:gdLst>
              <a:gd name="T0" fmla="*/ 2147483647 w 22"/>
              <a:gd name="T1" fmla="*/ 2147483647 h 57"/>
              <a:gd name="T2" fmla="*/ 2147483647 w 22"/>
              <a:gd name="T3" fmla="*/ 2147483647 h 57"/>
              <a:gd name="T4" fmla="*/ 2147483647 w 22"/>
              <a:gd name="T5" fmla="*/ 2147483647 h 57"/>
              <a:gd name="T6" fmla="*/ 2147483647 w 22"/>
              <a:gd name="T7" fmla="*/ 2147483647 h 57"/>
              <a:gd name="T8" fmla="*/ 2147483647 w 22"/>
              <a:gd name="T9" fmla="*/ 2147483647 h 57"/>
              <a:gd name="T10" fmla="*/ 2147483647 w 22"/>
              <a:gd name="T11" fmla="*/ 2147483647 h 57"/>
              <a:gd name="T12" fmla="*/ 2147483647 w 22"/>
              <a:gd name="T13" fmla="*/ 2147483647 h 57"/>
              <a:gd name="T14" fmla="*/ 2147483647 w 22"/>
              <a:gd name="T15" fmla="*/ 2147483647 h 57"/>
              <a:gd name="T16" fmla="*/ 2147483647 w 22"/>
              <a:gd name="T17" fmla="*/ 0 h 57"/>
              <a:gd name="T18" fmla="*/ 0 w 22"/>
              <a:gd name="T19" fmla="*/ 2147483647 h 57"/>
              <a:gd name="T20" fmla="*/ 2147483647 w 22"/>
              <a:gd name="T21" fmla="*/ 2147483647 h 57"/>
              <a:gd name="T22" fmla="*/ 2147483647 w 22"/>
              <a:gd name="T23" fmla="*/ 2147483647 h 57"/>
              <a:gd name="T24" fmla="*/ 2147483647 w 22"/>
              <a:gd name="T25" fmla="*/ 2147483647 h 57"/>
              <a:gd name="T26" fmla="*/ 2147483647 w 22"/>
              <a:gd name="T27" fmla="*/ 2147483647 h 57"/>
              <a:gd name="T28" fmla="*/ 2147483647 w 22"/>
              <a:gd name="T29" fmla="*/ 2147483647 h 5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2"/>
              <a:gd name="T46" fmla="*/ 0 h 57"/>
              <a:gd name="T47" fmla="*/ 22 w 22"/>
              <a:gd name="T48" fmla="*/ 57 h 5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2" h="57">
                <a:moveTo>
                  <a:pt x="22" y="36"/>
                </a:moveTo>
                <a:lnTo>
                  <a:pt x="13" y="23"/>
                </a:lnTo>
                <a:lnTo>
                  <a:pt x="20" y="15"/>
                </a:lnTo>
                <a:lnTo>
                  <a:pt x="16" y="11"/>
                </a:lnTo>
                <a:lnTo>
                  <a:pt x="10" y="16"/>
                </a:lnTo>
                <a:lnTo>
                  <a:pt x="4" y="26"/>
                </a:lnTo>
                <a:lnTo>
                  <a:pt x="4" y="21"/>
                </a:lnTo>
                <a:lnTo>
                  <a:pt x="8" y="8"/>
                </a:lnTo>
                <a:lnTo>
                  <a:pt x="9" y="0"/>
                </a:lnTo>
                <a:lnTo>
                  <a:pt x="0" y="14"/>
                </a:lnTo>
                <a:lnTo>
                  <a:pt x="2" y="27"/>
                </a:lnTo>
                <a:lnTo>
                  <a:pt x="3" y="41"/>
                </a:lnTo>
                <a:lnTo>
                  <a:pt x="13" y="57"/>
                </a:lnTo>
                <a:lnTo>
                  <a:pt x="6" y="35"/>
                </a:lnTo>
                <a:lnTo>
                  <a:pt x="22" y="36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48" name="Freeform 82"/>
          <p:cNvSpPr>
            <a:spLocks/>
          </p:cNvSpPr>
          <p:nvPr/>
        </p:nvSpPr>
        <p:spPr bwMode="auto">
          <a:xfrm>
            <a:off x="8369300" y="4760913"/>
            <a:ext cx="85725" cy="42862"/>
          </a:xfrm>
          <a:custGeom>
            <a:avLst/>
            <a:gdLst>
              <a:gd name="T0" fmla="*/ 2147483647 w 49"/>
              <a:gd name="T1" fmla="*/ 2147483647 h 19"/>
              <a:gd name="T2" fmla="*/ 2147483647 w 49"/>
              <a:gd name="T3" fmla="*/ 2147483647 h 19"/>
              <a:gd name="T4" fmla="*/ 2147483647 w 49"/>
              <a:gd name="T5" fmla="*/ 2147483647 h 19"/>
              <a:gd name="T6" fmla="*/ 2147483647 w 49"/>
              <a:gd name="T7" fmla="*/ 2147483647 h 19"/>
              <a:gd name="T8" fmla="*/ 2147483647 w 49"/>
              <a:gd name="T9" fmla="*/ 2147483647 h 19"/>
              <a:gd name="T10" fmla="*/ 0 w 49"/>
              <a:gd name="T11" fmla="*/ 2147483647 h 19"/>
              <a:gd name="T12" fmla="*/ 2147483647 w 49"/>
              <a:gd name="T13" fmla="*/ 2147483647 h 19"/>
              <a:gd name="T14" fmla="*/ 2147483647 w 49"/>
              <a:gd name="T15" fmla="*/ 0 h 19"/>
              <a:gd name="T16" fmla="*/ 2147483647 w 49"/>
              <a:gd name="T17" fmla="*/ 2147483647 h 19"/>
              <a:gd name="T18" fmla="*/ 2147483647 w 49"/>
              <a:gd name="T19" fmla="*/ 2147483647 h 19"/>
              <a:gd name="T20" fmla="*/ 2147483647 w 49"/>
              <a:gd name="T21" fmla="*/ 2147483647 h 1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9"/>
              <a:gd name="T34" fmla="*/ 0 h 19"/>
              <a:gd name="T35" fmla="*/ 49 w 49"/>
              <a:gd name="T36" fmla="*/ 19 h 1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9" h="19">
                <a:moveTo>
                  <a:pt x="49" y="14"/>
                </a:moveTo>
                <a:lnTo>
                  <a:pt x="47" y="19"/>
                </a:lnTo>
                <a:lnTo>
                  <a:pt x="26" y="10"/>
                </a:lnTo>
                <a:lnTo>
                  <a:pt x="12" y="11"/>
                </a:lnTo>
                <a:lnTo>
                  <a:pt x="2" y="7"/>
                </a:lnTo>
                <a:lnTo>
                  <a:pt x="0" y="11"/>
                </a:lnTo>
                <a:lnTo>
                  <a:pt x="1" y="5"/>
                </a:lnTo>
                <a:lnTo>
                  <a:pt x="11" y="0"/>
                </a:lnTo>
                <a:lnTo>
                  <a:pt x="25" y="1"/>
                </a:lnTo>
                <a:lnTo>
                  <a:pt x="41" y="2"/>
                </a:lnTo>
                <a:lnTo>
                  <a:pt x="49" y="14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49" name="Freeform 83"/>
          <p:cNvSpPr>
            <a:spLocks/>
          </p:cNvSpPr>
          <p:nvPr/>
        </p:nvSpPr>
        <p:spPr bwMode="auto">
          <a:xfrm>
            <a:off x="8145463" y="4970463"/>
            <a:ext cx="90487" cy="22225"/>
          </a:xfrm>
          <a:custGeom>
            <a:avLst/>
            <a:gdLst>
              <a:gd name="T0" fmla="*/ 2147483647 w 54"/>
              <a:gd name="T1" fmla="*/ 2147483647 h 11"/>
              <a:gd name="T2" fmla="*/ 2147483647 w 54"/>
              <a:gd name="T3" fmla="*/ 0 h 11"/>
              <a:gd name="T4" fmla="*/ 2147483647 w 54"/>
              <a:gd name="T5" fmla="*/ 0 h 11"/>
              <a:gd name="T6" fmla="*/ 2147483647 w 54"/>
              <a:gd name="T7" fmla="*/ 2147483647 h 11"/>
              <a:gd name="T8" fmla="*/ 2147483647 w 54"/>
              <a:gd name="T9" fmla="*/ 2147483647 h 11"/>
              <a:gd name="T10" fmla="*/ 2147483647 w 54"/>
              <a:gd name="T11" fmla="*/ 2147483647 h 11"/>
              <a:gd name="T12" fmla="*/ 2147483647 w 54"/>
              <a:gd name="T13" fmla="*/ 0 h 11"/>
              <a:gd name="T14" fmla="*/ 0 w 54"/>
              <a:gd name="T15" fmla="*/ 2147483647 h 11"/>
              <a:gd name="T16" fmla="*/ 2147483647 w 54"/>
              <a:gd name="T17" fmla="*/ 2147483647 h 11"/>
              <a:gd name="T18" fmla="*/ 2147483647 w 54"/>
              <a:gd name="T19" fmla="*/ 2147483647 h 11"/>
              <a:gd name="T20" fmla="*/ 2147483647 w 54"/>
              <a:gd name="T21" fmla="*/ 2147483647 h 11"/>
              <a:gd name="T22" fmla="*/ 2147483647 w 54"/>
              <a:gd name="T23" fmla="*/ 2147483647 h 1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54"/>
              <a:gd name="T37" fmla="*/ 0 h 11"/>
              <a:gd name="T38" fmla="*/ 54 w 54"/>
              <a:gd name="T39" fmla="*/ 11 h 1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4" h="11">
                <a:moveTo>
                  <a:pt x="54" y="1"/>
                </a:moveTo>
                <a:lnTo>
                  <a:pt x="53" y="0"/>
                </a:lnTo>
                <a:lnTo>
                  <a:pt x="50" y="0"/>
                </a:lnTo>
                <a:lnTo>
                  <a:pt x="45" y="5"/>
                </a:lnTo>
                <a:lnTo>
                  <a:pt x="36" y="5"/>
                </a:lnTo>
                <a:lnTo>
                  <a:pt x="22" y="2"/>
                </a:lnTo>
                <a:lnTo>
                  <a:pt x="9" y="0"/>
                </a:lnTo>
                <a:lnTo>
                  <a:pt x="0" y="8"/>
                </a:lnTo>
                <a:lnTo>
                  <a:pt x="8" y="11"/>
                </a:lnTo>
                <a:lnTo>
                  <a:pt x="24" y="10"/>
                </a:lnTo>
                <a:lnTo>
                  <a:pt x="41" y="10"/>
                </a:lnTo>
                <a:lnTo>
                  <a:pt x="54" y="1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0" name="Freeform 84"/>
          <p:cNvSpPr>
            <a:spLocks/>
          </p:cNvSpPr>
          <p:nvPr/>
        </p:nvSpPr>
        <p:spPr bwMode="auto">
          <a:xfrm>
            <a:off x="7729538" y="4713288"/>
            <a:ext cx="47625" cy="55562"/>
          </a:xfrm>
          <a:custGeom>
            <a:avLst/>
            <a:gdLst>
              <a:gd name="T0" fmla="*/ 2147483647 w 27"/>
              <a:gd name="T1" fmla="*/ 2147483647 h 29"/>
              <a:gd name="T2" fmla="*/ 2147483647 w 27"/>
              <a:gd name="T3" fmla="*/ 2147483647 h 29"/>
              <a:gd name="T4" fmla="*/ 2147483647 w 27"/>
              <a:gd name="T5" fmla="*/ 2147483647 h 29"/>
              <a:gd name="T6" fmla="*/ 2147483647 w 27"/>
              <a:gd name="T7" fmla="*/ 2147483647 h 29"/>
              <a:gd name="T8" fmla="*/ 0 w 27"/>
              <a:gd name="T9" fmla="*/ 2147483647 h 29"/>
              <a:gd name="T10" fmla="*/ 2147483647 w 27"/>
              <a:gd name="T11" fmla="*/ 2147483647 h 29"/>
              <a:gd name="T12" fmla="*/ 2147483647 w 27"/>
              <a:gd name="T13" fmla="*/ 0 h 29"/>
              <a:gd name="T14" fmla="*/ 2147483647 w 27"/>
              <a:gd name="T15" fmla="*/ 2147483647 h 29"/>
              <a:gd name="T16" fmla="*/ 2147483647 w 27"/>
              <a:gd name="T17" fmla="*/ 2147483647 h 2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7"/>
              <a:gd name="T28" fmla="*/ 0 h 29"/>
              <a:gd name="T29" fmla="*/ 27 w 27"/>
              <a:gd name="T30" fmla="*/ 29 h 2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7" h="29">
                <a:moveTo>
                  <a:pt x="27" y="19"/>
                </a:moveTo>
                <a:lnTo>
                  <a:pt x="26" y="29"/>
                </a:lnTo>
                <a:lnTo>
                  <a:pt x="12" y="19"/>
                </a:lnTo>
                <a:lnTo>
                  <a:pt x="7" y="10"/>
                </a:lnTo>
                <a:lnTo>
                  <a:pt x="0" y="7"/>
                </a:lnTo>
                <a:lnTo>
                  <a:pt x="8" y="1"/>
                </a:lnTo>
                <a:lnTo>
                  <a:pt x="11" y="0"/>
                </a:lnTo>
                <a:lnTo>
                  <a:pt x="18" y="14"/>
                </a:lnTo>
                <a:lnTo>
                  <a:pt x="27" y="19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1" name="Freeform 85"/>
          <p:cNvSpPr>
            <a:spLocks/>
          </p:cNvSpPr>
          <p:nvPr/>
        </p:nvSpPr>
        <p:spPr bwMode="auto">
          <a:xfrm>
            <a:off x="8058150" y="4967288"/>
            <a:ext cx="68263" cy="31750"/>
          </a:xfrm>
          <a:custGeom>
            <a:avLst/>
            <a:gdLst>
              <a:gd name="T0" fmla="*/ 2147483647 w 41"/>
              <a:gd name="T1" fmla="*/ 2147483647 h 16"/>
              <a:gd name="T2" fmla="*/ 2147483647 w 41"/>
              <a:gd name="T3" fmla="*/ 2147483647 h 16"/>
              <a:gd name="T4" fmla="*/ 2147483647 w 41"/>
              <a:gd name="T5" fmla="*/ 2147483647 h 16"/>
              <a:gd name="T6" fmla="*/ 2147483647 w 41"/>
              <a:gd name="T7" fmla="*/ 0 h 16"/>
              <a:gd name="T8" fmla="*/ 2147483647 w 41"/>
              <a:gd name="T9" fmla="*/ 2147483647 h 16"/>
              <a:gd name="T10" fmla="*/ 2147483647 w 41"/>
              <a:gd name="T11" fmla="*/ 2147483647 h 16"/>
              <a:gd name="T12" fmla="*/ 2147483647 w 41"/>
              <a:gd name="T13" fmla="*/ 2147483647 h 16"/>
              <a:gd name="T14" fmla="*/ 0 w 41"/>
              <a:gd name="T15" fmla="*/ 2147483647 h 16"/>
              <a:gd name="T16" fmla="*/ 2147483647 w 41"/>
              <a:gd name="T17" fmla="*/ 2147483647 h 16"/>
              <a:gd name="T18" fmla="*/ 2147483647 w 41"/>
              <a:gd name="T19" fmla="*/ 2147483647 h 16"/>
              <a:gd name="T20" fmla="*/ 2147483647 w 41"/>
              <a:gd name="T21" fmla="*/ 2147483647 h 16"/>
              <a:gd name="T22" fmla="*/ 2147483647 w 41"/>
              <a:gd name="T23" fmla="*/ 2147483647 h 16"/>
              <a:gd name="T24" fmla="*/ 2147483647 w 41"/>
              <a:gd name="T25" fmla="*/ 2147483647 h 1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41"/>
              <a:gd name="T40" fmla="*/ 0 h 16"/>
              <a:gd name="T41" fmla="*/ 41 w 41"/>
              <a:gd name="T42" fmla="*/ 16 h 1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41" h="16">
                <a:moveTo>
                  <a:pt x="41" y="9"/>
                </a:moveTo>
                <a:lnTo>
                  <a:pt x="37" y="4"/>
                </a:lnTo>
                <a:lnTo>
                  <a:pt x="32" y="6"/>
                </a:lnTo>
                <a:lnTo>
                  <a:pt x="18" y="0"/>
                </a:lnTo>
                <a:lnTo>
                  <a:pt x="25" y="8"/>
                </a:lnTo>
                <a:lnTo>
                  <a:pt x="17" y="8"/>
                </a:lnTo>
                <a:lnTo>
                  <a:pt x="4" y="7"/>
                </a:lnTo>
                <a:lnTo>
                  <a:pt x="0" y="16"/>
                </a:lnTo>
                <a:lnTo>
                  <a:pt x="14" y="14"/>
                </a:lnTo>
                <a:lnTo>
                  <a:pt x="28" y="10"/>
                </a:lnTo>
                <a:lnTo>
                  <a:pt x="34" y="13"/>
                </a:lnTo>
                <a:lnTo>
                  <a:pt x="34" y="12"/>
                </a:lnTo>
                <a:lnTo>
                  <a:pt x="41" y="9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2" name="Freeform 86"/>
          <p:cNvSpPr>
            <a:spLocks/>
          </p:cNvSpPr>
          <p:nvPr/>
        </p:nvSpPr>
        <p:spPr bwMode="auto">
          <a:xfrm>
            <a:off x="8123238" y="5016500"/>
            <a:ext cx="49212" cy="31750"/>
          </a:xfrm>
          <a:custGeom>
            <a:avLst/>
            <a:gdLst>
              <a:gd name="T0" fmla="*/ 2147483647 w 30"/>
              <a:gd name="T1" fmla="*/ 2147483647 h 15"/>
              <a:gd name="T2" fmla="*/ 2147483647 w 30"/>
              <a:gd name="T3" fmla="*/ 2147483647 h 15"/>
              <a:gd name="T4" fmla="*/ 2147483647 w 30"/>
              <a:gd name="T5" fmla="*/ 2147483647 h 15"/>
              <a:gd name="T6" fmla="*/ 0 w 30"/>
              <a:gd name="T7" fmla="*/ 0 h 15"/>
              <a:gd name="T8" fmla="*/ 2147483647 w 30"/>
              <a:gd name="T9" fmla="*/ 2147483647 h 15"/>
              <a:gd name="T10" fmla="*/ 2147483647 w 30"/>
              <a:gd name="T11" fmla="*/ 2147483647 h 1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"/>
              <a:gd name="T19" fmla="*/ 0 h 15"/>
              <a:gd name="T20" fmla="*/ 30 w 30"/>
              <a:gd name="T21" fmla="*/ 15 h 1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" h="15">
                <a:moveTo>
                  <a:pt x="30" y="13"/>
                </a:moveTo>
                <a:lnTo>
                  <a:pt x="20" y="15"/>
                </a:lnTo>
                <a:lnTo>
                  <a:pt x="4" y="6"/>
                </a:lnTo>
                <a:lnTo>
                  <a:pt x="0" y="0"/>
                </a:lnTo>
                <a:lnTo>
                  <a:pt x="17" y="1"/>
                </a:lnTo>
                <a:lnTo>
                  <a:pt x="30" y="13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3" name="Freeform 87"/>
          <p:cNvSpPr>
            <a:spLocks/>
          </p:cNvSpPr>
          <p:nvPr/>
        </p:nvSpPr>
        <p:spPr bwMode="auto">
          <a:xfrm>
            <a:off x="8318500" y="4768850"/>
            <a:ext cx="34925" cy="30163"/>
          </a:xfrm>
          <a:custGeom>
            <a:avLst/>
            <a:gdLst>
              <a:gd name="T0" fmla="*/ 2147483647 w 20"/>
              <a:gd name="T1" fmla="*/ 2147483647 h 13"/>
              <a:gd name="T2" fmla="*/ 2147483647 w 20"/>
              <a:gd name="T3" fmla="*/ 2147483647 h 13"/>
              <a:gd name="T4" fmla="*/ 0 w 20"/>
              <a:gd name="T5" fmla="*/ 2147483647 h 13"/>
              <a:gd name="T6" fmla="*/ 2147483647 w 20"/>
              <a:gd name="T7" fmla="*/ 0 h 13"/>
              <a:gd name="T8" fmla="*/ 2147483647 w 20"/>
              <a:gd name="T9" fmla="*/ 2147483647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"/>
              <a:gd name="T16" fmla="*/ 0 h 13"/>
              <a:gd name="T17" fmla="*/ 20 w 20"/>
              <a:gd name="T18" fmla="*/ 13 h 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" h="13">
                <a:moveTo>
                  <a:pt x="20" y="6"/>
                </a:moveTo>
                <a:lnTo>
                  <a:pt x="13" y="13"/>
                </a:lnTo>
                <a:lnTo>
                  <a:pt x="0" y="5"/>
                </a:lnTo>
                <a:lnTo>
                  <a:pt x="6" y="0"/>
                </a:lnTo>
                <a:lnTo>
                  <a:pt x="20" y="6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4" name="Freeform 88"/>
          <p:cNvSpPr>
            <a:spLocks/>
          </p:cNvSpPr>
          <p:nvPr/>
        </p:nvSpPr>
        <p:spPr bwMode="auto">
          <a:xfrm>
            <a:off x="7999413" y="4967288"/>
            <a:ext cx="33337" cy="20637"/>
          </a:xfrm>
          <a:custGeom>
            <a:avLst/>
            <a:gdLst>
              <a:gd name="T0" fmla="*/ 2147483647 w 19"/>
              <a:gd name="T1" fmla="*/ 2147483647 h 10"/>
              <a:gd name="T2" fmla="*/ 2147483647 w 19"/>
              <a:gd name="T3" fmla="*/ 2147483647 h 10"/>
              <a:gd name="T4" fmla="*/ 0 w 19"/>
              <a:gd name="T5" fmla="*/ 0 h 10"/>
              <a:gd name="T6" fmla="*/ 2147483647 w 19"/>
              <a:gd name="T7" fmla="*/ 2147483647 h 10"/>
              <a:gd name="T8" fmla="*/ 2147483647 w 19"/>
              <a:gd name="T9" fmla="*/ 2147483647 h 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"/>
              <a:gd name="T16" fmla="*/ 0 h 10"/>
              <a:gd name="T17" fmla="*/ 19 w 19"/>
              <a:gd name="T18" fmla="*/ 10 h 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" h="10">
                <a:moveTo>
                  <a:pt x="19" y="4"/>
                </a:moveTo>
                <a:lnTo>
                  <a:pt x="17" y="1"/>
                </a:lnTo>
                <a:lnTo>
                  <a:pt x="0" y="0"/>
                </a:lnTo>
                <a:lnTo>
                  <a:pt x="10" y="10"/>
                </a:lnTo>
                <a:lnTo>
                  <a:pt x="19" y="4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5" name="Freeform 89"/>
          <p:cNvSpPr>
            <a:spLocks/>
          </p:cNvSpPr>
          <p:nvPr/>
        </p:nvSpPr>
        <p:spPr bwMode="auto">
          <a:xfrm>
            <a:off x="8035925" y="4967288"/>
            <a:ext cx="22225" cy="28575"/>
          </a:xfrm>
          <a:custGeom>
            <a:avLst/>
            <a:gdLst>
              <a:gd name="T0" fmla="*/ 2147483647 w 12"/>
              <a:gd name="T1" fmla="*/ 2147483647 h 13"/>
              <a:gd name="T2" fmla="*/ 2147483647 w 12"/>
              <a:gd name="T3" fmla="*/ 0 h 13"/>
              <a:gd name="T4" fmla="*/ 0 w 12"/>
              <a:gd name="T5" fmla="*/ 2147483647 h 13"/>
              <a:gd name="T6" fmla="*/ 2147483647 w 12"/>
              <a:gd name="T7" fmla="*/ 2147483647 h 13"/>
              <a:gd name="T8" fmla="*/ 2147483647 w 12"/>
              <a:gd name="T9" fmla="*/ 2147483647 h 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"/>
              <a:gd name="T16" fmla="*/ 0 h 13"/>
              <a:gd name="T17" fmla="*/ 12 w 12"/>
              <a:gd name="T18" fmla="*/ 13 h 1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" h="13">
                <a:moveTo>
                  <a:pt x="12" y="3"/>
                </a:moveTo>
                <a:lnTo>
                  <a:pt x="7" y="0"/>
                </a:lnTo>
                <a:lnTo>
                  <a:pt x="0" y="11"/>
                </a:lnTo>
                <a:lnTo>
                  <a:pt x="6" y="13"/>
                </a:lnTo>
                <a:lnTo>
                  <a:pt x="12" y="3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6" name="Freeform 90"/>
          <p:cNvSpPr>
            <a:spLocks/>
          </p:cNvSpPr>
          <p:nvPr/>
        </p:nvSpPr>
        <p:spPr bwMode="auto">
          <a:xfrm>
            <a:off x="7799388" y="4752975"/>
            <a:ext cx="19050" cy="25400"/>
          </a:xfrm>
          <a:custGeom>
            <a:avLst/>
            <a:gdLst>
              <a:gd name="T0" fmla="*/ 2147483647 w 10"/>
              <a:gd name="T1" fmla="*/ 2147483647 h 11"/>
              <a:gd name="T2" fmla="*/ 2147483647 w 10"/>
              <a:gd name="T3" fmla="*/ 2147483647 h 11"/>
              <a:gd name="T4" fmla="*/ 2147483647 w 10"/>
              <a:gd name="T5" fmla="*/ 2147483647 h 11"/>
              <a:gd name="T6" fmla="*/ 0 w 10"/>
              <a:gd name="T7" fmla="*/ 0 h 11"/>
              <a:gd name="T8" fmla="*/ 2147483647 w 10"/>
              <a:gd name="T9" fmla="*/ 2147483647 h 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"/>
              <a:gd name="T16" fmla="*/ 0 h 11"/>
              <a:gd name="T17" fmla="*/ 10 w 10"/>
              <a:gd name="T18" fmla="*/ 11 h 1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" h="11">
                <a:moveTo>
                  <a:pt x="10" y="4"/>
                </a:moveTo>
                <a:lnTo>
                  <a:pt x="6" y="10"/>
                </a:lnTo>
                <a:lnTo>
                  <a:pt x="1" y="11"/>
                </a:lnTo>
                <a:lnTo>
                  <a:pt x="0" y="0"/>
                </a:lnTo>
                <a:lnTo>
                  <a:pt x="10" y="4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7" name="Freeform 91"/>
          <p:cNvSpPr>
            <a:spLocks/>
          </p:cNvSpPr>
          <p:nvPr/>
        </p:nvSpPr>
        <p:spPr bwMode="auto">
          <a:xfrm>
            <a:off x="8224838" y="4827588"/>
            <a:ext cx="15875" cy="44450"/>
          </a:xfrm>
          <a:custGeom>
            <a:avLst/>
            <a:gdLst>
              <a:gd name="T0" fmla="*/ 2147483647 w 10"/>
              <a:gd name="T1" fmla="*/ 2147483647 h 23"/>
              <a:gd name="T2" fmla="*/ 2147483647 w 10"/>
              <a:gd name="T3" fmla="*/ 2147483647 h 23"/>
              <a:gd name="T4" fmla="*/ 2147483647 w 10"/>
              <a:gd name="T5" fmla="*/ 2147483647 h 23"/>
              <a:gd name="T6" fmla="*/ 2147483647 w 10"/>
              <a:gd name="T7" fmla="*/ 0 h 23"/>
              <a:gd name="T8" fmla="*/ 0 w 10"/>
              <a:gd name="T9" fmla="*/ 2147483647 h 23"/>
              <a:gd name="T10" fmla="*/ 2147483647 w 10"/>
              <a:gd name="T11" fmla="*/ 2147483647 h 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"/>
              <a:gd name="T19" fmla="*/ 0 h 23"/>
              <a:gd name="T20" fmla="*/ 10 w 10"/>
              <a:gd name="T21" fmla="*/ 23 h 2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" h="23">
                <a:moveTo>
                  <a:pt x="10" y="16"/>
                </a:moveTo>
                <a:lnTo>
                  <a:pt x="7" y="13"/>
                </a:lnTo>
                <a:lnTo>
                  <a:pt x="7" y="5"/>
                </a:lnTo>
                <a:lnTo>
                  <a:pt x="7" y="0"/>
                </a:lnTo>
                <a:lnTo>
                  <a:pt x="0" y="23"/>
                </a:lnTo>
                <a:lnTo>
                  <a:pt x="10" y="16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8" name="Freeform 92"/>
          <p:cNvSpPr>
            <a:spLocks/>
          </p:cNvSpPr>
          <p:nvPr/>
        </p:nvSpPr>
        <p:spPr bwMode="auto">
          <a:xfrm>
            <a:off x="7545388" y="4687888"/>
            <a:ext cx="20637" cy="30162"/>
          </a:xfrm>
          <a:custGeom>
            <a:avLst/>
            <a:gdLst>
              <a:gd name="T0" fmla="*/ 2147483647 w 11"/>
              <a:gd name="T1" fmla="*/ 2147483647 h 14"/>
              <a:gd name="T2" fmla="*/ 2147483647 w 11"/>
              <a:gd name="T3" fmla="*/ 2147483647 h 14"/>
              <a:gd name="T4" fmla="*/ 0 w 11"/>
              <a:gd name="T5" fmla="*/ 0 h 14"/>
              <a:gd name="T6" fmla="*/ 2147483647 w 11"/>
              <a:gd name="T7" fmla="*/ 2147483647 h 14"/>
              <a:gd name="T8" fmla="*/ 0 60000 65536"/>
              <a:gd name="T9" fmla="*/ 0 60000 65536"/>
              <a:gd name="T10" fmla="*/ 0 60000 65536"/>
              <a:gd name="T11" fmla="*/ 0 60000 65536"/>
              <a:gd name="T12" fmla="*/ 0 w 11"/>
              <a:gd name="T13" fmla="*/ 0 h 14"/>
              <a:gd name="T14" fmla="*/ 11 w 11"/>
              <a:gd name="T15" fmla="*/ 14 h 1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" h="14">
                <a:moveTo>
                  <a:pt x="11" y="14"/>
                </a:moveTo>
                <a:lnTo>
                  <a:pt x="3" y="14"/>
                </a:lnTo>
                <a:lnTo>
                  <a:pt x="0" y="0"/>
                </a:lnTo>
                <a:lnTo>
                  <a:pt x="11" y="14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59" name="Freeform 93"/>
          <p:cNvSpPr>
            <a:spLocks/>
          </p:cNvSpPr>
          <p:nvPr/>
        </p:nvSpPr>
        <p:spPr bwMode="auto">
          <a:xfrm>
            <a:off x="8221663" y="4830763"/>
            <a:ext cx="4762" cy="26987"/>
          </a:xfrm>
          <a:custGeom>
            <a:avLst/>
            <a:gdLst>
              <a:gd name="T0" fmla="*/ 2147483647 w 6"/>
              <a:gd name="T1" fmla="*/ 2147483647 h 14"/>
              <a:gd name="T2" fmla="*/ 2147483647 w 6"/>
              <a:gd name="T3" fmla="*/ 0 h 14"/>
              <a:gd name="T4" fmla="*/ 2147483647 w 6"/>
              <a:gd name="T5" fmla="*/ 2147483647 h 14"/>
              <a:gd name="T6" fmla="*/ 0 w 6"/>
              <a:gd name="T7" fmla="*/ 2147483647 h 14"/>
              <a:gd name="T8" fmla="*/ 2147483647 w 6"/>
              <a:gd name="T9" fmla="*/ 2147483647 h 1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"/>
              <a:gd name="T16" fmla="*/ 0 h 14"/>
              <a:gd name="T17" fmla="*/ 6 w 6"/>
              <a:gd name="T18" fmla="*/ 14 h 1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" h="14">
                <a:moveTo>
                  <a:pt x="6" y="6"/>
                </a:moveTo>
                <a:lnTo>
                  <a:pt x="4" y="0"/>
                </a:lnTo>
                <a:lnTo>
                  <a:pt x="1" y="2"/>
                </a:lnTo>
                <a:lnTo>
                  <a:pt x="0" y="14"/>
                </a:lnTo>
                <a:lnTo>
                  <a:pt x="6" y="6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60" name="Freeform 94"/>
          <p:cNvSpPr>
            <a:spLocks/>
          </p:cNvSpPr>
          <p:nvPr/>
        </p:nvSpPr>
        <p:spPr bwMode="auto">
          <a:xfrm>
            <a:off x="8270875" y="4718050"/>
            <a:ext cx="30163" cy="7938"/>
          </a:xfrm>
          <a:custGeom>
            <a:avLst/>
            <a:gdLst>
              <a:gd name="T0" fmla="*/ 2147483647 w 17"/>
              <a:gd name="T1" fmla="*/ 2147483647 h 4"/>
              <a:gd name="T2" fmla="*/ 2147483647 w 17"/>
              <a:gd name="T3" fmla="*/ 0 h 4"/>
              <a:gd name="T4" fmla="*/ 0 w 17"/>
              <a:gd name="T5" fmla="*/ 2147483647 h 4"/>
              <a:gd name="T6" fmla="*/ 2147483647 w 17"/>
              <a:gd name="T7" fmla="*/ 2147483647 h 4"/>
              <a:gd name="T8" fmla="*/ 0 60000 65536"/>
              <a:gd name="T9" fmla="*/ 0 60000 65536"/>
              <a:gd name="T10" fmla="*/ 0 60000 65536"/>
              <a:gd name="T11" fmla="*/ 0 60000 65536"/>
              <a:gd name="T12" fmla="*/ 0 w 17"/>
              <a:gd name="T13" fmla="*/ 0 h 4"/>
              <a:gd name="T14" fmla="*/ 17 w 17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" h="4">
                <a:moveTo>
                  <a:pt x="17" y="4"/>
                </a:moveTo>
                <a:lnTo>
                  <a:pt x="7" y="0"/>
                </a:lnTo>
                <a:lnTo>
                  <a:pt x="0" y="4"/>
                </a:lnTo>
                <a:lnTo>
                  <a:pt x="17" y="4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61" name="Freeform 95"/>
          <p:cNvSpPr>
            <a:spLocks/>
          </p:cNvSpPr>
          <p:nvPr/>
        </p:nvSpPr>
        <p:spPr bwMode="auto">
          <a:xfrm>
            <a:off x="7943850" y="4922838"/>
            <a:ext cx="39688" cy="7937"/>
          </a:xfrm>
          <a:custGeom>
            <a:avLst/>
            <a:gdLst>
              <a:gd name="T0" fmla="*/ 2147483647 w 23"/>
              <a:gd name="T1" fmla="*/ 0 h 4"/>
              <a:gd name="T2" fmla="*/ 2147483647 w 23"/>
              <a:gd name="T3" fmla="*/ 2147483647 h 4"/>
              <a:gd name="T4" fmla="*/ 0 w 23"/>
              <a:gd name="T5" fmla="*/ 2147483647 h 4"/>
              <a:gd name="T6" fmla="*/ 2147483647 w 23"/>
              <a:gd name="T7" fmla="*/ 0 h 4"/>
              <a:gd name="T8" fmla="*/ 0 60000 65536"/>
              <a:gd name="T9" fmla="*/ 0 60000 65536"/>
              <a:gd name="T10" fmla="*/ 0 60000 65536"/>
              <a:gd name="T11" fmla="*/ 0 60000 65536"/>
              <a:gd name="T12" fmla="*/ 0 w 23"/>
              <a:gd name="T13" fmla="*/ 0 h 4"/>
              <a:gd name="T14" fmla="*/ 23 w 23"/>
              <a:gd name="T15" fmla="*/ 4 h 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3" h="4">
                <a:moveTo>
                  <a:pt x="23" y="0"/>
                </a:moveTo>
                <a:lnTo>
                  <a:pt x="6" y="4"/>
                </a:lnTo>
                <a:lnTo>
                  <a:pt x="0" y="1"/>
                </a:lnTo>
                <a:lnTo>
                  <a:pt x="23" y="0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62" name="Freeform 96"/>
          <p:cNvSpPr>
            <a:spLocks/>
          </p:cNvSpPr>
          <p:nvPr/>
        </p:nvSpPr>
        <p:spPr bwMode="auto">
          <a:xfrm>
            <a:off x="8148638" y="3929063"/>
            <a:ext cx="122237" cy="238125"/>
          </a:xfrm>
          <a:custGeom>
            <a:avLst/>
            <a:gdLst>
              <a:gd name="T0" fmla="*/ 2147483647 w 70"/>
              <a:gd name="T1" fmla="*/ 2147483647 h 114"/>
              <a:gd name="T2" fmla="*/ 2147483647 w 70"/>
              <a:gd name="T3" fmla="*/ 2147483647 h 114"/>
              <a:gd name="T4" fmla="*/ 0 w 70"/>
              <a:gd name="T5" fmla="*/ 2147483647 h 114"/>
              <a:gd name="T6" fmla="*/ 0 w 70"/>
              <a:gd name="T7" fmla="*/ 2147483647 h 114"/>
              <a:gd name="T8" fmla="*/ 2147483647 w 70"/>
              <a:gd name="T9" fmla="*/ 2147483647 h 114"/>
              <a:gd name="T10" fmla="*/ 2147483647 w 70"/>
              <a:gd name="T11" fmla="*/ 2147483647 h 114"/>
              <a:gd name="T12" fmla="*/ 2147483647 w 70"/>
              <a:gd name="T13" fmla="*/ 2147483647 h 114"/>
              <a:gd name="T14" fmla="*/ 2147483647 w 70"/>
              <a:gd name="T15" fmla="*/ 0 h 114"/>
              <a:gd name="T16" fmla="*/ 2147483647 w 70"/>
              <a:gd name="T17" fmla="*/ 2147483647 h 114"/>
              <a:gd name="T18" fmla="*/ 2147483647 w 70"/>
              <a:gd name="T19" fmla="*/ 2147483647 h 114"/>
              <a:gd name="T20" fmla="*/ 2147483647 w 70"/>
              <a:gd name="T21" fmla="*/ 2147483647 h 114"/>
              <a:gd name="T22" fmla="*/ 2147483647 w 70"/>
              <a:gd name="T23" fmla="*/ 2147483647 h 114"/>
              <a:gd name="T24" fmla="*/ 2147483647 w 70"/>
              <a:gd name="T25" fmla="*/ 2147483647 h 114"/>
              <a:gd name="T26" fmla="*/ 2147483647 w 70"/>
              <a:gd name="T27" fmla="*/ 2147483647 h 114"/>
              <a:gd name="T28" fmla="*/ 2147483647 w 70"/>
              <a:gd name="T29" fmla="*/ 2147483647 h 114"/>
              <a:gd name="T30" fmla="*/ 2147483647 w 70"/>
              <a:gd name="T31" fmla="*/ 2147483647 h 114"/>
              <a:gd name="T32" fmla="*/ 2147483647 w 70"/>
              <a:gd name="T33" fmla="*/ 2147483647 h 114"/>
              <a:gd name="T34" fmla="*/ 2147483647 w 70"/>
              <a:gd name="T35" fmla="*/ 2147483647 h 114"/>
              <a:gd name="T36" fmla="*/ 2147483647 w 70"/>
              <a:gd name="T37" fmla="*/ 2147483647 h 114"/>
              <a:gd name="T38" fmla="*/ 2147483647 w 70"/>
              <a:gd name="T39" fmla="*/ 2147483647 h 114"/>
              <a:gd name="T40" fmla="*/ 2147483647 w 70"/>
              <a:gd name="T41" fmla="*/ 2147483647 h 114"/>
              <a:gd name="T42" fmla="*/ 2147483647 w 70"/>
              <a:gd name="T43" fmla="*/ 2147483647 h 114"/>
              <a:gd name="T44" fmla="*/ 2147483647 w 70"/>
              <a:gd name="T45" fmla="*/ 2147483647 h 114"/>
              <a:gd name="T46" fmla="*/ 2147483647 w 70"/>
              <a:gd name="T47" fmla="*/ 2147483647 h 114"/>
              <a:gd name="T48" fmla="*/ 2147483647 w 70"/>
              <a:gd name="T49" fmla="*/ 2147483647 h 114"/>
              <a:gd name="T50" fmla="*/ 2147483647 w 70"/>
              <a:gd name="T51" fmla="*/ 2147483647 h 114"/>
              <a:gd name="T52" fmla="*/ 2147483647 w 70"/>
              <a:gd name="T53" fmla="*/ 2147483647 h 114"/>
              <a:gd name="T54" fmla="*/ 2147483647 w 70"/>
              <a:gd name="T55" fmla="*/ 2147483647 h 114"/>
              <a:gd name="T56" fmla="*/ 2147483647 w 70"/>
              <a:gd name="T57" fmla="*/ 2147483647 h 114"/>
              <a:gd name="T58" fmla="*/ 2147483647 w 70"/>
              <a:gd name="T59" fmla="*/ 2147483647 h 114"/>
              <a:gd name="T60" fmla="*/ 2147483647 w 70"/>
              <a:gd name="T61" fmla="*/ 2147483647 h 114"/>
              <a:gd name="T62" fmla="*/ 2147483647 w 70"/>
              <a:gd name="T63" fmla="*/ 2147483647 h 114"/>
              <a:gd name="T64" fmla="*/ 2147483647 w 70"/>
              <a:gd name="T65" fmla="*/ 2147483647 h 114"/>
              <a:gd name="T66" fmla="*/ 2147483647 w 70"/>
              <a:gd name="T67" fmla="*/ 2147483647 h 114"/>
              <a:gd name="T68" fmla="*/ 2147483647 w 70"/>
              <a:gd name="T69" fmla="*/ 2147483647 h 114"/>
              <a:gd name="T70" fmla="*/ 2147483647 w 70"/>
              <a:gd name="T71" fmla="*/ 2147483647 h 114"/>
              <a:gd name="T72" fmla="*/ 2147483647 w 70"/>
              <a:gd name="T73" fmla="*/ 2147483647 h 11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0"/>
              <a:gd name="T112" fmla="*/ 0 h 114"/>
              <a:gd name="T113" fmla="*/ 70 w 70"/>
              <a:gd name="T114" fmla="*/ 114 h 11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0" h="114">
                <a:moveTo>
                  <a:pt x="11" y="72"/>
                </a:moveTo>
                <a:lnTo>
                  <a:pt x="10" y="79"/>
                </a:lnTo>
                <a:lnTo>
                  <a:pt x="0" y="60"/>
                </a:lnTo>
                <a:lnTo>
                  <a:pt x="0" y="45"/>
                </a:lnTo>
                <a:lnTo>
                  <a:pt x="8" y="46"/>
                </a:lnTo>
                <a:lnTo>
                  <a:pt x="10" y="27"/>
                </a:lnTo>
                <a:lnTo>
                  <a:pt x="11" y="8"/>
                </a:lnTo>
                <a:lnTo>
                  <a:pt x="17" y="0"/>
                </a:lnTo>
                <a:lnTo>
                  <a:pt x="37" y="4"/>
                </a:lnTo>
                <a:lnTo>
                  <a:pt x="40" y="9"/>
                </a:lnTo>
                <a:lnTo>
                  <a:pt x="41" y="24"/>
                </a:lnTo>
                <a:lnTo>
                  <a:pt x="42" y="34"/>
                </a:lnTo>
                <a:lnTo>
                  <a:pt x="36" y="46"/>
                </a:lnTo>
                <a:lnTo>
                  <a:pt x="28" y="54"/>
                </a:lnTo>
                <a:lnTo>
                  <a:pt x="26" y="67"/>
                </a:lnTo>
                <a:lnTo>
                  <a:pt x="34" y="87"/>
                </a:lnTo>
                <a:lnTo>
                  <a:pt x="38" y="86"/>
                </a:lnTo>
                <a:lnTo>
                  <a:pt x="40" y="85"/>
                </a:lnTo>
                <a:lnTo>
                  <a:pt x="48" y="82"/>
                </a:lnTo>
                <a:lnTo>
                  <a:pt x="55" y="92"/>
                </a:lnTo>
                <a:lnTo>
                  <a:pt x="58" y="87"/>
                </a:lnTo>
                <a:lnTo>
                  <a:pt x="64" y="93"/>
                </a:lnTo>
                <a:lnTo>
                  <a:pt x="60" y="96"/>
                </a:lnTo>
                <a:lnTo>
                  <a:pt x="66" y="104"/>
                </a:lnTo>
                <a:lnTo>
                  <a:pt x="70" y="105"/>
                </a:lnTo>
                <a:lnTo>
                  <a:pt x="66" y="114"/>
                </a:lnTo>
                <a:lnTo>
                  <a:pt x="66" y="109"/>
                </a:lnTo>
                <a:lnTo>
                  <a:pt x="55" y="103"/>
                </a:lnTo>
                <a:lnTo>
                  <a:pt x="48" y="93"/>
                </a:lnTo>
                <a:lnTo>
                  <a:pt x="42" y="91"/>
                </a:lnTo>
                <a:lnTo>
                  <a:pt x="44" y="103"/>
                </a:lnTo>
                <a:lnTo>
                  <a:pt x="29" y="88"/>
                </a:lnTo>
                <a:lnTo>
                  <a:pt x="18" y="94"/>
                </a:lnTo>
                <a:lnTo>
                  <a:pt x="12" y="90"/>
                </a:lnTo>
                <a:lnTo>
                  <a:pt x="13" y="82"/>
                </a:lnTo>
                <a:lnTo>
                  <a:pt x="17" y="74"/>
                </a:lnTo>
                <a:lnTo>
                  <a:pt x="11" y="7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63" name="Freeform 97"/>
          <p:cNvSpPr>
            <a:spLocks/>
          </p:cNvSpPr>
          <p:nvPr/>
        </p:nvSpPr>
        <p:spPr bwMode="auto">
          <a:xfrm>
            <a:off x="8204200" y="4276725"/>
            <a:ext cx="133350" cy="158750"/>
          </a:xfrm>
          <a:custGeom>
            <a:avLst/>
            <a:gdLst>
              <a:gd name="T0" fmla="*/ 2147483647 w 77"/>
              <a:gd name="T1" fmla="*/ 2147483647 h 78"/>
              <a:gd name="T2" fmla="*/ 2147483647 w 77"/>
              <a:gd name="T3" fmla="*/ 2147483647 h 78"/>
              <a:gd name="T4" fmla="*/ 2147483647 w 77"/>
              <a:gd name="T5" fmla="*/ 2147483647 h 78"/>
              <a:gd name="T6" fmla="*/ 2147483647 w 77"/>
              <a:gd name="T7" fmla="*/ 2147483647 h 78"/>
              <a:gd name="T8" fmla="*/ 2147483647 w 77"/>
              <a:gd name="T9" fmla="*/ 2147483647 h 78"/>
              <a:gd name="T10" fmla="*/ 2147483647 w 77"/>
              <a:gd name="T11" fmla="*/ 2147483647 h 78"/>
              <a:gd name="T12" fmla="*/ 2147483647 w 77"/>
              <a:gd name="T13" fmla="*/ 2147483647 h 78"/>
              <a:gd name="T14" fmla="*/ 2147483647 w 77"/>
              <a:gd name="T15" fmla="*/ 2147483647 h 78"/>
              <a:gd name="T16" fmla="*/ 2147483647 w 77"/>
              <a:gd name="T17" fmla="*/ 2147483647 h 78"/>
              <a:gd name="T18" fmla="*/ 2147483647 w 77"/>
              <a:gd name="T19" fmla="*/ 2147483647 h 78"/>
              <a:gd name="T20" fmla="*/ 2147483647 w 77"/>
              <a:gd name="T21" fmla="*/ 2147483647 h 78"/>
              <a:gd name="T22" fmla="*/ 0 w 77"/>
              <a:gd name="T23" fmla="*/ 2147483647 h 78"/>
              <a:gd name="T24" fmla="*/ 2147483647 w 77"/>
              <a:gd name="T25" fmla="*/ 2147483647 h 78"/>
              <a:gd name="T26" fmla="*/ 2147483647 w 77"/>
              <a:gd name="T27" fmla="*/ 2147483647 h 78"/>
              <a:gd name="T28" fmla="*/ 2147483647 w 77"/>
              <a:gd name="T29" fmla="*/ 2147483647 h 78"/>
              <a:gd name="T30" fmla="*/ 2147483647 w 77"/>
              <a:gd name="T31" fmla="*/ 2147483647 h 78"/>
              <a:gd name="T32" fmla="*/ 2147483647 w 77"/>
              <a:gd name="T33" fmla="*/ 2147483647 h 78"/>
              <a:gd name="T34" fmla="*/ 2147483647 w 77"/>
              <a:gd name="T35" fmla="*/ 2147483647 h 78"/>
              <a:gd name="T36" fmla="*/ 2147483647 w 77"/>
              <a:gd name="T37" fmla="*/ 2147483647 h 78"/>
              <a:gd name="T38" fmla="*/ 2147483647 w 77"/>
              <a:gd name="T39" fmla="*/ 2147483647 h 78"/>
              <a:gd name="T40" fmla="*/ 2147483647 w 77"/>
              <a:gd name="T41" fmla="*/ 2147483647 h 78"/>
              <a:gd name="T42" fmla="*/ 2147483647 w 77"/>
              <a:gd name="T43" fmla="*/ 0 h 78"/>
              <a:gd name="T44" fmla="*/ 2147483647 w 77"/>
              <a:gd name="T45" fmla="*/ 2147483647 h 78"/>
              <a:gd name="T46" fmla="*/ 2147483647 w 77"/>
              <a:gd name="T47" fmla="*/ 2147483647 h 78"/>
              <a:gd name="T48" fmla="*/ 2147483647 w 77"/>
              <a:gd name="T49" fmla="*/ 2147483647 h 78"/>
              <a:gd name="T50" fmla="*/ 2147483647 w 77"/>
              <a:gd name="T51" fmla="*/ 2147483647 h 78"/>
              <a:gd name="T52" fmla="*/ 2147483647 w 77"/>
              <a:gd name="T53" fmla="*/ 2147483647 h 78"/>
              <a:gd name="T54" fmla="*/ 2147483647 w 77"/>
              <a:gd name="T55" fmla="*/ 2147483647 h 78"/>
              <a:gd name="T56" fmla="*/ 2147483647 w 77"/>
              <a:gd name="T57" fmla="*/ 2147483647 h 78"/>
              <a:gd name="T58" fmla="*/ 2147483647 w 77"/>
              <a:gd name="T59" fmla="*/ 2147483647 h 78"/>
              <a:gd name="T60" fmla="*/ 2147483647 w 77"/>
              <a:gd name="T61" fmla="*/ 2147483647 h 7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77"/>
              <a:gd name="T94" fmla="*/ 0 h 78"/>
              <a:gd name="T95" fmla="*/ 77 w 77"/>
              <a:gd name="T96" fmla="*/ 78 h 78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77" h="78">
                <a:moveTo>
                  <a:pt x="57" y="78"/>
                </a:moveTo>
                <a:lnTo>
                  <a:pt x="56" y="70"/>
                </a:lnTo>
                <a:lnTo>
                  <a:pt x="52" y="72"/>
                </a:lnTo>
                <a:lnTo>
                  <a:pt x="34" y="61"/>
                </a:lnTo>
                <a:lnTo>
                  <a:pt x="38" y="45"/>
                </a:lnTo>
                <a:lnTo>
                  <a:pt x="29" y="36"/>
                </a:lnTo>
                <a:lnTo>
                  <a:pt x="24" y="42"/>
                </a:lnTo>
                <a:lnTo>
                  <a:pt x="21" y="39"/>
                </a:lnTo>
                <a:lnTo>
                  <a:pt x="18" y="42"/>
                </a:lnTo>
                <a:lnTo>
                  <a:pt x="14" y="37"/>
                </a:lnTo>
                <a:lnTo>
                  <a:pt x="5" y="48"/>
                </a:lnTo>
                <a:lnTo>
                  <a:pt x="0" y="51"/>
                </a:lnTo>
                <a:lnTo>
                  <a:pt x="3" y="38"/>
                </a:lnTo>
                <a:lnTo>
                  <a:pt x="17" y="27"/>
                </a:lnTo>
                <a:lnTo>
                  <a:pt x="28" y="20"/>
                </a:lnTo>
                <a:lnTo>
                  <a:pt x="30" y="31"/>
                </a:lnTo>
                <a:lnTo>
                  <a:pt x="39" y="26"/>
                </a:lnTo>
                <a:lnTo>
                  <a:pt x="44" y="22"/>
                </a:lnTo>
                <a:lnTo>
                  <a:pt x="47" y="14"/>
                </a:lnTo>
                <a:lnTo>
                  <a:pt x="54" y="14"/>
                </a:lnTo>
                <a:lnTo>
                  <a:pt x="58" y="14"/>
                </a:lnTo>
                <a:lnTo>
                  <a:pt x="58" y="0"/>
                </a:lnTo>
                <a:lnTo>
                  <a:pt x="69" y="8"/>
                </a:lnTo>
                <a:lnTo>
                  <a:pt x="71" y="22"/>
                </a:lnTo>
                <a:lnTo>
                  <a:pt x="77" y="46"/>
                </a:lnTo>
                <a:lnTo>
                  <a:pt x="72" y="55"/>
                </a:lnTo>
                <a:lnTo>
                  <a:pt x="70" y="62"/>
                </a:lnTo>
                <a:lnTo>
                  <a:pt x="65" y="46"/>
                </a:lnTo>
                <a:lnTo>
                  <a:pt x="59" y="51"/>
                </a:lnTo>
                <a:lnTo>
                  <a:pt x="62" y="63"/>
                </a:lnTo>
                <a:lnTo>
                  <a:pt x="57" y="78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64" name="Freeform 98"/>
          <p:cNvSpPr>
            <a:spLocks/>
          </p:cNvSpPr>
          <p:nvPr/>
        </p:nvSpPr>
        <p:spPr bwMode="auto">
          <a:xfrm>
            <a:off x="8221663" y="4233863"/>
            <a:ext cx="30162" cy="66675"/>
          </a:xfrm>
          <a:custGeom>
            <a:avLst/>
            <a:gdLst>
              <a:gd name="T0" fmla="*/ 2147483647 w 19"/>
              <a:gd name="T1" fmla="*/ 0 h 33"/>
              <a:gd name="T2" fmla="*/ 2147483647 w 19"/>
              <a:gd name="T3" fmla="*/ 2147483647 h 33"/>
              <a:gd name="T4" fmla="*/ 2147483647 w 19"/>
              <a:gd name="T5" fmla="*/ 2147483647 h 33"/>
              <a:gd name="T6" fmla="*/ 0 w 19"/>
              <a:gd name="T7" fmla="*/ 2147483647 h 33"/>
              <a:gd name="T8" fmla="*/ 2147483647 w 19"/>
              <a:gd name="T9" fmla="*/ 2147483647 h 33"/>
              <a:gd name="T10" fmla="*/ 2147483647 w 19"/>
              <a:gd name="T11" fmla="*/ 0 h 33"/>
              <a:gd name="T12" fmla="*/ 2147483647 w 19"/>
              <a:gd name="T13" fmla="*/ 0 h 3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33"/>
              <a:gd name="T23" fmla="*/ 19 w 19"/>
              <a:gd name="T24" fmla="*/ 33 h 3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33">
                <a:moveTo>
                  <a:pt x="19" y="0"/>
                </a:moveTo>
                <a:lnTo>
                  <a:pt x="12" y="24"/>
                </a:lnTo>
                <a:lnTo>
                  <a:pt x="12" y="33"/>
                </a:lnTo>
                <a:lnTo>
                  <a:pt x="0" y="22"/>
                </a:lnTo>
                <a:lnTo>
                  <a:pt x="3" y="16"/>
                </a:lnTo>
                <a:lnTo>
                  <a:pt x="8" y="0"/>
                </a:lnTo>
                <a:lnTo>
                  <a:pt x="19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65" name="Freeform 99"/>
          <p:cNvSpPr>
            <a:spLocks/>
          </p:cNvSpPr>
          <p:nvPr/>
        </p:nvSpPr>
        <p:spPr bwMode="auto">
          <a:xfrm>
            <a:off x="8274050" y="4167188"/>
            <a:ext cx="39688" cy="57150"/>
          </a:xfrm>
          <a:custGeom>
            <a:avLst/>
            <a:gdLst>
              <a:gd name="T0" fmla="*/ 2147483647 w 24"/>
              <a:gd name="T1" fmla="*/ 2147483647 h 28"/>
              <a:gd name="T2" fmla="*/ 2147483647 w 24"/>
              <a:gd name="T3" fmla="*/ 2147483647 h 28"/>
              <a:gd name="T4" fmla="*/ 0 w 24"/>
              <a:gd name="T5" fmla="*/ 2147483647 h 28"/>
              <a:gd name="T6" fmla="*/ 2147483647 w 24"/>
              <a:gd name="T7" fmla="*/ 0 h 28"/>
              <a:gd name="T8" fmla="*/ 2147483647 w 24"/>
              <a:gd name="T9" fmla="*/ 2147483647 h 28"/>
              <a:gd name="T10" fmla="*/ 2147483647 w 24"/>
              <a:gd name="T11" fmla="*/ 2147483647 h 28"/>
              <a:gd name="T12" fmla="*/ 2147483647 w 24"/>
              <a:gd name="T13" fmla="*/ 2147483647 h 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4"/>
              <a:gd name="T22" fmla="*/ 0 h 28"/>
              <a:gd name="T23" fmla="*/ 24 w 24"/>
              <a:gd name="T24" fmla="*/ 28 h 2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4" h="28">
                <a:moveTo>
                  <a:pt x="17" y="27"/>
                </a:moveTo>
                <a:lnTo>
                  <a:pt x="11" y="19"/>
                </a:lnTo>
                <a:lnTo>
                  <a:pt x="0" y="3"/>
                </a:lnTo>
                <a:lnTo>
                  <a:pt x="14" y="0"/>
                </a:lnTo>
                <a:lnTo>
                  <a:pt x="19" y="12"/>
                </a:lnTo>
                <a:lnTo>
                  <a:pt x="24" y="28"/>
                </a:lnTo>
                <a:lnTo>
                  <a:pt x="17" y="27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66" name="Freeform 100"/>
          <p:cNvSpPr>
            <a:spLocks/>
          </p:cNvSpPr>
          <p:nvPr/>
        </p:nvSpPr>
        <p:spPr bwMode="auto">
          <a:xfrm>
            <a:off x="8204200" y="4194175"/>
            <a:ext cx="36513" cy="52388"/>
          </a:xfrm>
          <a:custGeom>
            <a:avLst/>
            <a:gdLst>
              <a:gd name="T0" fmla="*/ 2147483647 w 21"/>
              <a:gd name="T1" fmla="*/ 2147483647 h 25"/>
              <a:gd name="T2" fmla="*/ 2147483647 w 21"/>
              <a:gd name="T3" fmla="*/ 0 h 25"/>
              <a:gd name="T4" fmla="*/ 0 w 21"/>
              <a:gd name="T5" fmla="*/ 2147483647 h 25"/>
              <a:gd name="T6" fmla="*/ 2147483647 w 21"/>
              <a:gd name="T7" fmla="*/ 2147483647 h 25"/>
              <a:gd name="T8" fmla="*/ 2147483647 w 21"/>
              <a:gd name="T9" fmla="*/ 2147483647 h 25"/>
              <a:gd name="T10" fmla="*/ 2147483647 w 21"/>
              <a:gd name="T11" fmla="*/ 2147483647 h 25"/>
              <a:gd name="T12" fmla="*/ 2147483647 w 21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"/>
              <a:gd name="T22" fmla="*/ 0 h 25"/>
              <a:gd name="T23" fmla="*/ 21 w 21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" h="25">
                <a:moveTo>
                  <a:pt x="20" y="6"/>
                </a:moveTo>
                <a:lnTo>
                  <a:pt x="3" y="0"/>
                </a:lnTo>
                <a:lnTo>
                  <a:pt x="0" y="1"/>
                </a:lnTo>
                <a:lnTo>
                  <a:pt x="3" y="25"/>
                </a:lnTo>
                <a:lnTo>
                  <a:pt x="21" y="10"/>
                </a:lnTo>
                <a:lnTo>
                  <a:pt x="21" y="8"/>
                </a:lnTo>
                <a:lnTo>
                  <a:pt x="20" y="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67" name="Freeform 101"/>
          <p:cNvSpPr>
            <a:spLocks/>
          </p:cNvSpPr>
          <p:nvPr/>
        </p:nvSpPr>
        <p:spPr bwMode="auto">
          <a:xfrm>
            <a:off x="8159750" y="4132263"/>
            <a:ext cx="34925" cy="46037"/>
          </a:xfrm>
          <a:custGeom>
            <a:avLst/>
            <a:gdLst>
              <a:gd name="T0" fmla="*/ 2147483647 w 20"/>
              <a:gd name="T1" fmla="*/ 2147483647 h 22"/>
              <a:gd name="T2" fmla="*/ 2147483647 w 20"/>
              <a:gd name="T3" fmla="*/ 2147483647 h 22"/>
              <a:gd name="T4" fmla="*/ 2147483647 w 20"/>
              <a:gd name="T5" fmla="*/ 2147483647 h 22"/>
              <a:gd name="T6" fmla="*/ 0 w 20"/>
              <a:gd name="T7" fmla="*/ 0 h 22"/>
              <a:gd name="T8" fmla="*/ 2147483647 w 20"/>
              <a:gd name="T9" fmla="*/ 2147483647 h 22"/>
              <a:gd name="T10" fmla="*/ 2147483647 w 20"/>
              <a:gd name="T11" fmla="*/ 2147483647 h 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0"/>
              <a:gd name="T19" fmla="*/ 0 h 22"/>
              <a:gd name="T20" fmla="*/ 20 w 20"/>
              <a:gd name="T21" fmla="*/ 22 h 2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0" h="22">
                <a:moveTo>
                  <a:pt x="20" y="16"/>
                </a:moveTo>
                <a:lnTo>
                  <a:pt x="16" y="22"/>
                </a:lnTo>
                <a:lnTo>
                  <a:pt x="8" y="11"/>
                </a:lnTo>
                <a:lnTo>
                  <a:pt x="0" y="0"/>
                </a:lnTo>
                <a:lnTo>
                  <a:pt x="17" y="2"/>
                </a:lnTo>
                <a:lnTo>
                  <a:pt x="20" y="1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68" name="Freeform 102"/>
          <p:cNvSpPr>
            <a:spLocks/>
          </p:cNvSpPr>
          <p:nvPr/>
        </p:nvSpPr>
        <p:spPr bwMode="auto">
          <a:xfrm>
            <a:off x="8275638" y="4210050"/>
            <a:ext cx="25400" cy="50800"/>
          </a:xfrm>
          <a:custGeom>
            <a:avLst/>
            <a:gdLst>
              <a:gd name="T0" fmla="*/ 2147483647 w 15"/>
              <a:gd name="T1" fmla="*/ 2147483647 h 25"/>
              <a:gd name="T2" fmla="*/ 2147483647 w 15"/>
              <a:gd name="T3" fmla="*/ 2147483647 h 25"/>
              <a:gd name="T4" fmla="*/ 2147483647 w 15"/>
              <a:gd name="T5" fmla="*/ 2147483647 h 25"/>
              <a:gd name="T6" fmla="*/ 2147483647 w 15"/>
              <a:gd name="T7" fmla="*/ 2147483647 h 25"/>
              <a:gd name="T8" fmla="*/ 2147483647 w 15"/>
              <a:gd name="T9" fmla="*/ 2147483647 h 25"/>
              <a:gd name="T10" fmla="*/ 0 w 15"/>
              <a:gd name="T11" fmla="*/ 0 h 25"/>
              <a:gd name="T12" fmla="*/ 2147483647 w 15"/>
              <a:gd name="T13" fmla="*/ 2147483647 h 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25"/>
              <a:gd name="T23" fmla="*/ 15 w 15"/>
              <a:gd name="T24" fmla="*/ 25 h 2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25">
                <a:moveTo>
                  <a:pt x="11" y="4"/>
                </a:moveTo>
                <a:lnTo>
                  <a:pt x="15" y="22"/>
                </a:lnTo>
                <a:lnTo>
                  <a:pt x="10" y="23"/>
                </a:lnTo>
                <a:lnTo>
                  <a:pt x="9" y="25"/>
                </a:lnTo>
                <a:lnTo>
                  <a:pt x="3" y="10"/>
                </a:lnTo>
                <a:lnTo>
                  <a:pt x="0" y="0"/>
                </a:lnTo>
                <a:lnTo>
                  <a:pt x="11" y="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69" name="Freeform 103"/>
          <p:cNvSpPr>
            <a:spLocks/>
          </p:cNvSpPr>
          <p:nvPr/>
        </p:nvSpPr>
        <p:spPr bwMode="auto">
          <a:xfrm>
            <a:off x="8240713" y="4173538"/>
            <a:ext cx="23812" cy="25400"/>
          </a:xfrm>
          <a:custGeom>
            <a:avLst/>
            <a:gdLst>
              <a:gd name="T0" fmla="*/ 2147483647 w 15"/>
              <a:gd name="T1" fmla="*/ 2147483647 h 13"/>
              <a:gd name="T2" fmla="*/ 2147483647 w 15"/>
              <a:gd name="T3" fmla="*/ 2147483647 h 13"/>
              <a:gd name="T4" fmla="*/ 0 w 15"/>
              <a:gd name="T5" fmla="*/ 2147483647 h 13"/>
              <a:gd name="T6" fmla="*/ 2147483647 w 15"/>
              <a:gd name="T7" fmla="*/ 0 h 13"/>
              <a:gd name="T8" fmla="*/ 2147483647 w 15"/>
              <a:gd name="T9" fmla="*/ 2147483647 h 13"/>
              <a:gd name="T10" fmla="*/ 2147483647 w 15"/>
              <a:gd name="T11" fmla="*/ 2147483647 h 1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"/>
              <a:gd name="T19" fmla="*/ 0 h 13"/>
              <a:gd name="T20" fmla="*/ 15 w 15"/>
              <a:gd name="T21" fmla="*/ 13 h 1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" h="13">
                <a:moveTo>
                  <a:pt x="15" y="13"/>
                </a:moveTo>
                <a:lnTo>
                  <a:pt x="3" y="6"/>
                </a:lnTo>
                <a:lnTo>
                  <a:pt x="0" y="7"/>
                </a:lnTo>
                <a:lnTo>
                  <a:pt x="2" y="0"/>
                </a:lnTo>
                <a:lnTo>
                  <a:pt x="15" y="11"/>
                </a:lnTo>
                <a:lnTo>
                  <a:pt x="15" y="1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70" name="Freeform 104"/>
          <p:cNvSpPr>
            <a:spLocks/>
          </p:cNvSpPr>
          <p:nvPr/>
        </p:nvSpPr>
        <p:spPr bwMode="auto">
          <a:xfrm>
            <a:off x="8256588" y="4260850"/>
            <a:ext cx="20637" cy="15875"/>
          </a:xfrm>
          <a:custGeom>
            <a:avLst/>
            <a:gdLst>
              <a:gd name="T0" fmla="*/ 2147483647 w 13"/>
              <a:gd name="T1" fmla="*/ 2147483647 h 8"/>
              <a:gd name="T2" fmla="*/ 2147483647 w 13"/>
              <a:gd name="T3" fmla="*/ 0 h 8"/>
              <a:gd name="T4" fmla="*/ 0 w 13"/>
              <a:gd name="T5" fmla="*/ 2147483647 h 8"/>
              <a:gd name="T6" fmla="*/ 2147483647 w 13"/>
              <a:gd name="T7" fmla="*/ 2147483647 h 8"/>
              <a:gd name="T8" fmla="*/ 0 60000 65536"/>
              <a:gd name="T9" fmla="*/ 0 60000 65536"/>
              <a:gd name="T10" fmla="*/ 0 60000 65536"/>
              <a:gd name="T11" fmla="*/ 0 60000 65536"/>
              <a:gd name="T12" fmla="*/ 0 w 13"/>
              <a:gd name="T13" fmla="*/ 0 h 8"/>
              <a:gd name="T14" fmla="*/ 13 w 13"/>
              <a:gd name="T15" fmla="*/ 8 h 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" h="8">
                <a:moveTo>
                  <a:pt x="13" y="6"/>
                </a:moveTo>
                <a:lnTo>
                  <a:pt x="9" y="0"/>
                </a:lnTo>
                <a:lnTo>
                  <a:pt x="0" y="8"/>
                </a:lnTo>
                <a:lnTo>
                  <a:pt x="13" y="6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71" name="Freeform 105"/>
          <p:cNvSpPr>
            <a:spLocks/>
          </p:cNvSpPr>
          <p:nvPr/>
        </p:nvSpPr>
        <p:spPr bwMode="auto">
          <a:xfrm>
            <a:off x="8245475" y="4216400"/>
            <a:ext cx="19050" cy="73025"/>
          </a:xfrm>
          <a:custGeom>
            <a:avLst/>
            <a:gdLst>
              <a:gd name="T0" fmla="*/ 2147483647 w 13"/>
              <a:gd name="T1" fmla="*/ 0 h 35"/>
              <a:gd name="T2" fmla="*/ 2147483647 w 13"/>
              <a:gd name="T3" fmla="*/ 2147483647 h 35"/>
              <a:gd name="T4" fmla="*/ 2147483647 w 13"/>
              <a:gd name="T5" fmla="*/ 2147483647 h 35"/>
              <a:gd name="T6" fmla="*/ 0 w 13"/>
              <a:gd name="T7" fmla="*/ 2147483647 h 35"/>
              <a:gd name="T8" fmla="*/ 2147483647 w 13"/>
              <a:gd name="T9" fmla="*/ 2147483647 h 35"/>
              <a:gd name="T10" fmla="*/ 2147483647 w 13"/>
              <a:gd name="T11" fmla="*/ 0 h 3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"/>
              <a:gd name="T19" fmla="*/ 0 h 35"/>
              <a:gd name="T20" fmla="*/ 13 w 13"/>
              <a:gd name="T21" fmla="*/ 35 h 35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" h="35">
                <a:moveTo>
                  <a:pt x="13" y="0"/>
                </a:moveTo>
                <a:lnTo>
                  <a:pt x="12" y="9"/>
                </a:lnTo>
                <a:lnTo>
                  <a:pt x="6" y="21"/>
                </a:lnTo>
                <a:lnTo>
                  <a:pt x="0" y="35"/>
                </a:lnTo>
                <a:lnTo>
                  <a:pt x="6" y="17"/>
                </a:lnTo>
                <a:lnTo>
                  <a:pt x="13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72" name="Freeform 106"/>
          <p:cNvSpPr>
            <a:spLocks/>
          </p:cNvSpPr>
          <p:nvPr/>
        </p:nvSpPr>
        <p:spPr bwMode="auto">
          <a:xfrm>
            <a:off x="6799263" y="3040063"/>
            <a:ext cx="195262" cy="185737"/>
          </a:xfrm>
          <a:custGeom>
            <a:avLst/>
            <a:gdLst>
              <a:gd name="T0" fmla="*/ 2147483647 w 118"/>
              <a:gd name="T1" fmla="*/ 2147483647 h 93"/>
              <a:gd name="T2" fmla="*/ 2147483647 w 118"/>
              <a:gd name="T3" fmla="*/ 2147483647 h 93"/>
              <a:gd name="T4" fmla="*/ 2147483647 w 118"/>
              <a:gd name="T5" fmla="*/ 2147483647 h 93"/>
              <a:gd name="T6" fmla="*/ 2147483647 w 118"/>
              <a:gd name="T7" fmla="*/ 2147483647 h 93"/>
              <a:gd name="T8" fmla="*/ 2147483647 w 118"/>
              <a:gd name="T9" fmla="*/ 2147483647 h 93"/>
              <a:gd name="T10" fmla="*/ 2147483647 w 118"/>
              <a:gd name="T11" fmla="*/ 2147483647 h 93"/>
              <a:gd name="T12" fmla="*/ 2147483647 w 118"/>
              <a:gd name="T13" fmla="*/ 2147483647 h 93"/>
              <a:gd name="T14" fmla="*/ 2147483647 w 118"/>
              <a:gd name="T15" fmla="*/ 2147483647 h 93"/>
              <a:gd name="T16" fmla="*/ 2147483647 w 118"/>
              <a:gd name="T17" fmla="*/ 2147483647 h 93"/>
              <a:gd name="T18" fmla="*/ 2147483647 w 118"/>
              <a:gd name="T19" fmla="*/ 2147483647 h 93"/>
              <a:gd name="T20" fmla="*/ 2147483647 w 118"/>
              <a:gd name="T21" fmla="*/ 2147483647 h 93"/>
              <a:gd name="T22" fmla="*/ 2147483647 w 118"/>
              <a:gd name="T23" fmla="*/ 2147483647 h 93"/>
              <a:gd name="T24" fmla="*/ 0 w 118"/>
              <a:gd name="T25" fmla="*/ 2147483647 h 93"/>
              <a:gd name="T26" fmla="*/ 2147483647 w 118"/>
              <a:gd name="T27" fmla="*/ 2147483647 h 93"/>
              <a:gd name="T28" fmla="*/ 2147483647 w 118"/>
              <a:gd name="T29" fmla="*/ 2147483647 h 93"/>
              <a:gd name="T30" fmla="*/ 2147483647 w 118"/>
              <a:gd name="T31" fmla="*/ 2147483647 h 93"/>
              <a:gd name="T32" fmla="*/ 2147483647 w 118"/>
              <a:gd name="T33" fmla="*/ 2147483647 h 93"/>
              <a:gd name="T34" fmla="*/ 2147483647 w 118"/>
              <a:gd name="T35" fmla="*/ 2147483647 h 93"/>
              <a:gd name="T36" fmla="*/ 2147483647 w 118"/>
              <a:gd name="T37" fmla="*/ 2147483647 h 93"/>
              <a:gd name="T38" fmla="*/ 2147483647 w 118"/>
              <a:gd name="T39" fmla="*/ 2147483647 h 93"/>
              <a:gd name="T40" fmla="*/ 2147483647 w 118"/>
              <a:gd name="T41" fmla="*/ 0 h 93"/>
              <a:gd name="T42" fmla="*/ 2147483647 w 118"/>
              <a:gd name="T43" fmla="*/ 2147483647 h 93"/>
              <a:gd name="T44" fmla="*/ 2147483647 w 118"/>
              <a:gd name="T45" fmla="*/ 2147483647 h 93"/>
              <a:gd name="T46" fmla="*/ 2147483647 w 118"/>
              <a:gd name="T47" fmla="*/ 2147483647 h 93"/>
              <a:gd name="T48" fmla="*/ 2147483647 w 118"/>
              <a:gd name="T49" fmla="*/ 2147483647 h 93"/>
              <a:gd name="T50" fmla="*/ 2147483647 w 118"/>
              <a:gd name="T51" fmla="*/ 2147483647 h 93"/>
              <a:gd name="T52" fmla="*/ 2147483647 w 118"/>
              <a:gd name="T53" fmla="*/ 2147483647 h 93"/>
              <a:gd name="T54" fmla="*/ 2147483647 w 118"/>
              <a:gd name="T55" fmla="*/ 2147483647 h 93"/>
              <a:gd name="T56" fmla="*/ 2147483647 w 118"/>
              <a:gd name="T57" fmla="*/ 2147483647 h 93"/>
              <a:gd name="T58" fmla="*/ 2147483647 w 118"/>
              <a:gd name="T59" fmla="*/ 2147483647 h 93"/>
              <a:gd name="T60" fmla="*/ 2147483647 w 118"/>
              <a:gd name="T61" fmla="*/ 2147483647 h 93"/>
              <a:gd name="T62" fmla="*/ 2147483647 w 118"/>
              <a:gd name="T63" fmla="*/ 2147483647 h 93"/>
              <a:gd name="T64" fmla="*/ 2147483647 w 118"/>
              <a:gd name="T65" fmla="*/ 2147483647 h 93"/>
              <a:gd name="T66" fmla="*/ 2147483647 w 118"/>
              <a:gd name="T67" fmla="*/ 2147483647 h 93"/>
              <a:gd name="T68" fmla="*/ 2147483647 w 118"/>
              <a:gd name="T69" fmla="*/ 2147483647 h 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18"/>
              <a:gd name="T106" fmla="*/ 0 h 93"/>
              <a:gd name="T107" fmla="*/ 118 w 118"/>
              <a:gd name="T108" fmla="*/ 93 h 9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18" h="93">
                <a:moveTo>
                  <a:pt x="96" y="82"/>
                </a:moveTo>
                <a:lnTo>
                  <a:pt x="84" y="83"/>
                </a:lnTo>
                <a:lnTo>
                  <a:pt x="59" y="93"/>
                </a:lnTo>
                <a:lnTo>
                  <a:pt x="64" y="71"/>
                </a:lnTo>
                <a:lnTo>
                  <a:pt x="60" y="70"/>
                </a:lnTo>
                <a:lnTo>
                  <a:pt x="59" y="63"/>
                </a:lnTo>
                <a:lnTo>
                  <a:pt x="51" y="65"/>
                </a:lnTo>
                <a:lnTo>
                  <a:pt x="43" y="76"/>
                </a:lnTo>
                <a:lnTo>
                  <a:pt x="28" y="82"/>
                </a:lnTo>
                <a:lnTo>
                  <a:pt x="23" y="86"/>
                </a:lnTo>
                <a:lnTo>
                  <a:pt x="12" y="86"/>
                </a:lnTo>
                <a:lnTo>
                  <a:pt x="4" y="87"/>
                </a:lnTo>
                <a:lnTo>
                  <a:pt x="0" y="84"/>
                </a:lnTo>
                <a:lnTo>
                  <a:pt x="10" y="72"/>
                </a:lnTo>
                <a:lnTo>
                  <a:pt x="19" y="60"/>
                </a:lnTo>
                <a:lnTo>
                  <a:pt x="19" y="52"/>
                </a:lnTo>
                <a:lnTo>
                  <a:pt x="11" y="46"/>
                </a:lnTo>
                <a:lnTo>
                  <a:pt x="9" y="39"/>
                </a:lnTo>
                <a:lnTo>
                  <a:pt x="33" y="24"/>
                </a:lnTo>
                <a:lnTo>
                  <a:pt x="57" y="10"/>
                </a:lnTo>
                <a:lnTo>
                  <a:pt x="75" y="0"/>
                </a:lnTo>
                <a:lnTo>
                  <a:pt x="94" y="2"/>
                </a:lnTo>
                <a:lnTo>
                  <a:pt x="105" y="14"/>
                </a:lnTo>
                <a:lnTo>
                  <a:pt x="82" y="20"/>
                </a:lnTo>
                <a:lnTo>
                  <a:pt x="59" y="26"/>
                </a:lnTo>
                <a:lnTo>
                  <a:pt x="53" y="38"/>
                </a:lnTo>
                <a:lnTo>
                  <a:pt x="78" y="41"/>
                </a:lnTo>
                <a:lnTo>
                  <a:pt x="103" y="45"/>
                </a:lnTo>
                <a:lnTo>
                  <a:pt x="105" y="59"/>
                </a:lnTo>
                <a:lnTo>
                  <a:pt x="118" y="62"/>
                </a:lnTo>
                <a:lnTo>
                  <a:pt x="117" y="83"/>
                </a:lnTo>
                <a:lnTo>
                  <a:pt x="114" y="84"/>
                </a:lnTo>
                <a:lnTo>
                  <a:pt x="113" y="84"/>
                </a:lnTo>
                <a:lnTo>
                  <a:pt x="101" y="83"/>
                </a:lnTo>
                <a:lnTo>
                  <a:pt x="96" y="82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73" name="Freeform 107"/>
          <p:cNvSpPr>
            <a:spLocks/>
          </p:cNvSpPr>
          <p:nvPr/>
        </p:nvSpPr>
        <p:spPr bwMode="auto">
          <a:xfrm>
            <a:off x="7842250" y="3878263"/>
            <a:ext cx="65088" cy="65087"/>
          </a:xfrm>
          <a:custGeom>
            <a:avLst/>
            <a:gdLst>
              <a:gd name="T0" fmla="*/ 2147483647 w 39"/>
              <a:gd name="T1" fmla="*/ 0 h 33"/>
              <a:gd name="T2" fmla="*/ 2147483647 w 39"/>
              <a:gd name="T3" fmla="*/ 2147483647 h 33"/>
              <a:gd name="T4" fmla="*/ 2147483647 w 39"/>
              <a:gd name="T5" fmla="*/ 2147483647 h 33"/>
              <a:gd name="T6" fmla="*/ 0 w 39"/>
              <a:gd name="T7" fmla="*/ 2147483647 h 33"/>
              <a:gd name="T8" fmla="*/ 2147483647 w 39"/>
              <a:gd name="T9" fmla="*/ 2147483647 h 33"/>
              <a:gd name="T10" fmla="*/ 2147483647 w 39"/>
              <a:gd name="T11" fmla="*/ 2147483647 h 33"/>
              <a:gd name="T12" fmla="*/ 2147483647 w 39"/>
              <a:gd name="T13" fmla="*/ 2147483647 h 33"/>
              <a:gd name="T14" fmla="*/ 2147483647 w 39"/>
              <a:gd name="T15" fmla="*/ 2147483647 h 33"/>
              <a:gd name="T16" fmla="*/ 2147483647 w 39"/>
              <a:gd name="T17" fmla="*/ 0 h 33"/>
              <a:gd name="T18" fmla="*/ 2147483647 w 39"/>
              <a:gd name="T19" fmla="*/ 0 h 33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9"/>
              <a:gd name="T31" fmla="*/ 0 h 33"/>
              <a:gd name="T32" fmla="*/ 39 w 39"/>
              <a:gd name="T33" fmla="*/ 33 h 33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9" h="33">
                <a:moveTo>
                  <a:pt x="32" y="0"/>
                </a:moveTo>
                <a:lnTo>
                  <a:pt x="14" y="3"/>
                </a:lnTo>
                <a:lnTo>
                  <a:pt x="2" y="11"/>
                </a:lnTo>
                <a:lnTo>
                  <a:pt x="0" y="27"/>
                </a:lnTo>
                <a:lnTo>
                  <a:pt x="12" y="33"/>
                </a:lnTo>
                <a:lnTo>
                  <a:pt x="19" y="30"/>
                </a:lnTo>
                <a:lnTo>
                  <a:pt x="30" y="20"/>
                </a:lnTo>
                <a:lnTo>
                  <a:pt x="39" y="8"/>
                </a:lnTo>
                <a:lnTo>
                  <a:pt x="38" y="0"/>
                </a:lnTo>
                <a:lnTo>
                  <a:pt x="32" y="0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74" name="Freeform 108"/>
          <p:cNvSpPr>
            <a:spLocks/>
          </p:cNvSpPr>
          <p:nvPr/>
        </p:nvSpPr>
        <p:spPr bwMode="auto">
          <a:xfrm>
            <a:off x="8464550" y="3052763"/>
            <a:ext cx="292100" cy="307975"/>
          </a:xfrm>
          <a:custGeom>
            <a:avLst/>
            <a:gdLst>
              <a:gd name="T0" fmla="*/ 2147483647 w 172"/>
              <a:gd name="T1" fmla="*/ 2147483647 h 150"/>
              <a:gd name="T2" fmla="*/ 2147483647 w 172"/>
              <a:gd name="T3" fmla="*/ 2147483647 h 150"/>
              <a:gd name="T4" fmla="*/ 2147483647 w 172"/>
              <a:gd name="T5" fmla="*/ 2147483647 h 150"/>
              <a:gd name="T6" fmla="*/ 2147483647 w 172"/>
              <a:gd name="T7" fmla="*/ 2147483647 h 150"/>
              <a:gd name="T8" fmla="*/ 2147483647 w 172"/>
              <a:gd name="T9" fmla="*/ 2147483647 h 150"/>
              <a:gd name="T10" fmla="*/ 2147483647 w 172"/>
              <a:gd name="T11" fmla="*/ 2147483647 h 150"/>
              <a:gd name="T12" fmla="*/ 2147483647 w 172"/>
              <a:gd name="T13" fmla="*/ 2147483647 h 150"/>
              <a:gd name="T14" fmla="*/ 2147483647 w 172"/>
              <a:gd name="T15" fmla="*/ 2147483647 h 150"/>
              <a:gd name="T16" fmla="*/ 2147483647 w 172"/>
              <a:gd name="T17" fmla="*/ 2147483647 h 150"/>
              <a:gd name="T18" fmla="*/ 2147483647 w 172"/>
              <a:gd name="T19" fmla="*/ 2147483647 h 150"/>
              <a:gd name="T20" fmla="*/ 2147483647 w 172"/>
              <a:gd name="T21" fmla="*/ 2147483647 h 150"/>
              <a:gd name="T22" fmla="*/ 2147483647 w 172"/>
              <a:gd name="T23" fmla="*/ 2147483647 h 150"/>
              <a:gd name="T24" fmla="*/ 2147483647 w 172"/>
              <a:gd name="T25" fmla="*/ 2147483647 h 150"/>
              <a:gd name="T26" fmla="*/ 2147483647 w 172"/>
              <a:gd name="T27" fmla="*/ 2147483647 h 150"/>
              <a:gd name="T28" fmla="*/ 2147483647 w 172"/>
              <a:gd name="T29" fmla="*/ 2147483647 h 150"/>
              <a:gd name="T30" fmla="*/ 2147483647 w 172"/>
              <a:gd name="T31" fmla="*/ 2147483647 h 150"/>
              <a:gd name="T32" fmla="*/ 2147483647 w 172"/>
              <a:gd name="T33" fmla="*/ 2147483647 h 150"/>
              <a:gd name="T34" fmla="*/ 2147483647 w 172"/>
              <a:gd name="T35" fmla="*/ 2147483647 h 150"/>
              <a:gd name="T36" fmla="*/ 2147483647 w 172"/>
              <a:gd name="T37" fmla="*/ 2147483647 h 150"/>
              <a:gd name="T38" fmla="*/ 0 w 172"/>
              <a:gd name="T39" fmla="*/ 2147483647 h 150"/>
              <a:gd name="T40" fmla="*/ 2147483647 w 172"/>
              <a:gd name="T41" fmla="*/ 2147483647 h 150"/>
              <a:gd name="T42" fmla="*/ 2147483647 w 172"/>
              <a:gd name="T43" fmla="*/ 2147483647 h 150"/>
              <a:gd name="T44" fmla="*/ 2147483647 w 172"/>
              <a:gd name="T45" fmla="*/ 2147483647 h 150"/>
              <a:gd name="T46" fmla="*/ 2147483647 w 172"/>
              <a:gd name="T47" fmla="*/ 2147483647 h 150"/>
              <a:gd name="T48" fmla="*/ 2147483647 w 172"/>
              <a:gd name="T49" fmla="*/ 2147483647 h 150"/>
              <a:gd name="T50" fmla="*/ 2147483647 w 172"/>
              <a:gd name="T51" fmla="*/ 2147483647 h 150"/>
              <a:gd name="T52" fmla="*/ 2147483647 w 172"/>
              <a:gd name="T53" fmla="*/ 2147483647 h 150"/>
              <a:gd name="T54" fmla="*/ 2147483647 w 172"/>
              <a:gd name="T55" fmla="*/ 2147483647 h 150"/>
              <a:gd name="T56" fmla="*/ 2147483647 w 172"/>
              <a:gd name="T57" fmla="*/ 2147483647 h 150"/>
              <a:gd name="T58" fmla="*/ 2147483647 w 172"/>
              <a:gd name="T59" fmla="*/ 2147483647 h 150"/>
              <a:gd name="T60" fmla="*/ 2147483647 w 172"/>
              <a:gd name="T61" fmla="*/ 2147483647 h 150"/>
              <a:gd name="T62" fmla="*/ 2147483647 w 172"/>
              <a:gd name="T63" fmla="*/ 2147483647 h 150"/>
              <a:gd name="T64" fmla="*/ 2147483647 w 172"/>
              <a:gd name="T65" fmla="*/ 2147483647 h 150"/>
              <a:gd name="T66" fmla="*/ 2147483647 w 172"/>
              <a:gd name="T67" fmla="*/ 2147483647 h 150"/>
              <a:gd name="T68" fmla="*/ 2147483647 w 172"/>
              <a:gd name="T69" fmla="*/ 2147483647 h 150"/>
              <a:gd name="T70" fmla="*/ 2147483647 w 172"/>
              <a:gd name="T71" fmla="*/ 2147483647 h 150"/>
              <a:gd name="T72" fmla="*/ 2147483647 w 172"/>
              <a:gd name="T73" fmla="*/ 2147483647 h 150"/>
              <a:gd name="T74" fmla="*/ 2147483647 w 172"/>
              <a:gd name="T75" fmla="*/ 2147483647 h 150"/>
              <a:gd name="T76" fmla="*/ 2147483647 w 172"/>
              <a:gd name="T77" fmla="*/ 2147483647 h 150"/>
              <a:gd name="T78" fmla="*/ 2147483647 w 172"/>
              <a:gd name="T79" fmla="*/ 2147483647 h 150"/>
              <a:gd name="T80" fmla="*/ 2147483647 w 172"/>
              <a:gd name="T81" fmla="*/ 2147483647 h 150"/>
              <a:gd name="T82" fmla="*/ 2147483647 w 172"/>
              <a:gd name="T83" fmla="*/ 2147483647 h 150"/>
              <a:gd name="T84" fmla="*/ 2147483647 w 172"/>
              <a:gd name="T85" fmla="*/ 2147483647 h 150"/>
              <a:gd name="T86" fmla="*/ 2147483647 w 172"/>
              <a:gd name="T87" fmla="*/ 0 h 150"/>
              <a:gd name="T88" fmla="*/ 2147483647 w 172"/>
              <a:gd name="T89" fmla="*/ 2147483647 h 150"/>
              <a:gd name="T90" fmla="*/ 2147483647 w 172"/>
              <a:gd name="T91" fmla="*/ 2147483647 h 150"/>
              <a:gd name="T92" fmla="*/ 2147483647 w 172"/>
              <a:gd name="T93" fmla="*/ 2147483647 h 150"/>
              <a:gd name="T94" fmla="*/ 2147483647 w 172"/>
              <a:gd name="T95" fmla="*/ 2147483647 h 150"/>
              <a:gd name="T96" fmla="*/ 2147483647 w 172"/>
              <a:gd name="T97" fmla="*/ 2147483647 h 150"/>
              <a:gd name="T98" fmla="*/ 2147483647 w 172"/>
              <a:gd name="T99" fmla="*/ 2147483647 h 150"/>
              <a:gd name="T100" fmla="*/ 2147483647 w 172"/>
              <a:gd name="T101" fmla="*/ 2147483647 h 150"/>
              <a:gd name="T102" fmla="*/ 2147483647 w 172"/>
              <a:gd name="T103" fmla="*/ 2147483647 h 150"/>
              <a:gd name="T104" fmla="*/ 2147483647 w 172"/>
              <a:gd name="T105" fmla="*/ 2147483647 h 15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172"/>
              <a:gd name="T160" fmla="*/ 0 h 150"/>
              <a:gd name="T161" fmla="*/ 172 w 172"/>
              <a:gd name="T162" fmla="*/ 150 h 15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172" h="150">
                <a:moveTo>
                  <a:pt x="142" y="113"/>
                </a:moveTo>
                <a:lnTo>
                  <a:pt x="140" y="109"/>
                </a:lnTo>
                <a:lnTo>
                  <a:pt x="136" y="117"/>
                </a:lnTo>
                <a:lnTo>
                  <a:pt x="128" y="120"/>
                </a:lnTo>
                <a:lnTo>
                  <a:pt x="123" y="127"/>
                </a:lnTo>
                <a:lnTo>
                  <a:pt x="123" y="119"/>
                </a:lnTo>
                <a:lnTo>
                  <a:pt x="115" y="129"/>
                </a:lnTo>
                <a:lnTo>
                  <a:pt x="99" y="127"/>
                </a:lnTo>
                <a:lnTo>
                  <a:pt x="94" y="125"/>
                </a:lnTo>
                <a:lnTo>
                  <a:pt x="91" y="120"/>
                </a:lnTo>
                <a:lnTo>
                  <a:pt x="91" y="130"/>
                </a:lnTo>
                <a:lnTo>
                  <a:pt x="92" y="135"/>
                </a:lnTo>
                <a:lnTo>
                  <a:pt x="81" y="142"/>
                </a:lnTo>
                <a:lnTo>
                  <a:pt x="76" y="150"/>
                </a:lnTo>
                <a:lnTo>
                  <a:pt x="66" y="138"/>
                </a:lnTo>
                <a:lnTo>
                  <a:pt x="69" y="126"/>
                </a:lnTo>
                <a:lnTo>
                  <a:pt x="50" y="129"/>
                </a:lnTo>
                <a:lnTo>
                  <a:pt x="26" y="133"/>
                </a:lnTo>
                <a:lnTo>
                  <a:pt x="16" y="142"/>
                </a:lnTo>
                <a:lnTo>
                  <a:pt x="0" y="138"/>
                </a:lnTo>
                <a:lnTo>
                  <a:pt x="6" y="132"/>
                </a:lnTo>
                <a:lnTo>
                  <a:pt x="20" y="121"/>
                </a:lnTo>
                <a:lnTo>
                  <a:pt x="36" y="111"/>
                </a:lnTo>
                <a:lnTo>
                  <a:pt x="52" y="109"/>
                </a:lnTo>
                <a:lnTo>
                  <a:pt x="68" y="109"/>
                </a:lnTo>
                <a:lnTo>
                  <a:pt x="70" y="111"/>
                </a:lnTo>
                <a:lnTo>
                  <a:pt x="81" y="106"/>
                </a:lnTo>
                <a:lnTo>
                  <a:pt x="85" y="96"/>
                </a:lnTo>
                <a:lnTo>
                  <a:pt x="91" y="81"/>
                </a:lnTo>
                <a:lnTo>
                  <a:pt x="99" y="77"/>
                </a:lnTo>
                <a:lnTo>
                  <a:pt x="96" y="82"/>
                </a:lnTo>
                <a:lnTo>
                  <a:pt x="98" y="88"/>
                </a:lnTo>
                <a:lnTo>
                  <a:pt x="110" y="81"/>
                </a:lnTo>
                <a:lnTo>
                  <a:pt x="122" y="72"/>
                </a:lnTo>
                <a:lnTo>
                  <a:pt x="130" y="59"/>
                </a:lnTo>
                <a:lnTo>
                  <a:pt x="140" y="45"/>
                </a:lnTo>
                <a:lnTo>
                  <a:pt x="139" y="30"/>
                </a:lnTo>
                <a:lnTo>
                  <a:pt x="142" y="13"/>
                </a:lnTo>
                <a:lnTo>
                  <a:pt x="150" y="5"/>
                </a:lnTo>
                <a:lnTo>
                  <a:pt x="153" y="10"/>
                </a:lnTo>
                <a:lnTo>
                  <a:pt x="159" y="7"/>
                </a:lnTo>
                <a:lnTo>
                  <a:pt x="159" y="4"/>
                </a:lnTo>
                <a:lnTo>
                  <a:pt x="152" y="4"/>
                </a:lnTo>
                <a:lnTo>
                  <a:pt x="157" y="0"/>
                </a:lnTo>
                <a:lnTo>
                  <a:pt x="163" y="3"/>
                </a:lnTo>
                <a:lnTo>
                  <a:pt x="166" y="19"/>
                </a:lnTo>
                <a:lnTo>
                  <a:pt x="172" y="36"/>
                </a:lnTo>
                <a:lnTo>
                  <a:pt x="163" y="58"/>
                </a:lnTo>
                <a:lnTo>
                  <a:pt x="156" y="64"/>
                </a:lnTo>
                <a:lnTo>
                  <a:pt x="153" y="88"/>
                </a:lnTo>
                <a:lnTo>
                  <a:pt x="154" y="106"/>
                </a:lnTo>
                <a:lnTo>
                  <a:pt x="140" y="123"/>
                </a:lnTo>
                <a:lnTo>
                  <a:pt x="142" y="11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75" name="Freeform 109"/>
          <p:cNvSpPr>
            <a:spLocks/>
          </p:cNvSpPr>
          <p:nvPr/>
        </p:nvSpPr>
        <p:spPr bwMode="auto">
          <a:xfrm>
            <a:off x="8696325" y="2895600"/>
            <a:ext cx="141288" cy="157163"/>
          </a:xfrm>
          <a:custGeom>
            <a:avLst/>
            <a:gdLst>
              <a:gd name="T0" fmla="*/ 2147483647 w 84"/>
              <a:gd name="T1" fmla="*/ 2147483647 h 75"/>
              <a:gd name="T2" fmla="*/ 2147483647 w 84"/>
              <a:gd name="T3" fmla="*/ 2147483647 h 75"/>
              <a:gd name="T4" fmla="*/ 2147483647 w 84"/>
              <a:gd name="T5" fmla="*/ 2147483647 h 75"/>
              <a:gd name="T6" fmla="*/ 2147483647 w 84"/>
              <a:gd name="T7" fmla="*/ 0 h 75"/>
              <a:gd name="T8" fmla="*/ 2147483647 w 84"/>
              <a:gd name="T9" fmla="*/ 2147483647 h 75"/>
              <a:gd name="T10" fmla="*/ 2147483647 w 84"/>
              <a:gd name="T11" fmla="*/ 2147483647 h 75"/>
              <a:gd name="T12" fmla="*/ 2147483647 w 84"/>
              <a:gd name="T13" fmla="*/ 2147483647 h 75"/>
              <a:gd name="T14" fmla="*/ 2147483647 w 84"/>
              <a:gd name="T15" fmla="*/ 2147483647 h 75"/>
              <a:gd name="T16" fmla="*/ 2147483647 w 84"/>
              <a:gd name="T17" fmla="*/ 2147483647 h 75"/>
              <a:gd name="T18" fmla="*/ 2147483647 w 84"/>
              <a:gd name="T19" fmla="*/ 2147483647 h 75"/>
              <a:gd name="T20" fmla="*/ 0 w 84"/>
              <a:gd name="T21" fmla="*/ 2147483647 h 75"/>
              <a:gd name="T22" fmla="*/ 2147483647 w 84"/>
              <a:gd name="T23" fmla="*/ 2147483647 h 75"/>
              <a:gd name="T24" fmla="*/ 2147483647 w 84"/>
              <a:gd name="T25" fmla="*/ 2147483647 h 75"/>
              <a:gd name="T26" fmla="*/ 2147483647 w 84"/>
              <a:gd name="T27" fmla="*/ 2147483647 h 75"/>
              <a:gd name="T28" fmla="*/ 2147483647 w 84"/>
              <a:gd name="T29" fmla="*/ 2147483647 h 75"/>
              <a:gd name="T30" fmla="*/ 2147483647 w 84"/>
              <a:gd name="T31" fmla="*/ 2147483647 h 75"/>
              <a:gd name="T32" fmla="*/ 2147483647 w 84"/>
              <a:gd name="T33" fmla="*/ 2147483647 h 75"/>
              <a:gd name="T34" fmla="*/ 2147483647 w 84"/>
              <a:gd name="T35" fmla="*/ 2147483647 h 75"/>
              <a:gd name="T36" fmla="*/ 2147483647 w 84"/>
              <a:gd name="T37" fmla="*/ 2147483647 h 75"/>
              <a:gd name="T38" fmla="*/ 2147483647 w 84"/>
              <a:gd name="T39" fmla="*/ 2147483647 h 75"/>
              <a:gd name="T40" fmla="*/ 2147483647 w 84"/>
              <a:gd name="T41" fmla="*/ 2147483647 h 75"/>
              <a:gd name="T42" fmla="*/ 2147483647 w 84"/>
              <a:gd name="T43" fmla="*/ 2147483647 h 75"/>
              <a:gd name="T44" fmla="*/ 2147483647 w 84"/>
              <a:gd name="T45" fmla="*/ 2147483647 h 75"/>
              <a:gd name="T46" fmla="*/ 2147483647 w 84"/>
              <a:gd name="T47" fmla="*/ 2147483647 h 7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4"/>
              <a:gd name="T73" fmla="*/ 0 h 75"/>
              <a:gd name="T74" fmla="*/ 84 w 84"/>
              <a:gd name="T75" fmla="*/ 75 h 7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4" h="75">
                <a:moveTo>
                  <a:pt x="73" y="28"/>
                </a:moveTo>
                <a:lnTo>
                  <a:pt x="60" y="25"/>
                </a:lnTo>
                <a:lnTo>
                  <a:pt x="44" y="13"/>
                </a:lnTo>
                <a:lnTo>
                  <a:pt x="27" y="0"/>
                </a:lnTo>
                <a:lnTo>
                  <a:pt x="25" y="10"/>
                </a:lnTo>
                <a:lnTo>
                  <a:pt x="24" y="26"/>
                </a:lnTo>
                <a:lnTo>
                  <a:pt x="21" y="42"/>
                </a:lnTo>
                <a:lnTo>
                  <a:pt x="11" y="42"/>
                </a:lnTo>
                <a:lnTo>
                  <a:pt x="7" y="44"/>
                </a:lnTo>
                <a:lnTo>
                  <a:pt x="2" y="51"/>
                </a:lnTo>
                <a:lnTo>
                  <a:pt x="0" y="62"/>
                </a:lnTo>
                <a:lnTo>
                  <a:pt x="2" y="75"/>
                </a:lnTo>
                <a:lnTo>
                  <a:pt x="8" y="72"/>
                </a:lnTo>
                <a:lnTo>
                  <a:pt x="17" y="70"/>
                </a:lnTo>
                <a:lnTo>
                  <a:pt x="6" y="58"/>
                </a:lnTo>
                <a:lnTo>
                  <a:pt x="14" y="57"/>
                </a:lnTo>
                <a:lnTo>
                  <a:pt x="23" y="55"/>
                </a:lnTo>
                <a:lnTo>
                  <a:pt x="48" y="64"/>
                </a:lnTo>
                <a:lnTo>
                  <a:pt x="51" y="60"/>
                </a:lnTo>
                <a:lnTo>
                  <a:pt x="67" y="48"/>
                </a:lnTo>
                <a:lnTo>
                  <a:pt x="84" y="42"/>
                </a:lnTo>
                <a:lnTo>
                  <a:pt x="79" y="36"/>
                </a:lnTo>
                <a:lnTo>
                  <a:pt x="80" y="22"/>
                </a:lnTo>
                <a:lnTo>
                  <a:pt x="73" y="2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76" name="Freeform 110"/>
          <p:cNvSpPr>
            <a:spLocks/>
          </p:cNvSpPr>
          <p:nvPr/>
        </p:nvSpPr>
        <p:spPr bwMode="auto">
          <a:xfrm>
            <a:off x="8431213" y="3340100"/>
            <a:ext cx="61912" cy="111125"/>
          </a:xfrm>
          <a:custGeom>
            <a:avLst/>
            <a:gdLst>
              <a:gd name="T0" fmla="*/ 2147483647 w 38"/>
              <a:gd name="T1" fmla="*/ 2147483647 h 53"/>
              <a:gd name="T2" fmla="*/ 2147483647 w 38"/>
              <a:gd name="T3" fmla="*/ 2147483647 h 53"/>
              <a:gd name="T4" fmla="*/ 2147483647 w 38"/>
              <a:gd name="T5" fmla="*/ 2147483647 h 53"/>
              <a:gd name="T6" fmla="*/ 2147483647 w 38"/>
              <a:gd name="T7" fmla="*/ 2147483647 h 53"/>
              <a:gd name="T8" fmla="*/ 2147483647 w 38"/>
              <a:gd name="T9" fmla="*/ 2147483647 h 53"/>
              <a:gd name="T10" fmla="*/ 2147483647 w 38"/>
              <a:gd name="T11" fmla="*/ 2147483647 h 53"/>
              <a:gd name="T12" fmla="*/ 2147483647 w 38"/>
              <a:gd name="T13" fmla="*/ 2147483647 h 53"/>
              <a:gd name="T14" fmla="*/ 2147483647 w 38"/>
              <a:gd name="T15" fmla="*/ 2147483647 h 53"/>
              <a:gd name="T16" fmla="*/ 2147483647 w 38"/>
              <a:gd name="T17" fmla="*/ 2147483647 h 53"/>
              <a:gd name="T18" fmla="*/ 2147483647 w 38"/>
              <a:gd name="T19" fmla="*/ 2147483647 h 53"/>
              <a:gd name="T20" fmla="*/ 2147483647 w 38"/>
              <a:gd name="T21" fmla="*/ 2147483647 h 53"/>
              <a:gd name="T22" fmla="*/ 2147483647 w 38"/>
              <a:gd name="T23" fmla="*/ 2147483647 h 53"/>
              <a:gd name="T24" fmla="*/ 2147483647 w 38"/>
              <a:gd name="T25" fmla="*/ 2147483647 h 53"/>
              <a:gd name="T26" fmla="*/ 2147483647 w 38"/>
              <a:gd name="T27" fmla="*/ 2147483647 h 53"/>
              <a:gd name="T28" fmla="*/ 0 w 38"/>
              <a:gd name="T29" fmla="*/ 2147483647 h 53"/>
              <a:gd name="T30" fmla="*/ 2147483647 w 38"/>
              <a:gd name="T31" fmla="*/ 0 h 53"/>
              <a:gd name="T32" fmla="*/ 2147483647 w 38"/>
              <a:gd name="T33" fmla="*/ 2147483647 h 53"/>
              <a:gd name="T34" fmla="*/ 2147483647 w 38"/>
              <a:gd name="T35" fmla="*/ 2147483647 h 53"/>
              <a:gd name="T36" fmla="*/ 2147483647 w 38"/>
              <a:gd name="T37" fmla="*/ 2147483647 h 53"/>
              <a:gd name="T38" fmla="*/ 2147483647 w 38"/>
              <a:gd name="T39" fmla="*/ 2147483647 h 5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38"/>
              <a:gd name="T61" fmla="*/ 0 h 53"/>
              <a:gd name="T62" fmla="*/ 38 w 38"/>
              <a:gd name="T63" fmla="*/ 53 h 5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38" h="53">
                <a:moveTo>
                  <a:pt x="38" y="18"/>
                </a:moveTo>
                <a:lnTo>
                  <a:pt x="32" y="32"/>
                </a:lnTo>
                <a:lnTo>
                  <a:pt x="24" y="45"/>
                </a:lnTo>
                <a:lnTo>
                  <a:pt x="16" y="53"/>
                </a:lnTo>
                <a:lnTo>
                  <a:pt x="15" y="41"/>
                </a:lnTo>
                <a:lnTo>
                  <a:pt x="12" y="50"/>
                </a:lnTo>
                <a:lnTo>
                  <a:pt x="10" y="45"/>
                </a:lnTo>
                <a:lnTo>
                  <a:pt x="11" y="32"/>
                </a:lnTo>
                <a:lnTo>
                  <a:pt x="15" y="24"/>
                </a:lnTo>
                <a:lnTo>
                  <a:pt x="8" y="14"/>
                </a:lnTo>
                <a:lnTo>
                  <a:pt x="9" y="24"/>
                </a:lnTo>
                <a:lnTo>
                  <a:pt x="3" y="24"/>
                </a:lnTo>
                <a:lnTo>
                  <a:pt x="3" y="17"/>
                </a:lnTo>
                <a:lnTo>
                  <a:pt x="5" y="17"/>
                </a:lnTo>
                <a:lnTo>
                  <a:pt x="0" y="11"/>
                </a:lnTo>
                <a:lnTo>
                  <a:pt x="21" y="0"/>
                </a:lnTo>
                <a:lnTo>
                  <a:pt x="28" y="6"/>
                </a:lnTo>
                <a:lnTo>
                  <a:pt x="33" y="9"/>
                </a:lnTo>
                <a:lnTo>
                  <a:pt x="33" y="12"/>
                </a:lnTo>
                <a:lnTo>
                  <a:pt x="38" y="1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77" name="Freeform 111"/>
          <p:cNvSpPr>
            <a:spLocks/>
          </p:cNvSpPr>
          <p:nvPr/>
        </p:nvSpPr>
        <p:spPr bwMode="auto">
          <a:xfrm>
            <a:off x="8496300" y="3322638"/>
            <a:ext cx="69850" cy="61912"/>
          </a:xfrm>
          <a:custGeom>
            <a:avLst/>
            <a:gdLst>
              <a:gd name="T0" fmla="*/ 2147483647 w 41"/>
              <a:gd name="T1" fmla="*/ 2147483647 h 30"/>
              <a:gd name="T2" fmla="*/ 2147483647 w 41"/>
              <a:gd name="T3" fmla="*/ 2147483647 h 30"/>
              <a:gd name="T4" fmla="*/ 2147483647 w 41"/>
              <a:gd name="T5" fmla="*/ 2147483647 h 30"/>
              <a:gd name="T6" fmla="*/ 2147483647 w 41"/>
              <a:gd name="T7" fmla="*/ 2147483647 h 30"/>
              <a:gd name="T8" fmla="*/ 2147483647 w 41"/>
              <a:gd name="T9" fmla="*/ 2147483647 h 30"/>
              <a:gd name="T10" fmla="*/ 0 w 41"/>
              <a:gd name="T11" fmla="*/ 2147483647 h 30"/>
              <a:gd name="T12" fmla="*/ 2147483647 w 41"/>
              <a:gd name="T13" fmla="*/ 2147483647 h 30"/>
              <a:gd name="T14" fmla="*/ 2147483647 w 41"/>
              <a:gd name="T15" fmla="*/ 2147483647 h 30"/>
              <a:gd name="T16" fmla="*/ 2147483647 w 41"/>
              <a:gd name="T17" fmla="*/ 0 h 30"/>
              <a:gd name="T18" fmla="*/ 2147483647 w 41"/>
              <a:gd name="T19" fmla="*/ 2147483647 h 30"/>
              <a:gd name="T20" fmla="*/ 2147483647 w 41"/>
              <a:gd name="T21" fmla="*/ 2147483647 h 30"/>
              <a:gd name="T22" fmla="*/ 2147483647 w 41"/>
              <a:gd name="T23" fmla="*/ 2147483647 h 3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1"/>
              <a:gd name="T37" fmla="*/ 0 h 30"/>
              <a:gd name="T38" fmla="*/ 41 w 41"/>
              <a:gd name="T39" fmla="*/ 30 h 3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1" h="30">
                <a:moveTo>
                  <a:pt x="29" y="20"/>
                </a:moveTo>
                <a:lnTo>
                  <a:pt x="17" y="18"/>
                </a:lnTo>
                <a:lnTo>
                  <a:pt x="11" y="30"/>
                </a:lnTo>
                <a:lnTo>
                  <a:pt x="5" y="22"/>
                </a:lnTo>
                <a:lnTo>
                  <a:pt x="2" y="17"/>
                </a:lnTo>
                <a:lnTo>
                  <a:pt x="0" y="18"/>
                </a:lnTo>
                <a:lnTo>
                  <a:pt x="13" y="6"/>
                </a:lnTo>
                <a:lnTo>
                  <a:pt x="23" y="5"/>
                </a:lnTo>
                <a:lnTo>
                  <a:pt x="32" y="0"/>
                </a:lnTo>
                <a:lnTo>
                  <a:pt x="38" y="5"/>
                </a:lnTo>
                <a:lnTo>
                  <a:pt x="41" y="10"/>
                </a:lnTo>
                <a:lnTo>
                  <a:pt x="29" y="2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78" name="Freeform 112"/>
          <p:cNvSpPr>
            <a:spLocks/>
          </p:cNvSpPr>
          <p:nvPr/>
        </p:nvSpPr>
        <p:spPr bwMode="auto">
          <a:xfrm>
            <a:off x="8656638" y="3170238"/>
            <a:ext cx="7937" cy="12700"/>
          </a:xfrm>
          <a:custGeom>
            <a:avLst/>
            <a:gdLst>
              <a:gd name="T0" fmla="*/ 2147483647 w 5"/>
              <a:gd name="T1" fmla="*/ 2147483647 h 6"/>
              <a:gd name="T2" fmla="*/ 2147483647 w 5"/>
              <a:gd name="T3" fmla="*/ 0 h 6"/>
              <a:gd name="T4" fmla="*/ 0 w 5"/>
              <a:gd name="T5" fmla="*/ 2147483647 h 6"/>
              <a:gd name="T6" fmla="*/ 2147483647 w 5"/>
              <a:gd name="T7" fmla="*/ 2147483647 h 6"/>
              <a:gd name="T8" fmla="*/ 0 60000 65536"/>
              <a:gd name="T9" fmla="*/ 0 60000 65536"/>
              <a:gd name="T10" fmla="*/ 0 60000 65536"/>
              <a:gd name="T11" fmla="*/ 0 60000 65536"/>
              <a:gd name="T12" fmla="*/ 0 w 5"/>
              <a:gd name="T13" fmla="*/ 0 h 6"/>
              <a:gd name="T14" fmla="*/ 5 w 5"/>
              <a:gd name="T15" fmla="*/ 6 h 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" h="6">
                <a:moveTo>
                  <a:pt x="5" y="6"/>
                </a:moveTo>
                <a:lnTo>
                  <a:pt x="3" y="0"/>
                </a:lnTo>
                <a:lnTo>
                  <a:pt x="0" y="6"/>
                </a:lnTo>
                <a:lnTo>
                  <a:pt x="5" y="6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79" name="Freeform 113"/>
          <p:cNvSpPr>
            <a:spLocks/>
          </p:cNvSpPr>
          <p:nvPr/>
        </p:nvSpPr>
        <p:spPr bwMode="auto">
          <a:xfrm>
            <a:off x="7410450" y="2647950"/>
            <a:ext cx="777875" cy="398463"/>
          </a:xfrm>
          <a:custGeom>
            <a:avLst/>
            <a:gdLst>
              <a:gd name="T0" fmla="*/ 2147483647 w 460"/>
              <a:gd name="T1" fmla="*/ 2147483647 h 193"/>
              <a:gd name="T2" fmla="*/ 2147483647 w 460"/>
              <a:gd name="T3" fmla="*/ 2147483647 h 193"/>
              <a:gd name="T4" fmla="*/ 2147483647 w 460"/>
              <a:gd name="T5" fmla="*/ 2147483647 h 193"/>
              <a:gd name="T6" fmla="*/ 2147483647 w 460"/>
              <a:gd name="T7" fmla="*/ 2147483647 h 193"/>
              <a:gd name="T8" fmla="*/ 2147483647 w 460"/>
              <a:gd name="T9" fmla="*/ 2147483647 h 193"/>
              <a:gd name="T10" fmla="*/ 2147483647 w 460"/>
              <a:gd name="T11" fmla="*/ 2147483647 h 193"/>
              <a:gd name="T12" fmla="*/ 2147483647 w 460"/>
              <a:gd name="T13" fmla="*/ 2147483647 h 193"/>
              <a:gd name="T14" fmla="*/ 2147483647 w 460"/>
              <a:gd name="T15" fmla="*/ 2147483647 h 193"/>
              <a:gd name="T16" fmla="*/ 2147483647 w 460"/>
              <a:gd name="T17" fmla="*/ 2147483647 h 193"/>
              <a:gd name="T18" fmla="*/ 0 w 460"/>
              <a:gd name="T19" fmla="*/ 2147483647 h 193"/>
              <a:gd name="T20" fmla="*/ 2147483647 w 460"/>
              <a:gd name="T21" fmla="*/ 2147483647 h 193"/>
              <a:gd name="T22" fmla="*/ 2147483647 w 460"/>
              <a:gd name="T23" fmla="*/ 2147483647 h 193"/>
              <a:gd name="T24" fmla="*/ 2147483647 w 460"/>
              <a:gd name="T25" fmla="*/ 2147483647 h 193"/>
              <a:gd name="T26" fmla="*/ 2147483647 w 460"/>
              <a:gd name="T27" fmla="*/ 2147483647 h 193"/>
              <a:gd name="T28" fmla="*/ 2147483647 w 460"/>
              <a:gd name="T29" fmla="*/ 2147483647 h 193"/>
              <a:gd name="T30" fmla="*/ 2147483647 w 460"/>
              <a:gd name="T31" fmla="*/ 0 h 193"/>
              <a:gd name="T32" fmla="*/ 2147483647 w 460"/>
              <a:gd name="T33" fmla="*/ 2147483647 h 193"/>
              <a:gd name="T34" fmla="*/ 2147483647 w 460"/>
              <a:gd name="T35" fmla="*/ 2147483647 h 193"/>
              <a:gd name="T36" fmla="*/ 2147483647 w 460"/>
              <a:gd name="T37" fmla="*/ 2147483647 h 193"/>
              <a:gd name="T38" fmla="*/ 2147483647 w 460"/>
              <a:gd name="T39" fmla="*/ 2147483647 h 193"/>
              <a:gd name="T40" fmla="*/ 2147483647 w 460"/>
              <a:gd name="T41" fmla="*/ 2147483647 h 193"/>
              <a:gd name="T42" fmla="*/ 2147483647 w 460"/>
              <a:gd name="T43" fmla="*/ 2147483647 h 193"/>
              <a:gd name="T44" fmla="*/ 2147483647 w 460"/>
              <a:gd name="T45" fmla="*/ 2147483647 h 193"/>
              <a:gd name="T46" fmla="*/ 2147483647 w 460"/>
              <a:gd name="T47" fmla="*/ 2147483647 h 193"/>
              <a:gd name="T48" fmla="*/ 2147483647 w 460"/>
              <a:gd name="T49" fmla="*/ 2147483647 h 193"/>
              <a:gd name="T50" fmla="*/ 2147483647 w 460"/>
              <a:gd name="T51" fmla="*/ 2147483647 h 193"/>
              <a:gd name="T52" fmla="*/ 2147483647 w 460"/>
              <a:gd name="T53" fmla="*/ 2147483647 h 193"/>
              <a:gd name="T54" fmla="*/ 2147483647 w 460"/>
              <a:gd name="T55" fmla="*/ 2147483647 h 193"/>
              <a:gd name="T56" fmla="*/ 2147483647 w 460"/>
              <a:gd name="T57" fmla="*/ 2147483647 h 193"/>
              <a:gd name="T58" fmla="*/ 2147483647 w 460"/>
              <a:gd name="T59" fmla="*/ 2147483647 h 193"/>
              <a:gd name="T60" fmla="*/ 2147483647 w 460"/>
              <a:gd name="T61" fmla="*/ 2147483647 h 193"/>
              <a:gd name="T62" fmla="*/ 2147483647 w 460"/>
              <a:gd name="T63" fmla="*/ 2147483647 h 193"/>
              <a:gd name="T64" fmla="*/ 2147483647 w 460"/>
              <a:gd name="T65" fmla="*/ 2147483647 h 193"/>
              <a:gd name="T66" fmla="*/ 2147483647 w 460"/>
              <a:gd name="T67" fmla="*/ 2147483647 h 193"/>
              <a:gd name="T68" fmla="*/ 2147483647 w 460"/>
              <a:gd name="T69" fmla="*/ 2147483647 h 1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60"/>
              <a:gd name="T106" fmla="*/ 0 h 193"/>
              <a:gd name="T107" fmla="*/ 460 w 460"/>
              <a:gd name="T108" fmla="*/ 193 h 19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60" h="193">
                <a:moveTo>
                  <a:pt x="219" y="187"/>
                </a:moveTo>
                <a:lnTo>
                  <a:pt x="202" y="183"/>
                </a:lnTo>
                <a:lnTo>
                  <a:pt x="186" y="180"/>
                </a:lnTo>
                <a:lnTo>
                  <a:pt x="183" y="175"/>
                </a:lnTo>
                <a:lnTo>
                  <a:pt x="162" y="174"/>
                </a:lnTo>
                <a:lnTo>
                  <a:pt x="142" y="173"/>
                </a:lnTo>
                <a:lnTo>
                  <a:pt x="122" y="171"/>
                </a:lnTo>
                <a:lnTo>
                  <a:pt x="102" y="170"/>
                </a:lnTo>
                <a:lnTo>
                  <a:pt x="96" y="156"/>
                </a:lnTo>
                <a:lnTo>
                  <a:pt x="92" y="141"/>
                </a:lnTo>
                <a:lnTo>
                  <a:pt x="75" y="135"/>
                </a:lnTo>
                <a:lnTo>
                  <a:pt x="57" y="128"/>
                </a:lnTo>
                <a:lnTo>
                  <a:pt x="41" y="126"/>
                </a:lnTo>
                <a:lnTo>
                  <a:pt x="26" y="122"/>
                </a:lnTo>
                <a:lnTo>
                  <a:pt x="30" y="108"/>
                </a:lnTo>
                <a:lnTo>
                  <a:pt x="35" y="92"/>
                </a:lnTo>
                <a:lnTo>
                  <a:pt x="24" y="77"/>
                </a:lnTo>
                <a:lnTo>
                  <a:pt x="15" y="74"/>
                </a:lnTo>
                <a:lnTo>
                  <a:pt x="2" y="61"/>
                </a:lnTo>
                <a:lnTo>
                  <a:pt x="0" y="55"/>
                </a:lnTo>
                <a:lnTo>
                  <a:pt x="0" y="51"/>
                </a:lnTo>
                <a:lnTo>
                  <a:pt x="12" y="45"/>
                </a:lnTo>
                <a:lnTo>
                  <a:pt x="29" y="41"/>
                </a:lnTo>
                <a:lnTo>
                  <a:pt x="51" y="31"/>
                </a:lnTo>
                <a:lnTo>
                  <a:pt x="72" y="23"/>
                </a:lnTo>
                <a:lnTo>
                  <a:pt x="100" y="26"/>
                </a:lnTo>
                <a:lnTo>
                  <a:pt x="100" y="32"/>
                </a:lnTo>
                <a:lnTo>
                  <a:pt x="118" y="36"/>
                </a:lnTo>
                <a:lnTo>
                  <a:pt x="137" y="41"/>
                </a:lnTo>
                <a:lnTo>
                  <a:pt x="156" y="31"/>
                </a:lnTo>
                <a:lnTo>
                  <a:pt x="153" y="19"/>
                </a:lnTo>
                <a:lnTo>
                  <a:pt x="171" y="0"/>
                </a:lnTo>
                <a:lnTo>
                  <a:pt x="192" y="6"/>
                </a:lnTo>
                <a:lnTo>
                  <a:pt x="213" y="11"/>
                </a:lnTo>
                <a:lnTo>
                  <a:pt x="215" y="21"/>
                </a:lnTo>
                <a:lnTo>
                  <a:pt x="228" y="33"/>
                </a:lnTo>
                <a:lnTo>
                  <a:pt x="257" y="29"/>
                </a:lnTo>
                <a:lnTo>
                  <a:pt x="274" y="32"/>
                </a:lnTo>
                <a:lnTo>
                  <a:pt x="291" y="37"/>
                </a:lnTo>
                <a:lnTo>
                  <a:pt x="294" y="43"/>
                </a:lnTo>
                <a:lnTo>
                  <a:pt x="320" y="51"/>
                </a:lnTo>
                <a:lnTo>
                  <a:pt x="339" y="48"/>
                </a:lnTo>
                <a:lnTo>
                  <a:pt x="359" y="45"/>
                </a:lnTo>
                <a:lnTo>
                  <a:pt x="384" y="32"/>
                </a:lnTo>
                <a:lnTo>
                  <a:pt x="407" y="38"/>
                </a:lnTo>
                <a:lnTo>
                  <a:pt x="420" y="39"/>
                </a:lnTo>
                <a:lnTo>
                  <a:pt x="413" y="54"/>
                </a:lnTo>
                <a:lnTo>
                  <a:pt x="405" y="68"/>
                </a:lnTo>
                <a:lnTo>
                  <a:pt x="400" y="69"/>
                </a:lnTo>
                <a:lnTo>
                  <a:pt x="407" y="77"/>
                </a:lnTo>
                <a:lnTo>
                  <a:pt x="423" y="77"/>
                </a:lnTo>
                <a:lnTo>
                  <a:pt x="426" y="80"/>
                </a:lnTo>
                <a:lnTo>
                  <a:pt x="440" y="73"/>
                </a:lnTo>
                <a:lnTo>
                  <a:pt x="460" y="90"/>
                </a:lnTo>
                <a:lnTo>
                  <a:pt x="458" y="99"/>
                </a:lnTo>
                <a:lnTo>
                  <a:pt x="432" y="98"/>
                </a:lnTo>
                <a:lnTo>
                  <a:pt x="410" y="108"/>
                </a:lnTo>
                <a:lnTo>
                  <a:pt x="398" y="120"/>
                </a:lnTo>
                <a:lnTo>
                  <a:pt x="378" y="125"/>
                </a:lnTo>
                <a:lnTo>
                  <a:pt x="359" y="132"/>
                </a:lnTo>
                <a:lnTo>
                  <a:pt x="342" y="127"/>
                </a:lnTo>
                <a:lnTo>
                  <a:pt x="334" y="144"/>
                </a:lnTo>
                <a:lnTo>
                  <a:pt x="338" y="153"/>
                </a:lnTo>
                <a:lnTo>
                  <a:pt x="317" y="164"/>
                </a:lnTo>
                <a:lnTo>
                  <a:pt x="297" y="176"/>
                </a:lnTo>
                <a:lnTo>
                  <a:pt x="278" y="177"/>
                </a:lnTo>
                <a:lnTo>
                  <a:pt x="258" y="179"/>
                </a:lnTo>
                <a:lnTo>
                  <a:pt x="243" y="186"/>
                </a:lnTo>
                <a:lnTo>
                  <a:pt x="227" y="193"/>
                </a:lnTo>
                <a:lnTo>
                  <a:pt x="219" y="187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80" name="Freeform 114"/>
          <p:cNvSpPr>
            <a:spLocks/>
          </p:cNvSpPr>
          <p:nvPr/>
        </p:nvSpPr>
        <p:spPr bwMode="auto">
          <a:xfrm>
            <a:off x="8294688" y="2994025"/>
            <a:ext cx="169862" cy="196850"/>
          </a:xfrm>
          <a:custGeom>
            <a:avLst/>
            <a:gdLst>
              <a:gd name="T0" fmla="*/ 2147483647 w 99"/>
              <a:gd name="T1" fmla="*/ 2147483647 h 96"/>
              <a:gd name="T2" fmla="*/ 2147483647 w 99"/>
              <a:gd name="T3" fmla="*/ 2147483647 h 96"/>
              <a:gd name="T4" fmla="*/ 0 w 99"/>
              <a:gd name="T5" fmla="*/ 2147483647 h 96"/>
              <a:gd name="T6" fmla="*/ 2147483647 w 99"/>
              <a:gd name="T7" fmla="*/ 2147483647 h 96"/>
              <a:gd name="T8" fmla="*/ 2147483647 w 99"/>
              <a:gd name="T9" fmla="*/ 2147483647 h 96"/>
              <a:gd name="T10" fmla="*/ 2147483647 w 99"/>
              <a:gd name="T11" fmla="*/ 2147483647 h 96"/>
              <a:gd name="T12" fmla="*/ 2147483647 w 99"/>
              <a:gd name="T13" fmla="*/ 2147483647 h 96"/>
              <a:gd name="T14" fmla="*/ 2147483647 w 99"/>
              <a:gd name="T15" fmla="*/ 2147483647 h 96"/>
              <a:gd name="T16" fmla="*/ 2147483647 w 99"/>
              <a:gd name="T17" fmla="*/ 2147483647 h 96"/>
              <a:gd name="T18" fmla="*/ 2147483647 w 99"/>
              <a:gd name="T19" fmla="*/ 2147483647 h 96"/>
              <a:gd name="T20" fmla="*/ 2147483647 w 99"/>
              <a:gd name="T21" fmla="*/ 0 h 96"/>
              <a:gd name="T22" fmla="*/ 2147483647 w 99"/>
              <a:gd name="T23" fmla="*/ 2147483647 h 96"/>
              <a:gd name="T24" fmla="*/ 2147483647 w 99"/>
              <a:gd name="T25" fmla="*/ 2147483647 h 96"/>
              <a:gd name="T26" fmla="*/ 2147483647 w 99"/>
              <a:gd name="T27" fmla="*/ 2147483647 h 96"/>
              <a:gd name="T28" fmla="*/ 2147483647 w 99"/>
              <a:gd name="T29" fmla="*/ 2147483647 h 96"/>
              <a:gd name="T30" fmla="*/ 2147483647 w 99"/>
              <a:gd name="T31" fmla="*/ 2147483647 h 96"/>
              <a:gd name="T32" fmla="*/ 2147483647 w 99"/>
              <a:gd name="T33" fmla="*/ 2147483647 h 96"/>
              <a:gd name="T34" fmla="*/ 2147483647 w 99"/>
              <a:gd name="T35" fmla="*/ 2147483647 h 96"/>
              <a:gd name="T36" fmla="*/ 2147483647 w 99"/>
              <a:gd name="T37" fmla="*/ 2147483647 h 96"/>
              <a:gd name="T38" fmla="*/ 2147483647 w 99"/>
              <a:gd name="T39" fmla="*/ 2147483647 h 96"/>
              <a:gd name="T40" fmla="*/ 2147483647 w 99"/>
              <a:gd name="T41" fmla="*/ 2147483647 h 96"/>
              <a:gd name="T42" fmla="*/ 2147483647 w 99"/>
              <a:gd name="T43" fmla="*/ 2147483647 h 96"/>
              <a:gd name="T44" fmla="*/ 2147483647 w 99"/>
              <a:gd name="T45" fmla="*/ 2147483647 h 96"/>
              <a:gd name="T46" fmla="*/ 2147483647 w 99"/>
              <a:gd name="T47" fmla="*/ 2147483647 h 96"/>
              <a:gd name="T48" fmla="*/ 2147483647 w 99"/>
              <a:gd name="T49" fmla="*/ 2147483647 h 96"/>
              <a:gd name="T50" fmla="*/ 2147483647 w 99"/>
              <a:gd name="T51" fmla="*/ 2147483647 h 96"/>
              <a:gd name="T52" fmla="*/ 2147483647 w 99"/>
              <a:gd name="T53" fmla="*/ 2147483647 h 96"/>
              <a:gd name="T54" fmla="*/ 2147483647 w 99"/>
              <a:gd name="T55" fmla="*/ 2147483647 h 96"/>
              <a:gd name="T56" fmla="*/ 2147483647 w 99"/>
              <a:gd name="T57" fmla="*/ 2147483647 h 96"/>
              <a:gd name="T58" fmla="*/ 2147483647 w 99"/>
              <a:gd name="T59" fmla="*/ 2147483647 h 9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99"/>
              <a:gd name="T91" fmla="*/ 0 h 96"/>
              <a:gd name="T92" fmla="*/ 99 w 99"/>
              <a:gd name="T93" fmla="*/ 96 h 9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99" h="96">
                <a:moveTo>
                  <a:pt x="15" y="63"/>
                </a:moveTo>
                <a:lnTo>
                  <a:pt x="5" y="61"/>
                </a:lnTo>
                <a:lnTo>
                  <a:pt x="0" y="52"/>
                </a:lnTo>
                <a:lnTo>
                  <a:pt x="16" y="43"/>
                </a:lnTo>
                <a:lnTo>
                  <a:pt x="35" y="26"/>
                </a:lnTo>
                <a:lnTo>
                  <a:pt x="43" y="22"/>
                </a:lnTo>
                <a:lnTo>
                  <a:pt x="58" y="28"/>
                </a:lnTo>
                <a:lnTo>
                  <a:pt x="58" y="19"/>
                </a:lnTo>
                <a:lnTo>
                  <a:pt x="65" y="18"/>
                </a:lnTo>
                <a:lnTo>
                  <a:pt x="79" y="9"/>
                </a:lnTo>
                <a:lnTo>
                  <a:pt x="85" y="0"/>
                </a:lnTo>
                <a:lnTo>
                  <a:pt x="97" y="9"/>
                </a:lnTo>
                <a:lnTo>
                  <a:pt x="99" y="12"/>
                </a:lnTo>
                <a:lnTo>
                  <a:pt x="84" y="21"/>
                </a:lnTo>
                <a:lnTo>
                  <a:pt x="79" y="39"/>
                </a:lnTo>
                <a:lnTo>
                  <a:pt x="65" y="51"/>
                </a:lnTo>
                <a:lnTo>
                  <a:pt x="49" y="62"/>
                </a:lnTo>
                <a:lnTo>
                  <a:pt x="48" y="70"/>
                </a:lnTo>
                <a:lnTo>
                  <a:pt x="61" y="80"/>
                </a:lnTo>
                <a:lnTo>
                  <a:pt x="52" y="86"/>
                </a:lnTo>
                <a:lnTo>
                  <a:pt x="36" y="92"/>
                </a:lnTo>
                <a:lnTo>
                  <a:pt x="35" y="94"/>
                </a:lnTo>
                <a:lnTo>
                  <a:pt x="21" y="93"/>
                </a:lnTo>
                <a:lnTo>
                  <a:pt x="16" y="96"/>
                </a:lnTo>
                <a:lnTo>
                  <a:pt x="10" y="91"/>
                </a:lnTo>
                <a:lnTo>
                  <a:pt x="6" y="88"/>
                </a:lnTo>
                <a:lnTo>
                  <a:pt x="15" y="79"/>
                </a:lnTo>
                <a:lnTo>
                  <a:pt x="17" y="79"/>
                </a:lnTo>
                <a:lnTo>
                  <a:pt x="12" y="74"/>
                </a:lnTo>
                <a:lnTo>
                  <a:pt x="15" y="63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81" name="Freeform 115"/>
          <p:cNvSpPr>
            <a:spLocks/>
          </p:cNvSpPr>
          <p:nvPr/>
        </p:nvSpPr>
        <p:spPr bwMode="auto">
          <a:xfrm>
            <a:off x="6538913" y="2878138"/>
            <a:ext cx="387350" cy="331787"/>
          </a:xfrm>
          <a:custGeom>
            <a:avLst/>
            <a:gdLst>
              <a:gd name="T0" fmla="*/ 2147483647 w 228"/>
              <a:gd name="T1" fmla="*/ 2147483647 h 162"/>
              <a:gd name="T2" fmla="*/ 2147483647 w 228"/>
              <a:gd name="T3" fmla="*/ 2147483647 h 162"/>
              <a:gd name="T4" fmla="*/ 2147483647 w 228"/>
              <a:gd name="T5" fmla="*/ 2147483647 h 162"/>
              <a:gd name="T6" fmla="*/ 2147483647 w 228"/>
              <a:gd name="T7" fmla="*/ 2147483647 h 162"/>
              <a:gd name="T8" fmla="*/ 2147483647 w 228"/>
              <a:gd name="T9" fmla="*/ 2147483647 h 162"/>
              <a:gd name="T10" fmla="*/ 2147483647 w 228"/>
              <a:gd name="T11" fmla="*/ 2147483647 h 162"/>
              <a:gd name="T12" fmla="*/ 2147483647 w 228"/>
              <a:gd name="T13" fmla="*/ 2147483647 h 162"/>
              <a:gd name="T14" fmla="*/ 2147483647 w 228"/>
              <a:gd name="T15" fmla="*/ 2147483647 h 162"/>
              <a:gd name="T16" fmla="*/ 2147483647 w 228"/>
              <a:gd name="T17" fmla="*/ 2147483647 h 162"/>
              <a:gd name="T18" fmla="*/ 2147483647 w 228"/>
              <a:gd name="T19" fmla="*/ 2147483647 h 162"/>
              <a:gd name="T20" fmla="*/ 0 w 228"/>
              <a:gd name="T21" fmla="*/ 2147483647 h 162"/>
              <a:gd name="T22" fmla="*/ 2147483647 w 228"/>
              <a:gd name="T23" fmla="*/ 2147483647 h 162"/>
              <a:gd name="T24" fmla="*/ 2147483647 w 228"/>
              <a:gd name="T25" fmla="*/ 2147483647 h 162"/>
              <a:gd name="T26" fmla="*/ 2147483647 w 228"/>
              <a:gd name="T27" fmla="*/ 2147483647 h 162"/>
              <a:gd name="T28" fmla="*/ 2147483647 w 228"/>
              <a:gd name="T29" fmla="*/ 2147483647 h 162"/>
              <a:gd name="T30" fmla="*/ 2147483647 w 228"/>
              <a:gd name="T31" fmla="*/ 2147483647 h 162"/>
              <a:gd name="T32" fmla="*/ 2147483647 w 228"/>
              <a:gd name="T33" fmla="*/ 0 h 162"/>
              <a:gd name="T34" fmla="*/ 2147483647 w 228"/>
              <a:gd name="T35" fmla="*/ 2147483647 h 162"/>
              <a:gd name="T36" fmla="*/ 2147483647 w 228"/>
              <a:gd name="T37" fmla="*/ 2147483647 h 162"/>
              <a:gd name="T38" fmla="*/ 2147483647 w 228"/>
              <a:gd name="T39" fmla="*/ 2147483647 h 162"/>
              <a:gd name="T40" fmla="*/ 2147483647 w 228"/>
              <a:gd name="T41" fmla="*/ 2147483647 h 162"/>
              <a:gd name="T42" fmla="*/ 2147483647 w 228"/>
              <a:gd name="T43" fmla="*/ 2147483647 h 162"/>
              <a:gd name="T44" fmla="*/ 2147483647 w 228"/>
              <a:gd name="T45" fmla="*/ 2147483647 h 162"/>
              <a:gd name="T46" fmla="*/ 2147483647 w 228"/>
              <a:gd name="T47" fmla="*/ 2147483647 h 162"/>
              <a:gd name="T48" fmla="*/ 2147483647 w 228"/>
              <a:gd name="T49" fmla="*/ 2147483647 h 162"/>
              <a:gd name="T50" fmla="*/ 2147483647 w 228"/>
              <a:gd name="T51" fmla="*/ 2147483647 h 162"/>
              <a:gd name="T52" fmla="*/ 2147483647 w 228"/>
              <a:gd name="T53" fmla="*/ 2147483647 h 162"/>
              <a:gd name="T54" fmla="*/ 2147483647 w 228"/>
              <a:gd name="T55" fmla="*/ 2147483647 h 162"/>
              <a:gd name="T56" fmla="*/ 2147483647 w 228"/>
              <a:gd name="T57" fmla="*/ 2147483647 h 162"/>
              <a:gd name="T58" fmla="*/ 2147483647 w 228"/>
              <a:gd name="T59" fmla="*/ 2147483647 h 162"/>
              <a:gd name="T60" fmla="*/ 2147483647 w 228"/>
              <a:gd name="T61" fmla="*/ 2147483647 h 162"/>
              <a:gd name="T62" fmla="*/ 2147483647 w 228"/>
              <a:gd name="T63" fmla="*/ 2147483647 h 162"/>
              <a:gd name="T64" fmla="*/ 2147483647 w 228"/>
              <a:gd name="T65" fmla="*/ 2147483647 h 162"/>
              <a:gd name="T66" fmla="*/ 2147483647 w 228"/>
              <a:gd name="T67" fmla="*/ 2147483647 h 162"/>
              <a:gd name="T68" fmla="*/ 2147483647 w 228"/>
              <a:gd name="T69" fmla="*/ 2147483647 h 162"/>
              <a:gd name="T70" fmla="*/ 2147483647 w 228"/>
              <a:gd name="T71" fmla="*/ 2147483647 h 162"/>
              <a:gd name="T72" fmla="*/ 2147483647 w 228"/>
              <a:gd name="T73" fmla="*/ 2147483647 h 162"/>
              <a:gd name="T74" fmla="*/ 2147483647 w 228"/>
              <a:gd name="T75" fmla="*/ 2147483647 h 162"/>
              <a:gd name="T76" fmla="*/ 2147483647 w 228"/>
              <a:gd name="T77" fmla="*/ 2147483647 h 162"/>
              <a:gd name="T78" fmla="*/ 2147483647 w 228"/>
              <a:gd name="T79" fmla="*/ 2147483647 h 162"/>
              <a:gd name="T80" fmla="*/ 2147483647 w 228"/>
              <a:gd name="T81" fmla="*/ 2147483647 h 162"/>
              <a:gd name="T82" fmla="*/ 2147483647 w 228"/>
              <a:gd name="T83" fmla="*/ 2147483647 h 16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28"/>
              <a:gd name="T127" fmla="*/ 0 h 162"/>
              <a:gd name="T128" fmla="*/ 228 w 228"/>
              <a:gd name="T129" fmla="*/ 162 h 16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28" h="162">
                <a:moveTo>
                  <a:pt x="124" y="138"/>
                </a:moveTo>
                <a:lnTo>
                  <a:pt x="106" y="122"/>
                </a:lnTo>
                <a:lnTo>
                  <a:pt x="88" y="105"/>
                </a:lnTo>
                <a:lnTo>
                  <a:pt x="80" y="99"/>
                </a:lnTo>
                <a:lnTo>
                  <a:pt x="63" y="90"/>
                </a:lnTo>
                <a:lnTo>
                  <a:pt x="63" y="71"/>
                </a:lnTo>
                <a:lnTo>
                  <a:pt x="52" y="58"/>
                </a:lnTo>
                <a:lnTo>
                  <a:pt x="31" y="71"/>
                </a:lnTo>
                <a:lnTo>
                  <a:pt x="21" y="76"/>
                </a:lnTo>
                <a:lnTo>
                  <a:pt x="18" y="86"/>
                </a:lnTo>
                <a:lnTo>
                  <a:pt x="0" y="81"/>
                </a:lnTo>
                <a:lnTo>
                  <a:pt x="6" y="65"/>
                </a:lnTo>
                <a:lnTo>
                  <a:pt x="12" y="48"/>
                </a:lnTo>
                <a:lnTo>
                  <a:pt x="18" y="32"/>
                </a:lnTo>
                <a:lnTo>
                  <a:pt x="24" y="15"/>
                </a:lnTo>
                <a:lnTo>
                  <a:pt x="48" y="8"/>
                </a:lnTo>
                <a:lnTo>
                  <a:pt x="70" y="0"/>
                </a:lnTo>
                <a:lnTo>
                  <a:pt x="84" y="11"/>
                </a:lnTo>
                <a:lnTo>
                  <a:pt x="96" y="21"/>
                </a:lnTo>
                <a:lnTo>
                  <a:pt x="100" y="40"/>
                </a:lnTo>
                <a:lnTo>
                  <a:pt x="116" y="41"/>
                </a:lnTo>
                <a:lnTo>
                  <a:pt x="130" y="41"/>
                </a:lnTo>
                <a:lnTo>
                  <a:pt x="146" y="42"/>
                </a:lnTo>
                <a:lnTo>
                  <a:pt x="162" y="44"/>
                </a:lnTo>
                <a:lnTo>
                  <a:pt x="170" y="56"/>
                </a:lnTo>
                <a:lnTo>
                  <a:pt x="163" y="71"/>
                </a:lnTo>
                <a:lnTo>
                  <a:pt x="172" y="78"/>
                </a:lnTo>
                <a:lnTo>
                  <a:pt x="183" y="86"/>
                </a:lnTo>
                <a:lnTo>
                  <a:pt x="204" y="75"/>
                </a:lnTo>
                <a:lnTo>
                  <a:pt x="224" y="65"/>
                </a:lnTo>
                <a:lnTo>
                  <a:pt x="228" y="78"/>
                </a:lnTo>
                <a:lnTo>
                  <a:pt x="210" y="88"/>
                </a:lnTo>
                <a:lnTo>
                  <a:pt x="186" y="102"/>
                </a:lnTo>
                <a:lnTo>
                  <a:pt x="162" y="117"/>
                </a:lnTo>
                <a:lnTo>
                  <a:pt x="164" y="124"/>
                </a:lnTo>
                <a:lnTo>
                  <a:pt x="172" y="130"/>
                </a:lnTo>
                <a:lnTo>
                  <a:pt x="172" y="138"/>
                </a:lnTo>
                <a:lnTo>
                  <a:pt x="163" y="150"/>
                </a:lnTo>
                <a:lnTo>
                  <a:pt x="153" y="162"/>
                </a:lnTo>
                <a:lnTo>
                  <a:pt x="139" y="159"/>
                </a:lnTo>
                <a:lnTo>
                  <a:pt x="124" y="156"/>
                </a:lnTo>
                <a:lnTo>
                  <a:pt x="124" y="138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82" name="Freeform 116"/>
          <p:cNvSpPr>
            <a:spLocks/>
          </p:cNvSpPr>
          <p:nvPr/>
        </p:nvSpPr>
        <p:spPr bwMode="auto">
          <a:xfrm>
            <a:off x="6397625" y="2525713"/>
            <a:ext cx="992188" cy="530225"/>
          </a:xfrm>
          <a:custGeom>
            <a:avLst/>
            <a:gdLst>
              <a:gd name="T0" fmla="*/ 2147483647 w 584"/>
              <a:gd name="T1" fmla="*/ 2147483647 h 258"/>
              <a:gd name="T2" fmla="*/ 2147483647 w 584"/>
              <a:gd name="T3" fmla="*/ 2147483647 h 258"/>
              <a:gd name="T4" fmla="*/ 2147483647 w 584"/>
              <a:gd name="T5" fmla="*/ 2147483647 h 258"/>
              <a:gd name="T6" fmla="*/ 2147483647 w 584"/>
              <a:gd name="T7" fmla="*/ 2147483647 h 258"/>
              <a:gd name="T8" fmla="*/ 2147483647 w 584"/>
              <a:gd name="T9" fmla="*/ 2147483647 h 258"/>
              <a:gd name="T10" fmla="*/ 2147483647 w 584"/>
              <a:gd name="T11" fmla="*/ 2147483647 h 258"/>
              <a:gd name="T12" fmla="*/ 2147483647 w 584"/>
              <a:gd name="T13" fmla="*/ 2147483647 h 258"/>
              <a:gd name="T14" fmla="*/ 2147483647 w 584"/>
              <a:gd name="T15" fmla="*/ 2147483647 h 258"/>
              <a:gd name="T16" fmla="*/ 2147483647 w 584"/>
              <a:gd name="T17" fmla="*/ 2147483647 h 258"/>
              <a:gd name="T18" fmla="*/ 2147483647 w 584"/>
              <a:gd name="T19" fmla="*/ 2147483647 h 258"/>
              <a:gd name="T20" fmla="*/ 2147483647 w 584"/>
              <a:gd name="T21" fmla="*/ 2147483647 h 258"/>
              <a:gd name="T22" fmla="*/ 2147483647 w 584"/>
              <a:gd name="T23" fmla="*/ 2147483647 h 258"/>
              <a:gd name="T24" fmla="*/ 2147483647 w 584"/>
              <a:gd name="T25" fmla="*/ 2147483647 h 258"/>
              <a:gd name="T26" fmla="*/ 2147483647 w 584"/>
              <a:gd name="T27" fmla="*/ 2147483647 h 258"/>
              <a:gd name="T28" fmla="*/ 2147483647 w 584"/>
              <a:gd name="T29" fmla="*/ 2147483647 h 258"/>
              <a:gd name="T30" fmla="*/ 2147483647 w 584"/>
              <a:gd name="T31" fmla="*/ 2147483647 h 258"/>
              <a:gd name="T32" fmla="*/ 2147483647 w 584"/>
              <a:gd name="T33" fmla="*/ 2147483647 h 258"/>
              <a:gd name="T34" fmla="*/ 2147483647 w 584"/>
              <a:gd name="T35" fmla="*/ 2147483647 h 258"/>
              <a:gd name="T36" fmla="*/ 2147483647 w 584"/>
              <a:gd name="T37" fmla="*/ 2147483647 h 258"/>
              <a:gd name="T38" fmla="*/ 2147483647 w 584"/>
              <a:gd name="T39" fmla="*/ 2147483647 h 258"/>
              <a:gd name="T40" fmla="*/ 2147483647 w 584"/>
              <a:gd name="T41" fmla="*/ 2147483647 h 258"/>
              <a:gd name="T42" fmla="*/ 2147483647 w 584"/>
              <a:gd name="T43" fmla="*/ 2147483647 h 258"/>
              <a:gd name="T44" fmla="*/ 2147483647 w 584"/>
              <a:gd name="T45" fmla="*/ 2147483647 h 258"/>
              <a:gd name="T46" fmla="*/ 2147483647 w 584"/>
              <a:gd name="T47" fmla="*/ 2147483647 h 258"/>
              <a:gd name="T48" fmla="*/ 2147483647 w 584"/>
              <a:gd name="T49" fmla="*/ 2147483647 h 258"/>
              <a:gd name="T50" fmla="*/ 2147483647 w 584"/>
              <a:gd name="T51" fmla="*/ 2147483647 h 258"/>
              <a:gd name="T52" fmla="*/ 2147483647 w 584"/>
              <a:gd name="T53" fmla="*/ 2147483647 h 258"/>
              <a:gd name="T54" fmla="*/ 2147483647 w 584"/>
              <a:gd name="T55" fmla="*/ 2147483647 h 258"/>
              <a:gd name="T56" fmla="*/ 2147483647 w 584"/>
              <a:gd name="T57" fmla="*/ 2147483647 h 258"/>
              <a:gd name="T58" fmla="*/ 2147483647 w 584"/>
              <a:gd name="T59" fmla="*/ 2147483647 h 258"/>
              <a:gd name="T60" fmla="*/ 2147483647 w 584"/>
              <a:gd name="T61" fmla="*/ 2147483647 h 258"/>
              <a:gd name="T62" fmla="*/ 2147483647 w 584"/>
              <a:gd name="T63" fmla="*/ 2147483647 h 258"/>
              <a:gd name="T64" fmla="*/ 2147483647 w 584"/>
              <a:gd name="T65" fmla="*/ 2147483647 h 258"/>
              <a:gd name="T66" fmla="*/ 2147483647 w 584"/>
              <a:gd name="T67" fmla="*/ 2147483647 h 258"/>
              <a:gd name="T68" fmla="*/ 2147483647 w 584"/>
              <a:gd name="T69" fmla="*/ 2147483647 h 258"/>
              <a:gd name="T70" fmla="*/ 2147483647 w 584"/>
              <a:gd name="T71" fmla="*/ 2147483647 h 258"/>
              <a:gd name="T72" fmla="*/ 2147483647 w 584"/>
              <a:gd name="T73" fmla="*/ 2147483647 h 258"/>
              <a:gd name="T74" fmla="*/ 2147483647 w 584"/>
              <a:gd name="T75" fmla="*/ 2147483647 h 258"/>
              <a:gd name="T76" fmla="*/ 2147483647 w 584"/>
              <a:gd name="T77" fmla="*/ 2147483647 h 258"/>
              <a:gd name="T78" fmla="*/ 2147483647 w 584"/>
              <a:gd name="T79" fmla="*/ 2147483647 h 258"/>
              <a:gd name="T80" fmla="*/ 2147483647 w 584"/>
              <a:gd name="T81" fmla="*/ 2147483647 h 258"/>
              <a:gd name="T82" fmla="*/ 2147483647 w 584"/>
              <a:gd name="T83" fmla="*/ 2147483647 h 258"/>
              <a:gd name="T84" fmla="*/ 2147483647 w 584"/>
              <a:gd name="T85" fmla="*/ 2147483647 h 258"/>
              <a:gd name="T86" fmla="*/ 2147483647 w 584"/>
              <a:gd name="T87" fmla="*/ 2147483647 h 258"/>
              <a:gd name="T88" fmla="*/ 2147483647 w 584"/>
              <a:gd name="T89" fmla="*/ 2147483647 h 258"/>
              <a:gd name="T90" fmla="*/ 2147483647 w 584"/>
              <a:gd name="T91" fmla="*/ 2147483647 h 258"/>
              <a:gd name="T92" fmla="*/ 2147483647 w 584"/>
              <a:gd name="T93" fmla="*/ 2147483647 h 258"/>
              <a:gd name="T94" fmla="*/ 2147483647 w 584"/>
              <a:gd name="T95" fmla="*/ 2147483647 h 258"/>
              <a:gd name="T96" fmla="*/ 2147483647 w 584"/>
              <a:gd name="T97" fmla="*/ 2147483647 h 258"/>
              <a:gd name="T98" fmla="*/ 2147483647 w 584"/>
              <a:gd name="T99" fmla="*/ 2147483647 h 258"/>
              <a:gd name="T100" fmla="*/ 2147483647 w 584"/>
              <a:gd name="T101" fmla="*/ 2147483647 h 258"/>
              <a:gd name="T102" fmla="*/ 2147483647 w 584"/>
              <a:gd name="T103" fmla="*/ 2147483647 h 258"/>
              <a:gd name="T104" fmla="*/ 2147483647 w 584"/>
              <a:gd name="T105" fmla="*/ 2147483647 h 258"/>
              <a:gd name="T106" fmla="*/ 2147483647 w 584"/>
              <a:gd name="T107" fmla="*/ 2147483647 h 25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84"/>
              <a:gd name="T163" fmla="*/ 0 h 258"/>
              <a:gd name="T164" fmla="*/ 584 w 584"/>
              <a:gd name="T165" fmla="*/ 258 h 25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84" h="258">
                <a:moveTo>
                  <a:pt x="55" y="153"/>
                </a:moveTo>
                <a:lnTo>
                  <a:pt x="43" y="152"/>
                </a:lnTo>
                <a:lnTo>
                  <a:pt x="18" y="162"/>
                </a:lnTo>
                <a:lnTo>
                  <a:pt x="16" y="163"/>
                </a:lnTo>
                <a:lnTo>
                  <a:pt x="17" y="145"/>
                </a:lnTo>
                <a:lnTo>
                  <a:pt x="8" y="130"/>
                </a:lnTo>
                <a:lnTo>
                  <a:pt x="0" y="116"/>
                </a:lnTo>
                <a:lnTo>
                  <a:pt x="17" y="97"/>
                </a:lnTo>
                <a:lnTo>
                  <a:pt x="35" y="76"/>
                </a:lnTo>
                <a:lnTo>
                  <a:pt x="47" y="84"/>
                </a:lnTo>
                <a:lnTo>
                  <a:pt x="56" y="76"/>
                </a:lnTo>
                <a:lnTo>
                  <a:pt x="73" y="68"/>
                </a:lnTo>
                <a:lnTo>
                  <a:pt x="91" y="60"/>
                </a:lnTo>
                <a:lnTo>
                  <a:pt x="113" y="60"/>
                </a:lnTo>
                <a:lnTo>
                  <a:pt x="125" y="68"/>
                </a:lnTo>
                <a:lnTo>
                  <a:pt x="138" y="78"/>
                </a:lnTo>
                <a:lnTo>
                  <a:pt x="161" y="75"/>
                </a:lnTo>
                <a:lnTo>
                  <a:pt x="190" y="75"/>
                </a:lnTo>
                <a:lnTo>
                  <a:pt x="214" y="80"/>
                </a:lnTo>
                <a:lnTo>
                  <a:pt x="221" y="74"/>
                </a:lnTo>
                <a:lnTo>
                  <a:pt x="220" y="56"/>
                </a:lnTo>
                <a:lnTo>
                  <a:pt x="244" y="36"/>
                </a:lnTo>
                <a:lnTo>
                  <a:pt x="257" y="36"/>
                </a:lnTo>
                <a:lnTo>
                  <a:pt x="246" y="27"/>
                </a:lnTo>
                <a:lnTo>
                  <a:pt x="268" y="25"/>
                </a:lnTo>
                <a:lnTo>
                  <a:pt x="289" y="21"/>
                </a:lnTo>
                <a:lnTo>
                  <a:pt x="311" y="16"/>
                </a:lnTo>
                <a:lnTo>
                  <a:pt x="332" y="12"/>
                </a:lnTo>
                <a:lnTo>
                  <a:pt x="354" y="7"/>
                </a:lnTo>
                <a:lnTo>
                  <a:pt x="376" y="1"/>
                </a:lnTo>
                <a:lnTo>
                  <a:pt x="390" y="0"/>
                </a:lnTo>
                <a:lnTo>
                  <a:pt x="390" y="12"/>
                </a:lnTo>
                <a:lnTo>
                  <a:pt x="410" y="21"/>
                </a:lnTo>
                <a:lnTo>
                  <a:pt x="416" y="27"/>
                </a:lnTo>
                <a:lnTo>
                  <a:pt x="426" y="28"/>
                </a:lnTo>
                <a:lnTo>
                  <a:pt x="450" y="22"/>
                </a:lnTo>
                <a:lnTo>
                  <a:pt x="474" y="15"/>
                </a:lnTo>
                <a:lnTo>
                  <a:pt x="475" y="18"/>
                </a:lnTo>
                <a:lnTo>
                  <a:pt x="466" y="26"/>
                </a:lnTo>
                <a:lnTo>
                  <a:pt x="475" y="39"/>
                </a:lnTo>
                <a:lnTo>
                  <a:pt x="484" y="54"/>
                </a:lnTo>
                <a:lnTo>
                  <a:pt x="492" y="67"/>
                </a:lnTo>
                <a:lnTo>
                  <a:pt x="502" y="80"/>
                </a:lnTo>
                <a:lnTo>
                  <a:pt x="509" y="75"/>
                </a:lnTo>
                <a:lnTo>
                  <a:pt x="516" y="80"/>
                </a:lnTo>
                <a:lnTo>
                  <a:pt x="538" y="76"/>
                </a:lnTo>
                <a:lnTo>
                  <a:pt x="547" y="88"/>
                </a:lnTo>
                <a:lnTo>
                  <a:pt x="557" y="100"/>
                </a:lnTo>
                <a:lnTo>
                  <a:pt x="580" y="97"/>
                </a:lnTo>
                <a:lnTo>
                  <a:pt x="584" y="114"/>
                </a:lnTo>
                <a:lnTo>
                  <a:pt x="570" y="127"/>
                </a:lnTo>
                <a:lnTo>
                  <a:pt x="559" y="132"/>
                </a:lnTo>
                <a:lnTo>
                  <a:pt x="553" y="151"/>
                </a:lnTo>
                <a:lnTo>
                  <a:pt x="538" y="153"/>
                </a:lnTo>
                <a:lnTo>
                  <a:pt x="517" y="148"/>
                </a:lnTo>
                <a:lnTo>
                  <a:pt x="508" y="164"/>
                </a:lnTo>
                <a:lnTo>
                  <a:pt x="499" y="180"/>
                </a:lnTo>
                <a:lnTo>
                  <a:pt x="500" y="187"/>
                </a:lnTo>
                <a:lnTo>
                  <a:pt x="481" y="184"/>
                </a:lnTo>
                <a:lnTo>
                  <a:pt x="458" y="192"/>
                </a:lnTo>
                <a:lnTo>
                  <a:pt x="466" y="196"/>
                </a:lnTo>
                <a:lnTo>
                  <a:pt x="464" y="211"/>
                </a:lnTo>
                <a:lnTo>
                  <a:pt x="462" y="224"/>
                </a:lnTo>
                <a:lnTo>
                  <a:pt x="460" y="228"/>
                </a:lnTo>
                <a:lnTo>
                  <a:pt x="454" y="231"/>
                </a:lnTo>
                <a:lnTo>
                  <a:pt x="442" y="219"/>
                </a:lnTo>
                <a:lnTo>
                  <a:pt x="421" y="222"/>
                </a:lnTo>
                <a:lnTo>
                  <a:pt x="400" y="224"/>
                </a:lnTo>
                <a:lnTo>
                  <a:pt x="378" y="224"/>
                </a:lnTo>
                <a:lnTo>
                  <a:pt x="365" y="223"/>
                </a:lnTo>
                <a:lnTo>
                  <a:pt x="350" y="234"/>
                </a:lnTo>
                <a:lnTo>
                  <a:pt x="336" y="231"/>
                </a:lnTo>
                <a:lnTo>
                  <a:pt x="322" y="229"/>
                </a:lnTo>
                <a:lnTo>
                  <a:pt x="306" y="237"/>
                </a:lnTo>
                <a:lnTo>
                  <a:pt x="286" y="247"/>
                </a:lnTo>
                <a:lnTo>
                  <a:pt x="265" y="258"/>
                </a:lnTo>
                <a:lnTo>
                  <a:pt x="254" y="250"/>
                </a:lnTo>
                <a:lnTo>
                  <a:pt x="245" y="243"/>
                </a:lnTo>
                <a:lnTo>
                  <a:pt x="252" y="228"/>
                </a:lnTo>
                <a:lnTo>
                  <a:pt x="244" y="216"/>
                </a:lnTo>
                <a:lnTo>
                  <a:pt x="228" y="214"/>
                </a:lnTo>
                <a:lnTo>
                  <a:pt x="212" y="213"/>
                </a:lnTo>
                <a:lnTo>
                  <a:pt x="198" y="213"/>
                </a:lnTo>
                <a:lnTo>
                  <a:pt x="182" y="212"/>
                </a:lnTo>
                <a:lnTo>
                  <a:pt x="178" y="193"/>
                </a:lnTo>
                <a:lnTo>
                  <a:pt x="166" y="183"/>
                </a:lnTo>
                <a:lnTo>
                  <a:pt x="152" y="172"/>
                </a:lnTo>
                <a:lnTo>
                  <a:pt x="130" y="180"/>
                </a:lnTo>
                <a:lnTo>
                  <a:pt x="106" y="187"/>
                </a:lnTo>
                <a:lnTo>
                  <a:pt x="100" y="204"/>
                </a:lnTo>
                <a:lnTo>
                  <a:pt x="94" y="220"/>
                </a:lnTo>
                <a:lnTo>
                  <a:pt x="88" y="237"/>
                </a:lnTo>
                <a:lnTo>
                  <a:pt x="82" y="253"/>
                </a:lnTo>
                <a:lnTo>
                  <a:pt x="67" y="248"/>
                </a:lnTo>
                <a:lnTo>
                  <a:pt x="53" y="242"/>
                </a:lnTo>
                <a:lnTo>
                  <a:pt x="62" y="230"/>
                </a:lnTo>
                <a:lnTo>
                  <a:pt x="36" y="230"/>
                </a:lnTo>
                <a:lnTo>
                  <a:pt x="26" y="225"/>
                </a:lnTo>
                <a:lnTo>
                  <a:pt x="22" y="220"/>
                </a:lnTo>
                <a:lnTo>
                  <a:pt x="19" y="202"/>
                </a:lnTo>
                <a:lnTo>
                  <a:pt x="16" y="198"/>
                </a:lnTo>
                <a:lnTo>
                  <a:pt x="32" y="196"/>
                </a:lnTo>
                <a:lnTo>
                  <a:pt x="30" y="189"/>
                </a:lnTo>
                <a:lnTo>
                  <a:pt x="44" y="182"/>
                </a:lnTo>
                <a:lnTo>
                  <a:pt x="64" y="182"/>
                </a:lnTo>
                <a:lnTo>
                  <a:pt x="64" y="175"/>
                </a:lnTo>
                <a:lnTo>
                  <a:pt x="73" y="154"/>
                </a:lnTo>
                <a:lnTo>
                  <a:pt x="55" y="153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83" name="Freeform 117"/>
          <p:cNvSpPr>
            <a:spLocks/>
          </p:cNvSpPr>
          <p:nvPr/>
        </p:nvSpPr>
        <p:spPr bwMode="auto">
          <a:xfrm>
            <a:off x="8734425" y="2563813"/>
            <a:ext cx="74613" cy="311150"/>
          </a:xfrm>
          <a:custGeom>
            <a:avLst/>
            <a:gdLst>
              <a:gd name="T0" fmla="*/ 2147483647 w 47"/>
              <a:gd name="T1" fmla="*/ 2147483647 h 152"/>
              <a:gd name="T2" fmla="*/ 2147483647 w 47"/>
              <a:gd name="T3" fmla="*/ 2147483647 h 152"/>
              <a:gd name="T4" fmla="*/ 2147483647 w 47"/>
              <a:gd name="T5" fmla="*/ 2147483647 h 152"/>
              <a:gd name="T6" fmla="*/ 2147483647 w 47"/>
              <a:gd name="T7" fmla="*/ 2147483647 h 152"/>
              <a:gd name="T8" fmla="*/ 2147483647 w 47"/>
              <a:gd name="T9" fmla="*/ 2147483647 h 152"/>
              <a:gd name="T10" fmla="*/ 2147483647 w 47"/>
              <a:gd name="T11" fmla="*/ 2147483647 h 152"/>
              <a:gd name="T12" fmla="*/ 2147483647 w 47"/>
              <a:gd name="T13" fmla="*/ 2147483647 h 152"/>
              <a:gd name="T14" fmla="*/ 2147483647 w 47"/>
              <a:gd name="T15" fmla="*/ 0 h 152"/>
              <a:gd name="T16" fmla="*/ 2147483647 w 47"/>
              <a:gd name="T17" fmla="*/ 2147483647 h 152"/>
              <a:gd name="T18" fmla="*/ 2147483647 w 47"/>
              <a:gd name="T19" fmla="*/ 2147483647 h 152"/>
              <a:gd name="T20" fmla="*/ 2147483647 w 47"/>
              <a:gd name="T21" fmla="*/ 2147483647 h 152"/>
              <a:gd name="T22" fmla="*/ 0 w 47"/>
              <a:gd name="T23" fmla="*/ 2147483647 h 152"/>
              <a:gd name="T24" fmla="*/ 2147483647 w 47"/>
              <a:gd name="T25" fmla="*/ 2147483647 h 152"/>
              <a:gd name="T26" fmla="*/ 2147483647 w 47"/>
              <a:gd name="T27" fmla="*/ 2147483647 h 152"/>
              <a:gd name="T28" fmla="*/ 2147483647 w 47"/>
              <a:gd name="T29" fmla="*/ 2147483647 h 152"/>
              <a:gd name="T30" fmla="*/ 2147483647 w 47"/>
              <a:gd name="T31" fmla="*/ 2147483647 h 152"/>
              <a:gd name="T32" fmla="*/ 2147483647 w 47"/>
              <a:gd name="T33" fmla="*/ 2147483647 h 152"/>
              <a:gd name="T34" fmla="*/ 2147483647 w 47"/>
              <a:gd name="T35" fmla="*/ 2147483647 h 152"/>
              <a:gd name="T36" fmla="*/ 2147483647 w 47"/>
              <a:gd name="T37" fmla="*/ 2147483647 h 152"/>
              <a:gd name="T38" fmla="*/ 2147483647 w 47"/>
              <a:gd name="T39" fmla="*/ 2147483647 h 152"/>
              <a:gd name="T40" fmla="*/ 2147483647 w 47"/>
              <a:gd name="T41" fmla="*/ 2147483647 h 152"/>
              <a:gd name="T42" fmla="*/ 2147483647 w 47"/>
              <a:gd name="T43" fmla="*/ 2147483647 h 152"/>
              <a:gd name="T44" fmla="*/ 2147483647 w 47"/>
              <a:gd name="T45" fmla="*/ 2147483647 h 152"/>
              <a:gd name="T46" fmla="*/ 2147483647 w 47"/>
              <a:gd name="T47" fmla="*/ 2147483647 h 152"/>
              <a:gd name="T48" fmla="*/ 2147483647 w 47"/>
              <a:gd name="T49" fmla="*/ 2147483647 h 152"/>
              <a:gd name="T50" fmla="*/ 2147483647 w 47"/>
              <a:gd name="T51" fmla="*/ 2147483647 h 152"/>
              <a:gd name="T52" fmla="*/ 2147483647 w 47"/>
              <a:gd name="T53" fmla="*/ 2147483647 h 152"/>
              <a:gd name="T54" fmla="*/ 2147483647 w 47"/>
              <a:gd name="T55" fmla="*/ 2147483647 h 152"/>
              <a:gd name="T56" fmla="*/ 2147483647 w 47"/>
              <a:gd name="T57" fmla="*/ 2147483647 h 152"/>
              <a:gd name="T58" fmla="*/ 2147483647 w 47"/>
              <a:gd name="T59" fmla="*/ 2147483647 h 15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7"/>
              <a:gd name="T91" fmla="*/ 0 h 152"/>
              <a:gd name="T92" fmla="*/ 47 w 47"/>
              <a:gd name="T93" fmla="*/ 152 h 152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7" h="152">
                <a:moveTo>
                  <a:pt x="47" y="104"/>
                </a:moveTo>
                <a:lnTo>
                  <a:pt x="41" y="88"/>
                </a:lnTo>
                <a:lnTo>
                  <a:pt x="34" y="73"/>
                </a:lnTo>
                <a:lnTo>
                  <a:pt x="28" y="57"/>
                </a:lnTo>
                <a:lnTo>
                  <a:pt x="21" y="42"/>
                </a:lnTo>
                <a:lnTo>
                  <a:pt x="22" y="36"/>
                </a:lnTo>
                <a:lnTo>
                  <a:pt x="17" y="18"/>
                </a:lnTo>
                <a:lnTo>
                  <a:pt x="12" y="0"/>
                </a:lnTo>
                <a:lnTo>
                  <a:pt x="7" y="2"/>
                </a:lnTo>
                <a:lnTo>
                  <a:pt x="13" y="13"/>
                </a:lnTo>
                <a:lnTo>
                  <a:pt x="7" y="19"/>
                </a:lnTo>
                <a:lnTo>
                  <a:pt x="0" y="19"/>
                </a:lnTo>
                <a:lnTo>
                  <a:pt x="3" y="36"/>
                </a:lnTo>
                <a:lnTo>
                  <a:pt x="4" y="51"/>
                </a:lnTo>
                <a:lnTo>
                  <a:pt x="7" y="66"/>
                </a:lnTo>
                <a:lnTo>
                  <a:pt x="6" y="84"/>
                </a:lnTo>
                <a:lnTo>
                  <a:pt x="5" y="103"/>
                </a:lnTo>
                <a:lnTo>
                  <a:pt x="7" y="117"/>
                </a:lnTo>
                <a:lnTo>
                  <a:pt x="10" y="133"/>
                </a:lnTo>
                <a:lnTo>
                  <a:pt x="7" y="152"/>
                </a:lnTo>
                <a:lnTo>
                  <a:pt x="12" y="152"/>
                </a:lnTo>
                <a:lnTo>
                  <a:pt x="19" y="139"/>
                </a:lnTo>
                <a:lnTo>
                  <a:pt x="29" y="146"/>
                </a:lnTo>
                <a:lnTo>
                  <a:pt x="30" y="152"/>
                </a:lnTo>
                <a:lnTo>
                  <a:pt x="29" y="139"/>
                </a:lnTo>
                <a:lnTo>
                  <a:pt x="16" y="116"/>
                </a:lnTo>
                <a:lnTo>
                  <a:pt x="25" y="93"/>
                </a:lnTo>
                <a:lnTo>
                  <a:pt x="31" y="92"/>
                </a:lnTo>
                <a:lnTo>
                  <a:pt x="43" y="99"/>
                </a:lnTo>
                <a:lnTo>
                  <a:pt x="47" y="104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84" name="Freeform 118"/>
          <p:cNvSpPr>
            <a:spLocks/>
          </p:cNvSpPr>
          <p:nvPr/>
        </p:nvSpPr>
        <p:spPr bwMode="auto">
          <a:xfrm>
            <a:off x="8877300" y="2895600"/>
            <a:ext cx="44450" cy="41275"/>
          </a:xfrm>
          <a:custGeom>
            <a:avLst/>
            <a:gdLst>
              <a:gd name="T0" fmla="*/ 2147483647 w 28"/>
              <a:gd name="T1" fmla="*/ 0 h 19"/>
              <a:gd name="T2" fmla="*/ 2147483647 w 28"/>
              <a:gd name="T3" fmla="*/ 2147483647 h 19"/>
              <a:gd name="T4" fmla="*/ 0 w 28"/>
              <a:gd name="T5" fmla="*/ 2147483647 h 19"/>
              <a:gd name="T6" fmla="*/ 2147483647 w 28"/>
              <a:gd name="T7" fmla="*/ 2147483647 h 19"/>
              <a:gd name="T8" fmla="*/ 2147483647 w 28"/>
              <a:gd name="T9" fmla="*/ 2147483647 h 19"/>
              <a:gd name="T10" fmla="*/ 2147483647 w 28"/>
              <a:gd name="T11" fmla="*/ 0 h 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8"/>
              <a:gd name="T19" fmla="*/ 0 h 19"/>
              <a:gd name="T20" fmla="*/ 28 w 28"/>
              <a:gd name="T21" fmla="*/ 19 h 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8" h="19">
                <a:moveTo>
                  <a:pt x="28" y="0"/>
                </a:moveTo>
                <a:lnTo>
                  <a:pt x="11" y="5"/>
                </a:lnTo>
                <a:lnTo>
                  <a:pt x="0" y="19"/>
                </a:lnTo>
                <a:lnTo>
                  <a:pt x="12" y="11"/>
                </a:lnTo>
                <a:lnTo>
                  <a:pt x="23" y="2"/>
                </a:lnTo>
                <a:lnTo>
                  <a:pt x="28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85" name="Freeform 119"/>
          <p:cNvSpPr>
            <a:spLocks/>
          </p:cNvSpPr>
          <p:nvPr/>
        </p:nvSpPr>
        <p:spPr bwMode="auto">
          <a:xfrm>
            <a:off x="8837613" y="2936875"/>
            <a:ext cx="28575" cy="20638"/>
          </a:xfrm>
          <a:custGeom>
            <a:avLst/>
            <a:gdLst>
              <a:gd name="T0" fmla="*/ 2147483647 w 14"/>
              <a:gd name="T1" fmla="*/ 0 h 11"/>
              <a:gd name="T2" fmla="*/ 0 w 14"/>
              <a:gd name="T3" fmla="*/ 2147483647 h 11"/>
              <a:gd name="T4" fmla="*/ 2147483647 w 14"/>
              <a:gd name="T5" fmla="*/ 2147483647 h 11"/>
              <a:gd name="T6" fmla="*/ 2147483647 w 14"/>
              <a:gd name="T7" fmla="*/ 0 h 11"/>
              <a:gd name="T8" fmla="*/ 0 60000 65536"/>
              <a:gd name="T9" fmla="*/ 0 60000 65536"/>
              <a:gd name="T10" fmla="*/ 0 60000 65536"/>
              <a:gd name="T11" fmla="*/ 0 60000 65536"/>
              <a:gd name="T12" fmla="*/ 0 w 14"/>
              <a:gd name="T13" fmla="*/ 0 h 11"/>
              <a:gd name="T14" fmla="*/ 14 w 14"/>
              <a:gd name="T15" fmla="*/ 11 h 1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" h="11">
                <a:moveTo>
                  <a:pt x="14" y="0"/>
                </a:moveTo>
                <a:lnTo>
                  <a:pt x="0" y="11"/>
                </a:lnTo>
                <a:lnTo>
                  <a:pt x="6" y="2"/>
                </a:lnTo>
                <a:lnTo>
                  <a:pt x="14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86" name="Freeform 120"/>
          <p:cNvSpPr>
            <a:spLocks/>
          </p:cNvSpPr>
          <p:nvPr/>
        </p:nvSpPr>
        <p:spPr bwMode="auto">
          <a:xfrm>
            <a:off x="7859713" y="4383088"/>
            <a:ext cx="266700" cy="233362"/>
          </a:xfrm>
          <a:custGeom>
            <a:avLst/>
            <a:gdLst>
              <a:gd name="T0" fmla="*/ 2147483647 w 160"/>
              <a:gd name="T1" fmla="*/ 0 h 113"/>
              <a:gd name="T2" fmla="*/ 2147483647 w 160"/>
              <a:gd name="T3" fmla="*/ 2147483647 h 113"/>
              <a:gd name="T4" fmla="*/ 2147483647 w 160"/>
              <a:gd name="T5" fmla="*/ 2147483647 h 113"/>
              <a:gd name="T6" fmla="*/ 2147483647 w 160"/>
              <a:gd name="T7" fmla="*/ 2147483647 h 113"/>
              <a:gd name="T8" fmla="*/ 2147483647 w 160"/>
              <a:gd name="T9" fmla="*/ 2147483647 h 113"/>
              <a:gd name="T10" fmla="*/ 2147483647 w 160"/>
              <a:gd name="T11" fmla="*/ 2147483647 h 113"/>
              <a:gd name="T12" fmla="*/ 2147483647 w 160"/>
              <a:gd name="T13" fmla="*/ 2147483647 h 113"/>
              <a:gd name="T14" fmla="*/ 2147483647 w 160"/>
              <a:gd name="T15" fmla="*/ 2147483647 h 113"/>
              <a:gd name="T16" fmla="*/ 2147483647 w 160"/>
              <a:gd name="T17" fmla="*/ 2147483647 h 113"/>
              <a:gd name="T18" fmla="*/ 2147483647 w 160"/>
              <a:gd name="T19" fmla="*/ 2147483647 h 113"/>
              <a:gd name="T20" fmla="*/ 2147483647 w 160"/>
              <a:gd name="T21" fmla="*/ 2147483647 h 113"/>
              <a:gd name="T22" fmla="*/ 2147483647 w 160"/>
              <a:gd name="T23" fmla="*/ 2147483647 h 113"/>
              <a:gd name="T24" fmla="*/ 2147483647 w 160"/>
              <a:gd name="T25" fmla="*/ 2147483647 h 113"/>
              <a:gd name="T26" fmla="*/ 2147483647 w 160"/>
              <a:gd name="T27" fmla="*/ 2147483647 h 113"/>
              <a:gd name="T28" fmla="*/ 2147483647 w 160"/>
              <a:gd name="T29" fmla="*/ 2147483647 h 113"/>
              <a:gd name="T30" fmla="*/ 2147483647 w 160"/>
              <a:gd name="T31" fmla="*/ 2147483647 h 113"/>
              <a:gd name="T32" fmla="*/ 2147483647 w 160"/>
              <a:gd name="T33" fmla="*/ 2147483647 h 113"/>
              <a:gd name="T34" fmla="*/ 2147483647 w 160"/>
              <a:gd name="T35" fmla="*/ 2147483647 h 113"/>
              <a:gd name="T36" fmla="*/ 2147483647 w 160"/>
              <a:gd name="T37" fmla="*/ 2147483647 h 113"/>
              <a:gd name="T38" fmla="*/ 2147483647 w 160"/>
              <a:gd name="T39" fmla="*/ 2147483647 h 113"/>
              <a:gd name="T40" fmla="*/ 2147483647 w 160"/>
              <a:gd name="T41" fmla="*/ 2147483647 h 113"/>
              <a:gd name="T42" fmla="*/ 2147483647 w 160"/>
              <a:gd name="T43" fmla="*/ 2147483647 h 113"/>
              <a:gd name="T44" fmla="*/ 0 w 160"/>
              <a:gd name="T45" fmla="*/ 2147483647 h 113"/>
              <a:gd name="T46" fmla="*/ 2147483647 w 160"/>
              <a:gd name="T47" fmla="*/ 2147483647 h 113"/>
              <a:gd name="T48" fmla="*/ 2147483647 w 160"/>
              <a:gd name="T49" fmla="*/ 2147483647 h 113"/>
              <a:gd name="T50" fmla="*/ 2147483647 w 160"/>
              <a:gd name="T51" fmla="*/ 2147483647 h 113"/>
              <a:gd name="T52" fmla="*/ 2147483647 w 160"/>
              <a:gd name="T53" fmla="*/ 2147483647 h 113"/>
              <a:gd name="T54" fmla="*/ 2147483647 w 160"/>
              <a:gd name="T55" fmla="*/ 2147483647 h 113"/>
              <a:gd name="T56" fmla="*/ 2147483647 w 160"/>
              <a:gd name="T57" fmla="*/ 2147483647 h 113"/>
              <a:gd name="T58" fmla="*/ 2147483647 w 160"/>
              <a:gd name="T59" fmla="*/ 2147483647 h 113"/>
              <a:gd name="T60" fmla="*/ 2147483647 w 160"/>
              <a:gd name="T61" fmla="*/ 2147483647 h 113"/>
              <a:gd name="T62" fmla="*/ 2147483647 w 160"/>
              <a:gd name="T63" fmla="*/ 2147483647 h 113"/>
              <a:gd name="T64" fmla="*/ 2147483647 w 160"/>
              <a:gd name="T65" fmla="*/ 2147483647 h 113"/>
              <a:gd name="T66" fmla="*/ 2147483647 w 160"/>
              <a:gd name="T67" fmla="*/ 2147483647 h 113"/>
              <a:gd name="T68" fmla="*/ 2147483647 w 160"/>
              <a:gd name="T69" fmla="*/ 2147483647 h 113"/>
              <a:gd name="T70" fmla="*/ 2147483647 w 160"/>
              <a:gd name="T71" fmla="*/ 2147483647 h 113"/>
              <a:gd name="T72" fmla="*/ 2147483647 w 160"/>
              <a:gd name="T73" fmla="*/ 2147483647 h 113"/>
              <a:gd name="T74" fmla="*/ 2147483647 w 160"/>
              <a:gd name="T75" fmla="*/ 2147483647 h 113"/>
              <a:gd name="T76" fmla="*/ 2147483647 w 160"/>
              <a:gd name="T77" fmla="*/ 2147483647 h 113"/>
              <a:gd name="T78" fmla="*/ 2147483647 w 160"/>
              <a:gd name="T79" fmla="*/ 2147483647 h 113"/>
              <a:gd name="T80" fmla="*/ 2147483647 w 160"/>
              <a:gd name="T81" fmla="*/ 2147483647 h 113"/>
              <a:gd name="T82" fmla="*/ 2147483647 w 160"/>
              <a:gd name="T83" fmla="*/ 2147483647 h 113"/>
              <a:gd name="T84" fmla="*/ 2147483647 w 160"/>
              <a:gd name="T85" fmla="*/ 2147483647 h 113"/>
              <a:gd name="T86" fmla="*/ 2147483647 w 160"/>
              <a:gd name="T87" fmla="*/ 2147483647 h 113"/>
              <a:gd name="T88" fmla="*/ 2147483647 w 160"/>
              <a:gd name="T89" fmla="*/ 0 h 113"/>
              <a:gd name="T90" fmla="*/ 2147483647 w 160"/>
              <a:gd name="T91" fmla="*/ 2147483647 h 113"/>
              <a:gd name="T92" fmla="*/ 2147483647 w 160"/>
              <a:gd name="T93" fmla="*/ 0 h 113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60"/>
              <a:gd name="T142" fmla="*/ 0 h 113"/>
              <a:gd name="T143" fmla="*/ 160 w 160"/>
              <a:gd name="T144" fmla="*/ 113 h 113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60" h="113">
                <a:moveTo>
                  <a:pt x="124" y="0"/>
                </a:moveTo>
                <a:lnTo>
                  <a:pt x="133" y="8"/>
                </a:lnTo>
                <a:lnTo>
                  <a:pt x="131" y="20"/>
                </a:lnTo>
                <a:lnTo>
                  <a:pt x="139" y="16"/>
                </a:lnTo>
                <a:lnTo>
                  <a:pt x="139" y="22"/>
                </a:lnTo>
                <a:lnTo>
                  <a:pt x="142" y="23"/>
                </a:lnTo>
                <a:lnTo>
                  <a:pt x="160" y="32"/>
                </a:lnTo>
                <a:lnTo>
                  <a:pt x="143" y="36"/>
                </a:lnTo>
                <a:lnTo>
                  <a:pt x="148" y="46"/>
                </a:lnTo>
                <a:lnTo>
                  <a:pt x="136" y="50"/>
                </a:lnTo>
                <a:lnTo>
                  <a:pt x="132" y="52"/>
                </a:lnTo>
                <a:lnTo>
                  <a:pt x="118" y="51"/>
                </a:lnTo>
                <a:lnTo>
                  <a:pt x="103" y="48"/>
                </a:lnTo>
                <a:lnTo>
                  <a:pt x="100" y="62"/>
                </a:lnTo>
                <a:lnTo>
                  <a:pt x="95" y="75"/>
                </a:lnTo>
                <a:lnTo>
                  <a:pt x="91" y="84"/>
                </a:lnTo>
                <a:lnTo>
                  <a:pt x="83" y="101"/>
                </a:lnTo>
                <a:lnTo>
                  <a:pt x="69" y="106"/>
                </a:lnTo>
                <a:lnTo>
                  <a:pt x="47" y="101"/>
                </a:lnTo>
                <a:lnTo>
                  <a:pt x="41" y="108"/>
                </a:lnTo>
                <a:lnTo>
                  <a:pt x="19" y="113"/>
                </a:lnTo>
                <a:lnTo>
                  <a:pt x="4" y="104"/>
                </a:lnTo>
                <a:lnTo>
                  <a:pt x="0" y="92"/>
                </a:lnTo>
                <a:lnTo>
                  <a:pt x="1" y="93"/>
                </a:lnTo>
                <a:lnTo>
                  <a:pt x="13" y="100"/>
                </a:lnTo>
                <a:lnTo>
                  <a:pt x="27" y="105"/>
                </a:lnTo>
                <a:lnTo>
                  <a:pt x="24" y="104"/>
                </a:lnTo>
                <a:lnTo>
                  <a:pt x="27" y="100"/>
                </a:lnTo>
                <a:lnTo>
                  <a:pt x="28" y="90"/>
                </a:lnTo>
                <a:lnTo>
                  <a:pt x="29" y="87"/>
                </a:lnTo>
                <a:lnTo>
                  <a:pt x="30" y="80"/>
                </a:lnTo>
                <a:lnTo>
                  <a:pt x="42" y="76"/>
                </a:lnTo>
                <a:lnTo>
                  <a:pt x="53" y="72"/>
                </a:lnTo>
                <a:lnTo>
                  <a:pt x="64" y="58"/>
                </a:lnTo>
                <a:lnTo>
                  <a:pt x="75" y="45"/>
                </a:lnTo>
                <a:lnTo>
                  <a:pt x="83" y="54"/>
                </a:lnTo>
                <a:lnTo>
                  <a:pt x="87" y="47"/>
                </a:lnTo>
                <a:lnTo>
                  <a:pt x="90" y="39"/>
                </a:lnTo>
                <a:lnTo>
                  <a:pt x="94" y="48"/>
                </a:lnTo>
                <a:lnTo>
                  <a:pt x="94" y="41"/>
                </a:lnTo>
                <a:lnTo>
                  <a:pt x="97" y="36"/>
                </a:lnTo>
                <a:lnTo>
                  <a:pt x="96" y="32"/>
                </a:lnTo>
                <a:lnTo>
                  <a:pt x="100" y="27"/>
                </a:lnTo>
                <a:lnTo>
                  <a:pt x="109" y="14"/>
                </a:lnTo>
                <a:lnTo>
                  <a:pt x="118" y="0"/>
                </a:lnTo>
                <a:lnTo>
                  <a:pt x="119" y="5"/>
                </a:lnTo>
                <a:lnTo>
                  <a:pt x="124" y="0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87" name="Freeform 121"/>
          <p:cNvSpPr>
            <a:spLocks/>
          </p:cNvSpPr>
          <p:nvPr/>
        </p:nvSpPr>
        <p:spPr bwMode="auto">
          <a:xfrm>
            <a:off x="7588250" y="4402138"/>
            <a:ext cx="115888" cy="193675"/>
          </a:xfrm>
          <a:custGeom>
            <a:avLst/>
            <a:gdLst>
              <a:gd name="T0" fmla="*/ 2147483647 w 68"/>
              <a:gd name="T1" fmla="*/ 2147483647 h 97"/>
              <a:gd name="T2" fmla="*/ 2147483647 w 68"/>
              <a:gd name="T3" fmla="*/ 2147483647 h 97"/>
              <a:gd name="T4" fmla="*/ 2147483647 w 68"/>
              <a:gd name="T5" fmla="*/ 2147483647 h 97"/>
              <a:gd name="T6" fmla="*/ 2147483647 w 68"/>
              <a:gd name="T7" fmla="*/ 2147483647 h 97"/>
              <a:gd name="T8" fmla="*/ 2147483647 w 68"/>
              <a:gd name="T9" fmla="*/ 2147483647 h 97"/>
              <a:gd name="T10" fmla="*/ 0 w 68"/>
              <a:gd name="T11" fmla="*/ 2147483647 h 97"/>
              <a:gd name="T12" fmla="*/ 2147483647 w 68"/>
              <a:gd name="T13" fmla="*/ 0 h 97"/>
              <a:gd name="T14" fmla="*/ 2147483647 w 68"/>
              <a:gd name="T15" fmla="*/ 2147483647 h 97"/>
              <a:gd name="T16" fmla="*/ 2147483647 w 68"/>
              <a:gd name="T17" fmla="*/ 2147483647 h 97"/>
              <a:gd name="T18" fmla="*/ 2147483647 w 68"/>
              <a:gd name="T19" fmla="*/ 2147483647 h 97"/>
              <a:gd name="T20" fmla="*/ 2147483647 w 68"/>
              <a:gd name="T21" fmla="*/ 2147483647 h 97"/>
              <a:gd name="T22" fmla="*/ 2147483647 w 68"/>
              <a:gd name="T23" fmla="*/ 2147483647 h 97"/>
              <a:gd name="T24" fmla="*/ 2147483647 w 68"/>
              <a:gd name="T25" fmla="*/ 2147483647 h 97"/>
              <a:gd name="T26" fmla="*/ 2147483647 w 68"/>
              <a:gd name="T27" fmla="*/ 2147483647 h 97"/>
              <a:gd name="T28" fmla="*/ 2147483647 w 68"/>
              <a:gd name="T29" fmla="*/ 2147483647 h 97"/>
              <a:gd name="T30" fmla="*/ 2147483647 w 68"/>
              <a:gd name="T31" fmla="*/ 2147483647 h 97"/>
              <a:gd name="T32" fmla="*/ 2147483647 w 68"/>
              <a:gd name="T33" fmla="*/ 2147483647 h 97"/>
              <a:gd name="T34" fmla="*/ 2147483647 w 68"/>
              <a:gd name="T35" fmla="*/ 2147483647 h 97"/>
              <a:gd name="T36" fmla="*/ 2147483647 w 68"/>
              <a:gd name="T37" fmla="*/ 2147483647 h 9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68"/>
              <a:gd name="T58" fmla="*/ 0 h 97"/>
              <a:gd name="T59" fmla="*/ 68 w 68"/>
              <a:gd name="T60" fmla="*/ 97 h 9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68" h="97">
                <a:moveTo>
                  <a:pt x="58" y="97"/>
                </a:moveTo>
                <a:lnTo>
                  <a:pt x="38" y="82"/>
                </a:lnTo>
                <a:lnTo>
                  <a:pt x="19" y="68"/>
                </a:lnTo>
                <a:lnTo>
                  <a:pt x="11" y="48"/>
                </a:lnTo>
                <a:lnTo>
                  <a:pt x="5" y="25"/>
                </a:lnTo>
                <a:lnTo>
                  <a:pt x="0" y="2"/>
                </a:lnTo>
                <a:lnTo>
                  <a:pt x="1" y="0"/>
                </a:lnTo>
                <a:lnTo>
                  <a:pt x="13" y="6"/>
                </a:lnTo>
                <a:lnTo>
                  <a:pt x="14" y="14"/>
                </a:lnTo>
                <a:lnTo>
                  <a:pt x="25" y="13"/>
                </a:lnTo>
                <a:lnTo>
                  <a:pt x="32" y="6"/>
                </a:lnTo>
                <a:lnTo>
                  <a:pt x="42" y="16"/>
                </a:lnTo>
                <a:lnTo>
                  <a:pt x="52" y="27"/>
                </a:lnTo>
                <a:lnTo>
                  <a:pt x="53" y="45"/>
                </a:lnTo>
                <a:lnTo>
                  <a:pt x="54" y="63"/>
                </a:lnTo>
                <a:lnTo>
                  <a:pt x="61" y="79"/>
                </a:lnTo>
                <a:lnTo>
                  <a:pt x="68" y="96"/>
                </a:lnTo>
                <a:lnTo>
                  <a:pt x="62" y="92"/>
                </a:lnTo>
                <a:lnTo>
                  <a:pt x="58" y="97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88" name="Freeform 122"/>
          <p:cNvSpPr>
            <a:spLocks/>
          </p:cNvSpPr>
          <p:nvPr/>
        </p:nvSpPr>
        <p:spPr bwMode="auto">
          <a:xfrm>
            <a:off x="8739188" y="4752975"/>
            <a:ext cx="279400" cy="307975"/>
          </a:xfrm>
          <a:custGeom>
            <a:avLst/>
            <a:gdLst>
              <a:gd name="T0" fmla="*/ 2147483647 w 163"/>
              <a:gd name="T1" fmla="*/ 2147483647 h 151"/>
              <a:gd name="T2" fmla="*/ 2147483647 w 163"/>
              <a:gd name="T3" fmla="*/ 2147483647 h 151"/>
              <a:gd name="T4" fmla="*/ 2147483647 w 163"/>
              <a:gd name="T5" fmla="*/ 2147483647 h 151"/>
              <a:gd name="T6" fmla="*/ 2147483647 w 163"/>
              <a:gd name="T7" fmla="*/ 2147483647 h 151"/>
              <a:gd name="T8" fmla="*/ 2147483647 w 163"/>
              <a:gd name="T9" fmla="*/ 2147483647 h 151"/>
              <a:gd name="T10" fmla="*/ 2147483647 w 163"/>
              <a:gd name="T11" fmla="*/ 2147483647 h 151"/>
              <a:gd name="T12" fmla="*/ 2147483647 w 163"/>
              <a:gd name="T13" fmla="*/ 2147483647 h 151"/>
              <a:gd name="T14" fmla="*/ 2147483647 w 163"/>
              <a:gd name="T15" fmla="*/ 2147483647 h 151"/>
              <a:gd name="T16" fmla="*/ 2147483647 w 163"/>
              <a:gd name="T17" fmla="*/ 2147483647 h 151"/>
              <a:gd name="T18" fmla="*/ 2147483647 w 163"/>
              <a:gd name="T19" fmla="*/ 2147483647 h 151"/>
              <a:gd name="T20" fmla="*/ 2147483647 w 163"/>
              <a:gd name="T21" fmla="*/ 2147483647 h 151"/>
              <a:gd name="T22" fmla="*/ 2147483647 w 163"/>
              <a:gd name="T23" fmla="*/ 2147483647 h 151"/>
              <a:gd name="T24" fmla="*/ 2147483647 w 163"/>
              <a:gd name="T25" fmla="*/ 2147483647 h 151"/>
              <a:gd name="T26" fmla="*/ 2147483647 w 163"/>
              <a:gd name="T27" fmla="*/ 2147483647 h 151"/>
              <a:gd name="T28" fmla="*/ 2147483647 w 163"/>
              <a:gd name="T29" fmla="*/ 2147483647 h 151"/>
              <a:gd name="T30" fmla="*/ 2147483647 w 163"/>
              <a:gd name="T31" fmla="*/ 2147483647 h 151"/>
              <a:gd name="T32" fmla="*/ 2147483647 w 163"/>
              <a:gd name="T33" fmla="*/ 2147483647 h 151"/>
              <a:gd name="T34" fmla="*/ 2147483647 w 163"/>
              <a:gd name="T35" fmla="*/ 2147483647 h 151"/>
              <a:gd name="T36" fmla="*/ 2147483647 w 163"/>
              <a:gd name="T37" fmla="*/ 2147483647 h 151"/>
              <a:gd name="T38" fmla="*/ 2147483647 w 163"/>
              <a:gd name="T39" fmla="*/ 2147483647 h 151"/>
              <a:gd name="T40" fmla="*/ 0 w 163"/>
              <a:gd name="T41" fmla="*/ 2147483647 h 151"/>
              <a:gd name="T42" fmla="*/ 0 w 163"/>
              <a:gd name="T43" fmla="*/ 2147483647 h 151"/>
              <a:gd name="T44" fmla="*/ 0 w 163"/>
              <a:gd name="T45" fmla="*/ 2147483647 h 151"/>
              <a:gd name="T46" fmla="*/ 0 w 163"/>
              <a:gd name="T47" fmla="*/ 2147483647 h 151"/>
              <a:gd name="T48" fmla="*/ 0 w 163"/>
              <a:gd name="T49" fmla="*/ 2147483647 h 151"/>
              <a:gd name="T50" fmla="*/ 0 w 163"/>
              <a:gd name="T51" fmla="*/ 2147483647 h 151"/>
              <a:gd name="T52" fmla="*/ 0 w 163"/>
              <a:gd name="T53" fmla="*/ 2147483647 h 151"/>
              <a:gd name="T54" fmla="*/ 0 w 163"/>
              <a:gd name="T55" fmla="*/ 2147483647 h 151"/>
              <a:gd name="T56" fmla="*/ 0 w 163"/>
              <a:gd name="T57" fmla="*/ 0 h 151"/>
              <a:gd name="T58" fmla="*/ 2147483647 w 163"/>
              <a:gd name="T59" fmla="*/ 2147483647 h 151"/>
              <a:gd name="T60" fmla="*/ 2147483647 w 163"/>
              <a:gd name="T61" fmla="*/ 2147483647 h 151"/>
              <a:gd name="T62" fmla="*/ 2147483647 w 163"/>
              <a:gd name="T63" fmla="*/ 2147483647 h 151"/>
              <a:gd name="T64" fmla="*/ 2147483647 w 163"/>
              <a:gd name="T65" fmla="*/ 2147483647 h 151"/>
              <a:gd name="T66" fmla="*/ 2147483647 w 163"/>
              <a:gd name="T67" fmla="*/ 2147483647 h 151"/>
              <a:gd name="T68" fmla="*/ 2147483647 w 163"/>
              <a:gd name="T69" fmla="*/ 2147483647 h 151"/>
              <a:gd name="T70" fmla="*/ 2147483647 w 163"/>
              <a:gd name="T71" fmla="*/ 2147483647 h 151"/>
              <a:gd name="T72" fmla="*/ 2147483647 w 163"/>
              <a:gd name="T73" fmla="*/ 2147483647 h 151"/>
              <a:gd name="T74" fmla="*/ 2147483647 w 163"/>
              <a:gd name="T75" fmla="*/ 2147483647 h 151"/>
              <a:gd name="T76" fmla="*/ 2147483647 w 163"/>
              <a:gd name="T77" fmla="*/ 2147483647 h 151"/>
              <a:gd name="T78" fmla="*/ 2147483647 w 163"/>
              <a:gd name="T79" fmla="*/ 2147483647 h 151"/>
              <a:gd name="T80" fmla="*/ 2147483647 w 163"/>
              <a:gd name="T81" fmla="*/ 2147483647 h 151"/>
              <a:gd name="T82" fmla="*/ 2147483647 w 163"/>
              <a:gd name="T83" fmla="*/ 2147483647 h 151"/>
              <a:gd name="T84" fmla="*/ 2147483647 w 163"/>
              <a:gd name="T85" fmla="*/ 2147483647 h 151"/>
              <a:gd name="T86" fmla="*/ 2147483647 w 163"/>
              <a:gd name="T87" fmla="*/ 2147483647 h 151"/>
              <a:gd name="T88" fmla="*/ 2147483647 w 163"/>
              <a:gd name="T89" fmla="*/ 2147483647 h 151"/>
              <a:gd name="T90" fmla="*/ 2147483647 w 163"/>
              <a:gd name="T91" fmla="*/ 2147483647 h 151"/>
              <a:gd name="T92" fmla="*/ 2147483647 w 163"/>
              <a:gd name="T93" fmla="*/ 2147483647 h 1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163"/>
              <a:gd name="T142" fmla="*/ 0 h 151"/>
              <a:gd name="T143" fmla="*/ 163 w 163"/>
              <a:gd name="T144" fmla="*/ 151 h 1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163" h="151">
                <a:moveTo>
                  <a:pt x="163" y="144"/>
                </a:moveTo>
                <a:lnTo>
                  <a:pt x="157" y="148"/>
                </a:lnTo>
                <a:lnTo>
                  <a:pt x="157" y="151"/>
                </a:lnTo>
                <a:lnTo>
                  <a:pt x="148" y="149"/>
                </a:lnTo>
                <a:lnTo>
                  <a:pt x="132" y="145"/>
                </a:lnTo>
                <a:lnTo>
                  <a:pt x="115" y="142"/>
                </a:lnTo>
                <a:lnTo>
                  <a:pt x="107" y="133"/>
                </a:lnTo>
                <a:lnTo>
                  <a:pt x="97" y="124"/>
                </a:lnTo>
                <a:lnTo>
                  <a:pt x="88" y="112"/>
                </a:lnTo>
                <a:lnTo>
                  <a:pt x="78" y="101"/>
                </a:lnTo>
                <a:lnTo>
                  <a:pt x="56" y="93"/>
                </a:lnTo>
                <a:lnTo>
                  <a:pt x="55" y="97"/>
                </a:lnTo>
                <a:lnTo>
                  <a:pt x="46" y="94"/>
                </a:lnTo>
                <a:lnTo>
                  <a:pt x="47" y="103"/>
                </a:lnTo>
                <a:lnTo>
                  <a:pt x="41" y="102"/>
                </a:lnTo>
                <a:lnTo>
                  <a:pt x="43" y="107"/>
                </a:lnTo>
                <a:lnTo>
                  <a:pt x="20" y="106"/>
                </a:lnTo>
                <a:lnTo>
                  <a:pt x="40" y="117"/>
                </a:lnTo>
                <a:lnTo>
                  <a:pt x="31" y="124"/>
                </a:lnTo>
                <a:lnTo>
                  <a:pt x="16" y="124"/>
                </a:lnTo>
                <a:lnTo>
                  <a:pt x="0" y="124"/>
                </a:lnTo>
                <a:lnTo>
                  <a:pt x="0" y="108"/>
                </a:lnTo>
                <a:lnTo>
                  <a:pt x="0" y="93"/>
                </a:lnTo>
                <a:lnTo>
                  <a:pt x="0" y="77"/>
                </a:lnTo>
                <a:lnTo>
                  <a:pt x="0" y="61"/>
                </a:lnTo>
                <a:lnTo>
                  <a:pt x="0" y="47"/>
                </a:lnTo>
                <a:lnTo>
                  <a:pt x="0" y="31"/>
                </a:lnTo>
                <a:lnTo>
                  <a:pt x="0" y="16"/>
                </a:lnTo>
                <a:lnTo>
                  <a:pt x="0" y="0"/>
                </a:lnTo>
                <a:lnTo>
                  <a:pt x="16" y="7"/>
                </a:lnTo>
                <a:lnTo>
                  <a:pt x="32" y="15"/>
                </a:lnTo>
                <a:lnTo>
                  <a:pt x="48" y="22"/>
                </a:lnTo>
                <a:lnTo>
                  <a:pt x="65" y="29"/>
                </a:lnTo>
                <a:lnTo>
                  <a:pt x="79" y="47"/>
                </a:lnTo>
                <a:lnTo>
                  <a:pt x="80" y="55"/>
                </a:lnTo>
                <a:lnTo>
                  <a:pt x="96" y="61"/>
                </a:lnTo>
                <a:lnTo>
                  <a:pt x="110" y="67"/>
                </a:lnTo>
                <a:lnTo>
                  <a:pt x="113" y="78"/>
                </a:lnTo>
                <a:lnTo>
                  <a:pt x="98" y="81"/>
                </a:lnTo>
                <a:lnTo>
                  <a:pt x="108" y="96"/>
                </a:lnTo>
                <a:lnTo>
                  <a:pt x="119" y="107"/>
                </a:lnTo>
                <a:lnTo>
                  <a:pt x="127" y="123"/>
                </a:lnTo>
                <a:lnTo>
                  <a:pt x="138" y="124"/>
                </a:lnTo>
                <a:lnTo>
                  <a:pt x="138" y="131"/>
                </a:lnTo>
                <a:lnTo>
                  <a:pt x="148" y="136"/>
                </a:lnTo>
                <a:lnTo>
                  <a:pt x="145" y="139"/>
                </a:lnTo>
                <a:lnTo>
                  <a:pt x="163" y="144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89" name="Freeform 123"/>
          <p:cNvSpPr>
            <a:spLocks/>
          </p:cNvSpPr>
          <p:nvPr/>
        </p:nvSpPr>
        <p:spPr bwMode="auto">
          <a:xfrm>
            <a:off x="8339138" y="3157538"/>
            <a:ext cx="84137" cy="165100"/>
          </a:xfrm>
          <a:custGeom>
            <a:avLst/>
            <a:gdLst>
              <a:gd name="T0" fmla="*/ 2147483647 w 49"/>
              <a:gd name="T1" fmla="*/ 2147483647 h 79"/>
              <a:gd name="T2" fmla="*/ 2147483647 w 49"/>
              <a:gd name="T3" fmla="*/ 2147483647 h 79"/>
              <a:gd name="T4" fmla="*/ 2147483647 w 49"/>
              <a:gd name="T5" fmla="*/ 2147483647 h 79"/>
              <a:gd name="T6" fmla="*/ 2147483647 w 49"/>
              <a:gd name="T7" fmla="*/ 2147483647 h 79"/>
              <a:gd name="T8" fmla="*/ 0 w 49"/>
              <a:gd name="T9" fmla="*/ 2147483647 h 79"/>
              <a:gd name="T10" fmla="*/ 2147483647 w 49"/>
              <a:gd name="T11" fmla="*/ 2147483647 h 79"/>
              <a:gd name="T12" fmla="*/ 2147483647 w 49"/>
              <a:gd name="T13" fmla="*/ 2147483647 h 79"/>
              <a:gd name="T14" fmla="*/ 2147483647 w 49"/>
              <a:gd name="T15" fmla="*/ 2147483647 h 79"/>
              <a:gd name="T16" fmla="*/ 2147483647 w 49"/>
              <a:gd name="T17" fmla="*/ 2147483647 h 79"/>
              <a:gd name="T18" fmla="*/ 2147483647 w 49"/>
              <a:gd name="T19" fmla="*/ 2147483647 h 79"/>
              <a:gd name="T20" fmla="*/ 2147483647 w 49"/>
              <a:gd name="T21" fmla="*/ 2147483647 h 79"/>
              <a:gd name="T22" fmla="*/ 2147483647 w 49"/>
              <a:gd name="T23" fmla="*/ 2147483647 h 79"/>
              <a:gd name="T24" fmla="*/ 0 w 49"/>
              <a:gd name="T25" fmla="*/ 2147483647 h 79"/>
              <a:gd name="T26" fmla="*/ 2147483647 w 49"/>
              <a:gd name="T27" fmla="*/ 2147483647 h 79"/>
              <a:gd name="T28" fmla="*/ 2147483647 w 49"/>
              <a:gd name="T29" fmla="*/ 2147483647 h 79"/>
              <a:gd name="T30" fmla="*/ 2147483647 w 49"/>
              <a:gd name="T31" fmla="*/ 2147483647 h 79"/>
              <a:gd name="T32" fmla="*/ 2147483647 w 49"/>
              <a:gd name="T33" fmla="*/ 2147483647 h 79"/>
              <a:gd name="T34" fmla="*/ 2147483647 w 49"/>
              <a:gd name="T35" fmla="*/ 2147483647 h 79"/>
              <a:gd name="T36" fmla="*/ 2147483647 w 49"/>
              <a:gd name="T37" fmla="*/ 2147483647 h 79"/>
              <a:gd name="T38" fmla="*/ 2147483647 w 49"/>
              <a:gd name="T39" fmla="*/ 2147483647 h 79"/>
              <a:gd name="T40" fmla="*/ 2147483647 w 49"/>
              <a:gd name="T41" fmla="*/ 0 h 79"/>
              <a:gd name="T42" fmla="*/ 2147483647 w 49"/>
              <a:gd name="T43" fmla="*/ 2147483647 h 79"/>
              <a:gd name="T44" fmla="*/ 2147483647 w 49"/>
              <a:gd name="T45" fmla="*/ 2147483647 h 79"/>
              <a:gd name="T46" fmla="*/ 2147483647 w 49"/>
              <a:gd name="T47" fmla="*/ 2147483647 h 79"/>
              <a:gd name="T48" fmla="*/ 2147483647 w 49"/>
              <a:gd name="T49" fmla="*/ 2147483647 h 79"/>
              <a:gd name="T50" fmla="*/ 2147483647 w 49"/>
              <a:gd name="T51" fmla="*/ 2147483647 h 79"/>
              <a:gd name="T52" fmla="*/ 2147483647 w 49"/>
              <a:gd name="T53" fmla="*/ 2147483647 h 79"/>
              <a:gd name="T54" fmla="*/ 2147483647 w 49"/>
              <a:gd name="T55" fmla="*/ 2147483647 h 79"/>
              <a:gd name="T56" fmla="*/ 2147483647 w 49"/>
              <a:gd name="T57" fmla="*/ 2147483647 h 79"/>
              <a:gd name="T58" fmla="*/ 2147483647 w 49"/>
              <a:gd name="T59" fmla="*/ 2147483647 h 79"/>
              <a:gd name="T60" fmla="*/ 2147483647 w 49"/>
              <a:gd name="T61" fmla="*/ 2147483647 h 7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49"/>
              <a:gd name="T94" fmla="*/ 0 h 79"/>
              <a:gd name="T95" fmla="*/ 49 w 49"/>
              <a:gd name="T96" fmla="*/ 79 h 79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49" h="79">
                <a:moveTo>
                  <a:pt x="13" y="77"/>
                </a:moveTo>
                <a:lnTo>
                  <a:pt x="13" y="74"/>
                </a:lnTo>
                <a:lnTo>
                  <a:pt x="7" y="77"/>
                </a:lnTo>
                <a:lnTo>
                  <a:pt x="2" y="79"/>
                </a:lnTo>
                <a:lnTo>
                  <a:pt x="0" y="76"/>
                </a:lnTo>
                <a:lnTo>
                  <a:pt x="2" y="73"/>
                </a:lnTo>
                <a:lnTo>
                  <a:pt x="2" y="72"/>
                </a:lnTo>
                <a:lnTo>
                  <a:pt x="1" y="67"/>
                </a:lnTo>
                <a:lnTo>
                  <a:pt x="2" y="58"/>
                </a:lnTo>
                <a:lnTo>
                  <a:pt x="5" y="52"/>
                </a:lnTo>
                <a:lnTo>
                  <a:pt x="6" y="49"/>
                </a:lnTo>
                <a:lnTo>
                  <a:pt x="1" y="37"/>
                </a:lnTo>
                <a:lnTo>
                  <a:pt x="0" y="35"/>
                </a:lnTo>
                <a:lnTo>
                  <a:pt x="2" y="32"/>
                </a:lnTo>
                <a:lnTo>
                  <a:pt x="8" y="35"/>
                </a:lnTo>
                <a:lnTo>
                  <a:pt x="9" y="32"/>
                </a:lnTo>
                <a:lnTo>
                  <a:pt x="6" y="18"/>
                </a:lnTo>
                <a:lnTo>
                  <a:pt x="7" y="14"/>
                </a:lnTo>
                <a:lnTo>
                  <a:pt x="8" y="12"/>
                </a:lnTo>
                <a:lnTo>
                  <a:pt x="24" y="6"/>
                </a:lnTo>
                <a:lnTo>
                  <a:pt x="33" y="0"/>
                </a:lnTo>
                <a:lnTo>
                  <a:pt x="41" y="18"/>
                </a:lnTo>
                <a:lnTo>
                  <a:pt x="49" y="36"/>
                </a:lnTo>
                <a:lnTo>
                  <a:pt x="45" y="62"/>
                </a:lnTo>
                <a:lnTo>
                  <a:pt x="37" y="66"/>
                </a:lnTo>
                <a:lnTo>
                  <a:pt x="27" y="71"/>
                </a:lnTo>
                <a:lnTo>
                  <a:pt x="24" y="68"/>
                </a:lnTo>
                <a:lnTo>
                  <a:pt x="21" y="71"/>
                </a:lnTo>
                <a:lnTo>
                  <a:pt x="19" y="73"/>
                </a:lnTo>
                <a:lnTo>
                  <a:pt x="15" y="73"/>
                </a:lnTo>
                <a:lnTo>
                  <a:pt x="13" y="77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90" name="Freeform 124"/>
          <p:cNvSpPr>
            <a:spLocks/>
          </p:cNvSpPr>
          <p:nvPr/>
        </p:nvSpPr>
        <p:spPr bwMode="auto">
          <a:xfrm>
            <a:off x="7086600" y="3475038"/>
            <a:ext cx="206375" cy="150812"/>
          </a:xfrm>
          <a:custGeom>
            <a:avLst/>
            <a:gdLst>
              <a:gd name="T0" fmla="*/ 2147483647 w 125"/>
              <a:gd name="T1" fmla="*/ 2147483647 h 74"/>
              <a:gd name="T2" fmla="*/ 2147483647 w 125"/>
              <a:gd name="T3" fmla="*/ 2147483647 h 74"/>
              <a:gd name="T4" fmla="*/ 2147483647 w 125"/>
              <a:gd name="T5" fmla="*/ 2147483647 h 74"/>
              <a:gd name="T6" fmla="*/ 2147483647 w 125"/>
              <a:gd name="T7" fmla="*/ 2147483647 h 74"/>
              <a:gd name="T8" fmla="*/ 0 w 125"/>
              <a:gd name="T9" fmla="*/ 2147483647 h 74"/>
              <a:gd name="T10" fmla="*/ 2147483647 w 125"/>
              <a:gd name="T11" fmla="*/ 2147483647 h 74"/>
              <a:gd name="T12" fmla="*/ 2147483647 w 125"/>
              <a:gd name="T13" fmla="*/ 2147483647 h 74"/>
              <a:gd name="T14" fmla="*/ 2147483647 w 125"/>
              <a:gd name="T15" fmla="*/ 2147483647 h 74"/>
              <a:gd name="T16" fmla="*/ 2147483647 w 125"/>
              <a:gd name="T17" fmla="*/ 0 h 74"/>
              <a:gd name="T18" fmla="*/ 2147483647 w 125"/>
              <a:gd name="T19" fmla="*/ 2147483647 h 74"/>
              <a:gd name="T20" fmla="*/ 2147483647 w 125"/>
              <a:gd name="T21" fmla="*/ 2147483647 h 74"/>
              <a:gd name="T22" fmla="*/ 2147483647 w 125"/>
              <a:gd name="T23" fmla="*/ 2147483647 h 74"/>
              <a:gd name="T24" fmla="*/ 2147483647 w 125"/>
              <a:gd name="T25" fmla="*/ 2147483647 h 74"/>
              <a:gd name="T26" fmla="*/ 2147483647 w 125"/>
              <a:gd name="T27" fmla="*/ 2147483647 h 74"/>
              <a:gd name="T28" fmla="*/ 2147483647 w 125"/>
              <a:gd name="T29" fmla="*/ 2147483647 h 74"/>
              <a:gd name="T30" fmla="*/ 2147483647 w 125"/>
              <a:gd name="T31" fmla="*/ 2147483647 h 74"/>
              <a:gd name="T32" fmla="*/ 2147483647 w 125"/>
              <a:gd name="T33" fmla="*/ 2147483647 h 74"/>
              <a:gd name="T34" fmla="*/ 2147483647 w 125"/>
              <a:gd name="T35" fmla="*/ 2147483647 h 74"/>
              <a:gd name="T36" fmla="*/ 2147483647 w 125"/>
              <a:gd name="T37" fmla="*/ 2147483647 h 74"/>
              <a:gd name="T38" fmla="*/ 2147483647 w 125"/>
              <a:gd name="T39" fmla="*/ 2147483647 h 74"/>
              <a:gd name="T40" fmla="*/ 2147483647 w 125"/>
              <a:gd name="T41" fmla="*/ 2147483647 h 74"/>
              <a:gd name="T42" fmla="*/ 2147483647 w 125"/>
              <a:gd name="T43" fmla="*/ 2147483647 h 74"/>
              <a:gd name="T44" fmla="*/ 2147483647 w 125"/>
              <a:gd name="T45" fmla="*/ 2147483647 h 7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25"/>
              <a:gd name="T70" fmla="*/ 0 h 74"/>
              <a:gd name="T71" fmla="*/ 125 w 125"/>
              <a:gd name="T72" fmla="*/ 74 h 7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25" h="74">
                <a:moveTo>
                  <a:pt x="69" y="58"/>
                </a:moveTo>
                <a:lnTo>
                  <a:pt x="48" y="56"/>
                </a:lnTo>
                <a:lnTo>
                  <a:pt x="34" y="52"/>
                </a:lnTo>
                <a:lnTo>
                  <a:pt x="17" y="42"/>
                </a:lnTo>
                <a:lnTo>
                  <a:pt x="0" y="31"/>
                </a:lnTo>
                <a:lnTo>
                  <a:pt x="3" y="20"/>
                </a:lnTo>
                <a:lnTo>
                  <a:pt x="17" y="4"/>
                </a:lnTo>
                <a:lnTo>
                  <a:pt x="17" y="6"/>
                </a:lnTo>
                <a:lnTo>
                  <a:pt x="27" y="0"/>
                </a:lnTo>
                <a:lnTo>
                  <a:pt x="37" y="8"/>
                </a:lnTo>
                <a:lnTo>
                  <a:pt x="53" y="24"/>
                </a:lnTo>
                <a:lnTo>
                  <a:pt x="60" y="21"/>
                </a:lnTo>
                <a:lnTo>
                  <a:pt x="64" y="27"/>
                </a:lnTo>
                <a:lnTo>
                  <a:pt x="77" y="34"/>
                </a:lnTo>
                <a:lnTo>
                  <a:pt x="78" y="38"/>
                </a:lnTo>
                <a:lnTo>
                  <a:pt x="93" y="44"/>
                </a:lnTo>
                <a:lnTo>
                  <a:pt x="106" y="46"/>
                </a:lnTo>
                <a:lnTo>
                  <a:pt x="125" y="49"/>
                </a:lnTo>
                <a:lnTo>
                  <a:pt x="123" y="74"/>
                </a:lnTo>
                <a:lnTo>
                  <a:pt x="105" y="73"/>
                </a:lnTo>
                <a:lnTo>
                  <a:pt x="84" y="70"/>
                </a:lnTo>
                <a:lnTo>
                  <a:pt x="73" y="68"/>
                </a:lnTo>
                <a:lnTo>
                  <a:pt x="69" y="58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91" name="Freeform 125"/>
          <p:cNvSpPr>
            <a:spLocks/>
          </p:cNvSpPr>
          <p:nvPr/>
        </p:nvSpPr>
        <p:spPr bwMode="auto">
          <a:xfrm>
            <a:off x="6557963" y="3219450"/>
            <a:ext cx="496887" cy="512763"/>
          </a:xfrm>
          <a:custGeom>
            <a:avLst/>
            <a:gdLst>
              <a:gd name="T0" fmla="*/ 2147483647 w 291"/>
              <a:gd name="T1" fmla="*/ 2147483647 h 250"/>
              <a:gd name="T2" fmla="*/ 2147483647 w 291"/>
              <a:gd name="T3" fmla="*/ 2147483647 h 250"/>
              <a:gd name="T4" fmla="*/ 2147483647 w 291"/>
              <a:gd name="T5" fmla="*/ 2147483647 h 250"/>
              <a:gd name="T6" fmla="*/ 2147483647 w 291"/>
              <a:gd name="T7" fmla="*/ 2147483647 h 250"/>
              <a:gd name="T8" fmla="*/ 2147483647 w 291"/>
              <a:gd name="T9" fmla="*/ 2147483647 h 250"/>
              <a:gd name="T10" fmla="*/ 2147483647 w 291"/>
              <a:gd name="T11" fmla="*/ 2147483647 h 250"/>
              <a:gd name="T12" fmla="*/ 2147483647 w 291"/>
              <a:gd name="T13" fmla="*/ 2147483647 h 250"/>
              <a:gd name="T14" fmla="*/ 2147483647 w 291"/>
              <a:gd name="T15" fmla="*/ 2147483647 h 250"/>
              <a:gd name="T16" fmla="*/ 2147483647 w 291"/>
              <a:gd name="T17" fmla="*/ 2147483647 h 250"/>
              <a:gd name="T18" fmla="*/ 2147483647 w 291"/>
              <a:gd name="T19" fmla="*/ 2147483647 h 250"/>
              <a:gd name="T20" fmla="*/ 2147483647 w 291"/>
              <a:gd name="T21" fmla="*/ 2147483647 h 250"/>
              <a:gd name="T22" fmla="*/ 2147483647 w 291"/>
              <a:gd name="T23" fmla="*/ 2147483647 h 250"/>
              <a:gd name="T24" fmla="*/ 2147483647 w 291"/>
              <a:gd name="T25" fmla="*/ 2147483647 h 250"/>
              <a:gd name="T26" fmla="*/ 2147483647 w 291"/>
              <a:gd name="T27" fmla="*/ 2147483647 h 250"/>
              <a:gd name="T28" fmla="*/ 2147483647 w 291"/>
              <a:gd name="T29" fmla="*/ 2147483647 h 250"/>
              <a:gd name="T30" fmla="*/ 2147483647 w 291"/>
              <a:gd name="T31" fmla="*/ 2147483647 h 250"/>
              <a:gd name="T32" fmla="*/ 2147483647 w 291"/>
              <a:gd name="T33" fmla="*/ 2147483647 h 250"/>
              <a:gd name="T34" fmla="*/ 2147483647 w 291"/>
              <a:gd name="T35" fmla="*/ 2147483647 h 250"/>
              <a:gd name="T36" fmla="*/ 2147483647 w 291"/>
              <a:gd name="T37" fmla="*/ 2147483647 h 250"/>
              <a:gd name="T38" fmla="*/ 2147483647 w 291"/>
              <a:gd name="T39" fmla="*/ 2147483647 h 250"/>
              <a:gd name="T40" fmla="*/ 2147483647 w 291"/>
              <a:gd name="T41" fmla="*/ 2147483647 h 250"/>
              <a:gd name="T42" fmla="*/ 2147483647 w 291"/>
              <a:gd name="T43" fmla="*/ 2147483647 h 250"/>
              <a:gd name="T44" fmla="*/ 2147483647 w 291"/>
              <a:gd name="T45" fmla="*/ 2147483647 h 250"/>
              <a:gd name="T46" fmla="*/ 2147483647 w 291"/>
              <a:gd name="T47" fmla="*/ 2147483647 h 250"/>
              <a:gd name="T48" fmla="*/ 2147483647 w 291"/>
              <a:gd name="T49" fmla="*/ 2147483647 h 250"/>
              <a:gd name="T50" fmla="*/ 2147483647 w 291"/>
              <a:gd name="T51" fmla="*/ 2147483647 h 250"/>
              <a:gd name="T52" fmla="*/ 2147483647 w 291"/>
              <a:gd name="T53" fmla="*/ 2147483647 h 250"/>
              <a:gd name="T54" fmla="*/ 2147483647 w 291"/>
              <a:gd name="T55" fmla="*/ 2147483647 h 250"/>
              <a:gd name="T56" fmla="*/ 2147483647 w 291"/>
              <a:gd name="T57" fmla="*/ 2147483647 h 250"/>
              <a:gd name="T58" fmla="*/ 2147483647 w 291"/>
              <a:gd name="T59" fmla="*/ 2147483647 h 250"/>
              <a:gd name="T60" fmla="*/ 2147483647 w 291"/>
              <a:gd name="T61" fmla="*/ 2147483647 h 250"/>
              <a:gd name="T62" fmla="*/ 2147483647 w 291"/>
              <a:gd name="T63" fmla="*/ 2147483647 h 250"/>
              <a:gd name="T64" fmla="*/ 0 w 291"/>
              <a:gd name="T65" fmla="*/ 2147483647 h 250"/>
              <a:gd name="T66" fmla="*/ 2147483647 w 291"/>
              <a:gd name="T67" fmla="*/ 2147483647 h 250"/>
              <a:gd name="T68" fmla="*/ 2147483647 w 291"/>
              <a:gd name="T69" fmla="*/ 2147483647 h 25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91"/>
              <a:gd name="T106" fmla="*/ 0 h 250"/>
              <a:gd name="T107" fmla="*/ 291 w 291"/>
              <a:gd name="T108" fmla="*/ 250 h 250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91" h="250">
                <a:moveTo>
                  <a:pt x="77" y="217"/>
                </a:moveTo>
                <a:lnTo>
                  <a:pt x="80" y="227"/>
                </a:lnTo>
                <a:lnTo>
                  <a:pt x="86" y="230"/>
                </a:lnTo>
                <a:lnTo>
                  <a:pt x="92" y="245"/>
                </a:lnTo>
                <a:lnTo>
                  <a:pt x="103" y="250"/>
                </a:lnTo>
                <a:lnTo>
                  <a:pt x="111" y="246"/>
                </a:lnTo>
                <a:lnTo>
                  <a:pt x="113" y="239"/>
                </a:lnTo>
                <a:lnTo>
                  <a:pt x="126" y="240"/>
                </a:lnTo>
                <a:lnTo>
                  <a:pt x="143" y="238"/>
                </a:lnTo>
                <a:lnTo>
                  <a:pt x="149" y="238"/>
                </a:lnTo>
                <a:lnTo>
                  <a:pt x="147" y="214"/>
                </a:lnTo>
                <a:lnTo>
                  <a:pt x="141" y="214"/>
                </a:lnTo>
                <a:lnTo>
                  <a:pt x="141" y="200"/>
                </a:lnTo>
                <a:lnTo>
                  <a:pt x="132" y="193"/>
                </a:lnTo>
                <a:lnTo>
                  <a:pt x="147" y="170"/>
                </a:lnTo>
                <a:lnTo>
                  <a:pt x="153" y="173"/>
                </a:lnTo>
                <a:lnTo>
                  <a:pt x="169" y="172"/>
                </a:lnTo>
                <a:lnTo>
                  <a:pt x="183" y="156"/>
                </a:lnTo>
                <a:lnTo>
                  <a:pt x="199" y="140"/>
                </a:lnTo>
                <a:lnTo>
                  <a:pt x="212" y="126"/>
                </a:lnTo>
                <a:lnTo>
                  <a:pt x="224" y="114"/>
                </a:lnTo>
                <a:lnTo>
                  <a:pt x="227" y="100"/>
                </a:lnTo>
                <a:lnTo>
                  <a:pt x="240" y="91"/>
                </a:lnTo>
                <a:lnTo>
                  <a:pt x="235" y="86"/>
                </a:lnTo>
                <a:lnTo>
                  <a:pt x="233" y="79"/>
                </a:lnTo>
                <a:lnTo>
                  <a:pt x="227" y="74"/>
                </a:lnTo>
                <a:lnTo>
                  <a:pt x="227" y="65"/>
                </a:lnTo>
                <a:lnTo>
                  <a:pt x="229" y="59"/>
                </a:lnTo>
                <a:lnTo>
                  <a:pt x="225" y="50"/>
                </a:lnTo>
                <a:lnTo>
                  <a:pt x="228" y="44"/>
                </a:lnTo>
                <a:lnTo>
                  <a:pt x="249" y="48"/>
                </a:lnTo>
                <a:lnTo>
                  <a:pt x="270" y="42"/>
                </a:lnTo>
                <a:lnTo>
                  <a:pt x="291" y="29"/>
                </a:lnTo>
                <a:lnTo>
                  <a:pt x="273" y="23"/>
                </a:lnTo>
                <a:lnTo>
                  <a:pt x="264" y="17"/>
                </a:lnTo>
                <a:lnTo>
                  <a:pt x="263" y="5"/>
                </a:lnTo>
                <a:lnTo>
                  <a:pt x="247" y="0"/>
                </a:lnTo>
                <a:lnTo>
                  <a:pt x="227" y="4"/>
                </a:lnTo>
                <a:lnTo>
                  <a:pt x="206" y="8"/>
                </a:lnTo>
                <a:lnTo>
                  <a:pt x="192" y="20"/>
                </a:lnTo>
                <a:lnTo>
                  <a:pt x="192" y="36"/>
                </a:lnTo>
                <a:lnTo>
                  <a:pt x="182" y="49"/>
                </a:lnTo>
                <a:lnTo>
                  <a:pt x="175" y="58"/>
                </a:lnTo>
                <a:lnTo>
                  <a:pt x="162" y="59"/>
                </a:lnTo>
                <a:lnTo>
                  <a:pt x="167" y="70"/>
                </a:lnTo>
                <a:lnTo>
                  <a:pt x="150" y="80"/>
                </a:lnTo>
                <a:lnTo>
                  <a:pt x="139" y="101"/>
                </a:lnTo>
                <a:lnTo>
                  <a:pt x="125" y="100"/>
                </a:lnTo>
                <a:lnTo>
                  <a:pt x="117" y="106"/>
                </a:lnTo>
                <a:lnTo>
                  <a:pt x="99" y="112"/>
                </a:lnTo>
                <a:lnTo>
                  <a:pt x="91" y="126"/>
                </a:lnTo>
                <a:lnTo>
                  <a:pt x="89" y="134"/>
                </a:lnTo>
                <a:lnTo>
                  <a:pt x="69" y="139"/>
                </a:lnTo>
                <a:lnTo>
                  <a:pt x="51" y="143"/>
                </a:lnTo>
                <a:lnTo>
                  <a:pt x="26" y="144"/>
                </a:lnTo>
                <a:lnTo>
                  <a:pt x="14" y="139"/>
                </a:lnTo>
                <a:lnTo>
                  <a:pt x="2" y="134"/>
                </a:lnTo>
                <a:lnTo>
                  <a:pt x="9" y="148"/>
                </a:lnTo>
                <a:lnTo>
                  <a:pt x="17" y="160"/>
                </a:lnTo>
                <a:lnTo>
                  <a:pt x="27" y="166"/>
                </a:lnTo>
                <a:lnTo>
                  <a:pt x="27" y="185"/>
                </a:lnTo>
                <a:lnTo>
                  <a:pt x="32" y="187"/>
                </a:lnTo>
                <a:lnTo>
                  <a:pt x="29" y="196"/>
                </a:lnTo>
                <a:lnTo>
                  <a:pt x="13" y="202"/>
                </a:lnTo>
                <a:lnTo>
                  <a:pt x="5" y="208"/>
                </a:lnTo>
                <a:lnTo>
                  <a:pt x="0" y="222"/>
                </a:lnTo>
                <a:lnTo>
                  <a:pt x="14" y="222"/>
                </a:lnTo>
                <a:lnTo>
                  <a:pt x="30" y="222"/>
                </a:lnTo>
                <a:lnTo>
                  <a:pt x="43" y="221"/>
                </a:lnTo>
                <a:lnTo>
                  <a:pt x="60" y="220"/>
                </a:lnTo>
                <a:lnTo>
                  <a:pt x="77" y="217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92" name="Freeform 126"/>
          <p:cNvSpPr>
            <a:spLocks/>
          </p:cNvSpPr>
          <p:nvPr/>
        </p:nvSpPr>
        <p:spPr bwMode="auto">
          <a:xfrm>
            <a:off x="8162925" y="3679825"/>
            <a:ext cx="52388" cy="125413"/>
          </a:xfrm>
          <a:custGeom>
            <a:avLst/>
            <a:gdLst>
              <a:gd name="T0" fmla="*/ 2147483647 w 30"/>
              <a:gd name="T1" fmla="*/ 2147483647 h 60"/>
              <a:gd name="T2" fmla="*/ 0 w 30"/>
              <a:gd name="T3" fmla="*/ 2147483647 h 60"/>
              <a:gd name="T4" fmla="*/ 2147483647 w 30"/>
              <a:gd name="T5" fmla="*/ 2147483647 h 60"/>
              <a:gd name="T6" fmla="*/ 2147483647 w 30"/>
              <a:gd name="T7" fmla="*/ 2147483647 h 60"/>
              <a:gd name="T8" fmla="*/ 2147483647 w 30"/>
              <a:gd name="T9" fmla="*/ 0 h 60"/>
              <a:gd name="T10" fmla="*/ 2147483647 w 30"/>
              <a:gd name="T11" fmla="*/ 2147483647 h 60"/>
              <a:gd name="T12" fmla="*/ 2147483647 w 30"/>
              <a:gd name="T13" fmla="*/ 2147483647 h 60"/>
              <a:gd name="T14" fmla="*/ 2147483647 w 30"/>
              <a:gd name="T15" fmla="*/ 2147483647 h 60"/>
              <a:gd name="T16" fmla="*/ 2147483647 w 30"/>
              <a:gd name="T17" fmla="*/ 2147483647 h 60"/>
              <a:gd name="T18" fmla="*/ 2147483647 w 30"/>
              <a:gd name="T19" fmla="*/ 2147483647 h 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0"/>
              <a:gd name="T31" fmla="*/ 0 h 60"/>
              <a:gd name="T32" fmla="*/ 30 w 30"/>
              <a:gd name="T33" fmla="*/ 60 h 6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0" h="60">
                <a:moveTo>
                  <a:pt x="10" y="60"/>
                </a:moveTo>
                <a:lnTo>
                  <a:pt x="0" y="45"/>
                </a:lnTo>
                <a:lnTo>
                  <a:pt x="2" y="24"/>
                </a:lnTo>
                <a:lnTo>
                  <a:pt x="11" y="12"/>
                </a:lnTo>
                <a:lnTo>
                  <a:pt x="21" y="0"/>
                </a:lnTo>
                <a:lnTo>
                  <a:pt x="30" y="4"/>
                </a:lnTo>
                <a:lnTo>
                  <a:pt x="26" y="17"/>
                </a:lnTo>
                <a:lnTo>
                  <a:pt x="20" y="31"/>
                </a:lnTo>
                <a:lnTo>
                  <a:pt x="15" y="46"/>
                </a:lnTo>
                <a:lnTo>
                  <a:pt x="10" y="60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93" name="Freeform 127"/>
          <p:cNvSpPr>
            <a:spLocks/>
          </p:cNvSpPr>
          <p:nvPr/>
        </p:nvSpPr>
        <p:spPr bwMode="auto">
          <a:xfrm>
            <a:off x="7988300" y="3786188"/>
            <a:ext cx="6350" cy="3175"/>
          </a:xfrm>
          <a:custGeom>
            <a:avLst/>
            <a:gdLst>
              <a:gd name="T0" fmla="*/ 2147483647 w 4"/>
              <a:gd name="T1" fmla="*/ 0 h 2"/>
              <a:gd name="T2" fmla="*/ 2147483647 w 4"/>
              <a:gd name="T3" fmla="*/ 2147483647 h 2"/>
              <a:gd name="T4" fmla="*/ 0 w 4"/>
              <a:gd name="T5" fmla="*/ 2147483647 h 2"/>
              <a:gd name="T6" fmla="*/ 2147483647 w 4"/>
              <a:gd name="T7" fmla="*/ 0 h 2"/>
              <a:gd name="T8" fmla="*/ 0 60000 65536"/>
              <a:gd name="T9" fmla="*/ 0 60000 65536"/>
              <a:gd name="T10" fmla="*/ 0 60000 65536"/>
              <a:gd name="T11" fmla="*/ 0 60000 65536"/>
              <a:gd name="T12" fmla="*/ 0 w 4"/>
              <a:gd name="T13" fmla="*/ 0 h 2"/>
              <a:gd name="T14" fmla="*/ 4 w 4"/>
              <a:gd name="T15" fmla="*/ 2 h 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" h="2">
                <a:moveTo>
                  <a:pt x="4" y="0"/>
                </a:moveTo>
                <a:lnTo>
                  <a:pt x="2" y="2"/>
                </a:lnTo>
                <a:lnTo>
                  <a:pt x="0" y="2"/>
                </a:lnTo>
                <a:lnTo>
                  <a:pt x="4" y="0"/>
                </a:lnTo>
                <a:close/>
              </a:path>
            </a:pathLst>
          </a:custGeom>
          <a:solidFill>
            <a:schemeClr val="bg1"/>
          </a:solidFill>
          <a:ln w="1588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94" name="Freeform 128"/>
          <p:cNvSpPr>
            <a:spLocks/>
          </p:cNvSpPr>
          <p:nvPr/>
        </p:nvSpPr>
        <p:spPr bwMode="auto">
          <a:xfrm>
            <a:off x="6735763" y="3262313"/>
            <a:ext cx="809625" cy="1074737"/>
          </a:xfrm>
          <a:custGeom>
            <a:avLst/>
            <a:gdLst>
              <a:gd name="T0" fmla="*/ 2147483647 w 479"/>
              <a:gd name="T1" fmla="*/ 2147483647 h 524"/>
              <a:gd name="T2" fmla="*/ 2147483647 w 479"/>
              <a:gd name="T3" fmla="*/ 2147483647 h 524"/>
              <a:gd name="T4" fmla="*/ 2147483647 w 479"/>
              <a:gd name="T5" fmla="*/ 2147483647 h 524"/>
              <a:gd name="T6" fmla="*/ 2147483647 w 479"/>
              <a:gd name="T7" fmla="*/ 2147483647 h 524"/>
              <a:gd name="T8" fmla="*/ 2147483647 w 479"/>
              <a:gd name="T9" fmla="*/ 2147483647 h 524"/>
              <a:gd name="T10" fmla="*/ 2147483647 w 479"/>
              <a:gd name="T11" fmla="*/ 2147483647 h 524"/>
              <a:gd name="T12" fmla="*/ 2147483647 w 479"/>
              <a:gd name="T13" fmla="*/ 2147483647 h 524"/>
              <a:gd name="T14" fmla="*/ 2147483647 w 479"/>
              <a:gd name="T15" fmla="*/ 2147483647 h 524"/>
              <a:gd name="T16" fmla="*/ 2147483647 w 479"/>
              <a:gd name="T17" fmla="*/ 2147483647 h 524"/>
              <a:gd name="T18" fmla="*/ 2147483647 w 479"/>
              <a:gd name="T19" fmla="*/ 2147483647 h 524"/>
              <a:gd name="T20" fmla="*/ 2147483647 w 479"/>
              <a:gd name="T21" fmla="*/ 2147483647 h 524"/>
              <a:gd name="T22" fmla="*/ 2147483647 w 479"/>
              <a:gd name="T23" fmla="*/ 0 h 524"/>
              <a:gd name="T24" fmla="*/ 2147483647 w 479"/>
              <a:gd name="T25" fmla="*/ 2147483647 h 524"/>
              <a:gd name="T26" fmla="*/ 2147483647 w 479"/>
              <a:gd name="T27" fmla="*/ 2147483647 h 524"/>
              <a:gd name="T28" fmla="*/ 2147483647 w 479"/>
              <a:gd name="T29" fmla="*/ 2147483647 h 524"/>
              <a:gd name="T30" fmla="*/ 2147483647 w 479"/>
              <a:gd name="T31" fmla="*/ 2147483647 h 524"/>
              <a:gd name="T32" fmla="*/ 2147483647 w 479"/>
              <a:gd name="T33" fmla="*/ 2147483647 h 524"/>
              <a:gd name="T34" fmla="*/ 2147483647 w 479"/>
              <a:gd name="T35" fmla="*/ 2147483647 h 524"/>
              <a:gd name="T36" fmla="*/ 2147483647 w 479"/>
              <a:gd name="T37" fmla="*/ 2147483647 h 524"/>
              <a:gd name="T38" fmla="*/ 2147483647 w 479"/>
              <a:gd name="T39" fmla="*/ 2147483647 h 524"/>
              <a:gd name="T40" fmla="*/ 2147483647 w 479"/>
              <a:gd name="T41" fmla="*/ 2147483647 h 524"/>
              <a:gd name="T42" fmla="*/ 0 w 479"/>
              <a:gd name="T43" fmla="*/ 2147483647 h 524"/>
              <a:gd name="T44" fmla="*/ 2147483647 w 479"/>
              <a:gd name="T45" fmla="*/ 2147483647 h 524"/>
              <a:gd name="T46" fmla="*/ 2147483647 w 479"/>
              <a:gd name="T47" fmla="*/ 2147483647 h 524"/>
              <a:gd name="T48" fmla="*/ 2147483647 w 479"/>
              <a:gd name="T49" fmla="*/ 2147483647 h 524"/>
              <a:gd name="T50" fmla="*/ 2147483647 w 479"/>
              <a:gd name="T51" fmla="*/ 2147483647 h 524"/>
              <a:gd name="T52" fmla="*/ 2147483647 w 479"/>
              <a:gd name="T53" fmla="*/ 2147483647 h 524"/>
              <a:gd name="T54" fmla="*/ 2147483647 w 479"/>
              <a:gd name="T55" fmla="*/ 2147483647 h 524"/>
              <a:gd name="T56" fmla="*/ 2147483647 w 479"/>
              <a:gd name="T57" fmla="*/ 2147483647 h 524"/>
              <a:gd name="T58" fmla="*/ 2147483647 w 479"/>
              <a:gd name="T59" fmla="*/ 2147483647 h 524"/>
              <a:gd name="T60" fmla="*/ 2147483647 w 479"/>
              <a:gd name="T61" fmla="*/ 2147483647 h 524"/>
              <a:gd name="T62" fmla="*/ 2147483647 w 479"/>
              <a:gd name="T63" fmla="*/ 2147483647 h 524"/>
              <a:gd name="T64" fmla="*/ 2147483647 w 479"/>
              <a:gd name="T65" fmla="*/ 2147483647 h 524"/>
              <a:gd name="T66" fmla="*/ 2147483647 w 479"/>
              <a:gd name="T67" fmla="*/ 2147483647 h 524"/>
              <a:gd name="T68" fmla="*/ 2147483647 w 479"/>
              <a:gd name="T69" fmla="*/ 2147483647 h 524"/>
              <a:gd name="T70" fmla="*/ 2147483647 w 479"/>
              <a:gd name="T71" fmla="*/ 2147483647 h 524"/>
              <a:gd name="T72" fmla="*/ 2147483647 w 479"/>
              <a:gd name="T73" fmla="*/ 2147483647 h 524"/>
              <a:gd name="T74" fmla="*/ 2147483647 w 479"/>
              <a:gd name="T75" fmla="*/ 2147483647 h 524"/>
              <a:gd name="T76" fmla="*/ 2147483647 w 479"/>
              <a:gd name="T77" fmla="*/ 2147483647 h 524"/>
              <a:gd name="T78" fmla="*/ 2147483647 w 479"/>
              <a:gd name="T79" fmla="*/ 2147483647 h 524"/>
              <a:gd name="T80" fmla="*/ 2147483647 w 479"/>
              <a:gd name="T81" fmla="*/ 2147483647 h 524"/>
              <a:gd name="T82" fmla="*/ 2147483647 w 479"/>
              <a:gd name="T83" fmla="*/ 2147483647 h 524"/>
              <a:gd name="T84" fmla="*/ 2147483647 w 479"/>
              <a:gd name="T85" fmla="*/ 2147483647 h 524"/>
              <a:gd name="T86" fmla="*/ 2147483647 w 479"/>
              <a:gd name="T87" fmla="*/ 2147483647 h 524"/>
              <a:gd name="T88" fmla="*/ 2147483647 w 479"/>
              <a:gd name="T89" fmla="*/ 2147483647 h 524"/>
              <a:gd name="T90" fmla="*/ 2147483647 w 479"/>
              <a:gd name="T91" fmla="*/ 2147483647 h 524"/>
              <a:gd name="T92" fmla="*/ 2147483647 w 479"/>
              <a:gd name="T93" fmla="*/ 2147483647 h 524"/>
              <a:gd name="T94" fmla="*/ 2147483647 w 479"/>
              <a:gd name="T95" fmla="*/ 2147483647 h 524"/>
              <a:gd name="T96" fmla="*/ 2147483647 w 479"/>
              <a:gd name="T97" fmla="*/ 2147483647 h 524"/>
              <a:gd name="T98" fmla="*/ 2147483647 w 479"/>
              <a:gd name="T99" fmla="*/ 2147483647 h 524"/>
              <a:gd name="T100" fmla="*/ 2147483647 w 479"/>
              <a:gd name="T101" fmla="*/ 2147483647 h 524"/>
              <a:gd name="T102" fmla="*/ 2147483647 w 479"/>
              <a:gd name="T103" fmla="*/ 2147483647 h 524"/>
              <a:gd name="T104" fmla="*/ 2147483647 w 479"/>
              <a:gd name="T105" fmla="*/ 2147483647 h 524"/>
              <a:gd name="T106" fmla="*/ 2147483647 w 479"/>
              <a:gd name="T107" fmla="*/ 2147483647 h 524"/>
              <a:gd name="T108" fmla="*/ 2147483647 w 479"/>
              <a:gd name="T109" fmla="*/ 2147483647 h 524"/>
              <a:gd name="T110" fmla="*/ 2147483647 w 479"/>
              <a:gd name="T111" fmla="*/ 2147483647 h 524"/>
              <a:gd name="T112" fmla="*/ 2147483647 w 479"/>
              <a:gd name="T113" fmla="*/ 2147483647 h 52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79"/>
              <a:gd name="T172" fmla="*/ 0 h 524"/>
              <a:gd name="T173" fmla="*/ 479 w 479"/>
              <a:gd name="T174" fmla="*/ 524 h 524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79" h="524">
                <a:moveTo>
                  <a:pt x="433" y="128"/>
                </a:moveTo>
                <a:lnTo>
                  <a:pt x="419" y="138"/>
                </a:lnTo>
                <a:lnTo>
                  <a:pt x="403" y="148"/>
                </a:lnTo>
                <a:lnTo>
                  <a:pt x="386" y="154"/>
                </a:lnTo>
                <a:lnTo>
                  <a:pt x="390" y="160"/>
                </a:lnTo>
                <a:lnTo>
                  <a:pt x="392" y="170"/>
                </a:lnTo>
                <a:lnTo>
                  <a:pt x="377" y="171"/>
                </a:lnTo>
                <a:lnTo>
                  <a:pt x="361" y="172"/>
                </a:lnTo>
                <a:lnTo>
                  <a:pt x="342" y="170"/>
                </a:lnTo>
                <a:lnTo>
                  <a:pt x="342" y="162"/>
                </a:lnTo>
                <a:lnTo>
                  <a:pt x="338" y="148"/>
                </a:lnTo>
                <a:lnTo>
                  <a:pt x="330" y="153"/>
                </a:lnTo>
                <a:lnTo>
                  <a:pt x="328" y="178"/>
                </a:lnTo>
                <a:lnTo>
                  <a:pt x="310" y="177"/>
                </a:lnTo>
                <a:lnTo>
                  <a:pt x="289" y="174"/>
                </a:lnTo>
                <a:lnTo>
                  <a:pt x="278" y="172"/>
                </a:lnTo>
                <a:lnTo>
                  <a:pt x="274" y="162"/>
                </a:lnTo>
                <a:lnTo>
                  <a:pt x="253" y="160"/>
                </a:lnTo>
                <a:lnTo>
                  <a:pt x="239" y="156"/>
                </a:lnTo>
                <a:lnTo>
                  <a:pt x="222" y="146"/>
                </a:lnTo>
                <a:lnTo>
                  <a:pt x="205" y="135"/>
                </a:lnTo>
                <a:lnTo>
                  <a:pt x="208" y="124"/>
                </a:lnTo>
                <a:lnTo>
                  <a:pt x="222" y="108"/>
                </a:lnTo>
                <a:lnTo>
                  <a:pt x="211" y="98"/>
                </a:lnTo>
                <a:lnTo>
                  <a:pt x="196" y="87"/>
                </a:lnTo>
                <a:lnTo>
                  <a:pt x="190" y="84"/>
                </a:lnTo>
                <a:lnTo>
                  <a:pt x="191" y="64"/>
                </a:lnTo>
                <a:lnTo>
                  <a:pt x="199" y="65"/>
                </a:lnTo>
                <a:lnTo>
                  <a:pt x="205" y="58"/>
                </a:lnTo>
                <a:lnTo>
                  <a:pt x="200" y="44"/>
                </a:lnTo>
                <a:lnTo>
                  <a:pt x="203" y="36"/>
                </a:lnTo>
                <a:lnTo>
                  <a:pt x="211" y="33"/>
                </a:lnTo>
                <a:lnTo>
                  <a:pt x="217" y="24"/>
                </a:lnTo>
                <a:lnTo>
                  <a:pt x="227" y="9"/>
                </a:lnTo>
                <a:lnTo>
                  <a:pt x="218" y="4"/>
                </a:lnTo>
                <a:lnTo>
                  <a:pt x="205" y="0"/>
                </a:lnTo>
                <a:lnTo>
                  <a:pt x="188" y="9"/>
                </a:lnTo>
                <a:lnTo>
                  <a:pt x="167" y="22"/>
                </a:lnTo>
                <a:lnTo>
                  <a:pt x="146" y="28"/>
                </a:lnTo>
                <a:lnTo>
                  <a:pt x="125" y="24"/>
                </a:lnTo>
                <a:lnTo>
                  <a:pt x="122" y="30"/>
                </a:lnTo>
                <a:lnTo>
                  <a:pt x="126" y="39"/>
                </a:lnTo>
                <a:lnTo>
                  <a:pt x="124" y="45"/>
                </a:lnTo>
                <a:lnTo>
                  <a:pt x="124" y="54"/>
                </a:lnTo>
                <a:lnTo>
                  <a:pt x="130" y="59"/>
                </a:lnTo>
                <a:lnTo>
                  <a:pt x="132" y="66"/>
                </a:lnTo>
                <a:lnTo>
                  <a:pt x="137" y="71"/>
                </a:lnTo>
                <a:lnTo>
                  <a:pt x="124" y="80"/>
                </a:lnTo>
                <a:lnTo>
                  <a:pt x="121" y="94"/>
                </a:lnTo>
                <a:lnTo>
                  <a:pt x="109" y="106"/>
                </a:lnTo>
                <a:lnTo>
                  <a:pt x="96" y="120"/>
                </a:lnTo>
                <a:lnTo>
                  <a:pt x="80" y="136"/>
                </a:lnTo>
                <a:lnTo>
                  <a:pt x="66" y="152"/>
                </a:lnTo>
                <a:lnTo>
                  <a:pt x="50" y="153"/>
                </a:lnTo>
                <a:lnTo>
                  <a:pt x="44" y="150"/>
                </a:lnTo>
                <a:lnTo>
                  <a:pt x="29" y="173"/>
                </a:lnTo>
                <a:lnTo>
                  <a:pt x="38" y="180"/>
                </a:lnTo>
                <a:lnTo>
                  <a:pt x="38" y="194"/>
                </a:lnTo>
                <a:lnTo>
                  <a:pt x="44" y="194"/>
                </a:lnTo>
                <a:lnTo>
                  <a:pt x="46" y="218"/>
                </a:lnTo>
                <a:lnTo>
                  <a:pt x="40" y="218"/>
                </a:lnTo>
                <a:lnTo>
                  <a:pt x="23" y="220"/>
                </a:lnTo>
                <a:lnTo>
                  <a:pt x="10" y="219"/>
                </a:lnTo>
                <a:lnTo>
                  <a:pt x="8" y="226"/>
                </a:lnTo>
                <a:lnTo>
                  <a:pt x="0" y="230"/>
                </a:lnTo>
                <a:lnTo>
                  <a:pt x="0" y="231"/>
                </a:lnTo>
                <a:lnTo>
                  <a:pt x="7" y="228"/>
                </a:lnTo>
                <a:lnTo>
                  <a:pt x="2" y="232"/>
                </a:lnTo>
                <a:lnTo>
                  <a:pt x="14" y="246"/>
                </a:lnTo>
                <a:lnTo>
                  <a:pt x="34" y="244"/>
                </a:lnTo>
                <a:lnTo>
                  <a:pt x="32" y="248"/>
                </a:lnTo>
                <a:lnTo>
                  <a:pt x="18" y="256"/>
                </a:lnTo>
                <a:lnTo>
                  <a:pt x="10" y="254"/>
                </a:lnTo>
                <a:lnTo>
                  <a:pt x="22" y="270"/>
                </a:lnTo>
                <a:lnTo>
                  <a:pt x="32" y="286"/>
                </a:lnTo>
                <a:lnTo>
                  <a:pt x="56" y="279"/>
                </a:lnTo>
                <a:lnTo>
                  <a:pt x="60" y="267"/>
                </a:lnTo>
                <a:lnTo>
                  <a:pt x="64" y="258"/>
                </a:lnTo>
                <a:lnTo>
                  <a:pt x="72" y="258"/>
                </a:lnTo>
                <a:lnTo>
                  <a:pt x="68" y="263"/>
                </a:lnTo>
                <a:lnTo>
                  <a:pt x="66" y="267"/>
                </a:lnTo>
                <a:lnTo>
                  <a:pt x="76" y="267"/>
                </a:lnTo>
                <a:lnTo>
                  <a:pt x="68" y="273"/>
                </a:lnTo>
                <a:lnTo>
                  <a:pt x="68" y="281"/>
                </a:lnTo>
                <a:lnTo>
                  <a:pt x="67" y="294"/>
                </a:lnTo>
                <a:lnTo>
                  <a:pt x="67" y="314"/>
                </a:lnTo>
                <a:lnTo>
                  <a:pt x="67" y="318"/>
                </a:lnTo>
                <a:lnTo>
                  <a:pt x="68" y="323"/>
                </a:lnTo>
                <a:lnTo>
                  <a:pt x="70" y="346"/>
                </a:lnTo>
                <a:lnTo>
                  <a:pt x="72" y="364"/>
                </a:lnTo>
                <a:lnTo>
                  <a:pt x="76" y="383"/>
                </a:lnTo>
                <a:lnTo>
                  <a:pt x="78" y="387"/>
                </a:lnTo>
                <a:lnTo>
                  <a:pt x="84" y="408"/>
                </a:lnTo>
                <a:lnTo>
                  <a:pt x="90" y="430"/>
                </a:lnTo>
                <a:lnTo>
                  <a:pt x="95" y="446"/>
                </a:lnTo>
                <a:lnTo>
                  <a:pt x="101" y="461"/>
                </a:lnTo>
                <a:lnTo>
                  <a:pt x="107" y="477"/>
                </a:lnTo>
                <a:lnTo>
                  <a:pt x="110" y="489"/>
                </a:lnTo>
                <a:lnTo>
                  <a:pt x="115" y="504"/>
                </a:lnTo>
                <a:lnTo>
                  <a:pt x="121" y="519"/>
                </a:lnTo>
                <a:lnTo>
                  <a:pt x="132" y="524"/>
                </a:lnTo>
                <a:lnTo>
                  <a:pt x="140" y="514"/>
                </a:lnTo>
                <a:lnTo>
                  <a:pt x="151" y="504"/>
                </a:lnTo>
                <a:lnTo>
                  <a:pt x="161" y="502"/>
                </a:lnTo>
                <a:lnTo>
                  <a:pt x="155" y="495"/>
                </a:lnTo>
                <a:lnTo>
                  <a:pt x="166" y="482"/>
                </a:lnTo>
                <a:lnTo>
                  <a:pt x="170" y="482"/>
                </a:lnTo>
                <a:lnTo>
                  <a:pt x="170" y="467"/>
                </a:lnTo>
                <a:lnTo>
                  <a:pt x="172" y="454"/>
                </a:lnTo>
                <a:lnTo>
                  <a:pt x="176" y="440"/>
                </a:lnTo>
                <a:lnTo>
                  <a:pt x="181" y="424"/>
                </a:lnTo>
                <a:lnTo>
                  <a:pt x="180" y="406"/>
                </a:lnTo>
                <a:lnTo>
                  <a:pt x="181" y="384"/>
                </a:lnTo>
                <a:lnTo>
                  <a:pt x="192" y="378"/>
                </a:lnTo>
                <a:lnTo>
                  <a:pt x="194" y="377"/>
                </a:lnTo>
                <a:lnTo>
                  <a:pt x="198" y="376"/>
                </a:lnTo>
                <a:lnTo>
                  <a:pt x="204" y="369"/>
                </a:lnTo>
                <a:lnTo>
                  <a:pt x="217" y="364"/>
                </a:lnTo>
                <a:lnTo>
                  <a:pt x="222" y="352"/>
                </a:lnTo>
                <a:lnTo>
                  <a:pt x="241" y="335"/>
                </a:lnTo>
                <a:lnTo>
                  <a:pt x="260" y="320"/>
                </a:lnTo>
                <a:lnTo>
                  <a:pt x="275" y="306"/>
                </a:lnTo>
                <a:lnTo>
                  <a:pt x="287" y="300"/>
                </a:lnTo>
                <a:lnTo>
                  <a:pt x="299" y="286"/>
                </a:lnTo>
                <a:lnTo>
                  <a:pt x="302" y="273"/>
                </a:lnTo>
                <a:lnTo>
                  <a:pt x="319" y="262"/>
                </a:lnTo>
                <a:lnTo>
                  <a:pt x="323" y="269"/>
                </a:lnTo>
                <a:lnTo>
                  <a:pt x="328" y="270"/>
                </a:lnTo>
                <a:lnTo>
                  <a:pt x="331" y="269"/>
                </a:lnTo>
                <a:lnTo>
                  <a:pt x="335" y="269"/>
                </a:lnTo>
                <a:lnTo>
                  <a:pt x="335" y="264"/>
                </a:lnTo>
                <a:lnTo>
                  <a:pt x="334" y="250"/>
                </a:lnTo>
                <a:lnTo>
                  <a:pt x="332" y="236"/>
                </a:lnTo>
                <a:lnTo>
                  <a:pt x="334" y="225"/>
                </a:lnTo>
                <a:lnTo>
                  <a:pt x="323" y="214"/>
                </a:lnTo>
                <a:lnTo>
                  <a:pt x="329" y="207"/>
                </a:lnTo>
                <a:lnTo>
                  <a:pt x="337" y="203"/>
                </a:lnTo>
                <a:lnTo>
                  <a:pt x="328" y="191"/>
                </a:lnTo>
                <a:lnTo>
                  <a:pt x="332" y="177"/>
                </a:lnTo>
                <a:lnTo>
                  <a:pt x="342" y="182"/>
                </a:lnTo>
                <a:lnTo>
                  <a:pt x="346" y="188"/>
                </a:lnTo>
                <a:lnTo>
                  <a:pt x="350" y="184"/>
                </a:lnTo>
                <a:lnTo>
                  <a:pt x="353" y="200"/>
                </a:lnTo>
                <a:lnTo>
                  <a:pt x="370" y="201"/>
                </a:lnTo>
                <a:lnTo>
                  <a:pt x="386" y="203"/>
                </a:lnTo>
                <a:lnTo>
                  <a:pt x="394" y="209"/>
                </a:lnTo>
                <a:lnTo>
                  <a:pt x="389" y="216"/>
                </a:lnTo>
                <a:lnTo>
                  <a:pt x="374" y="225"/>
                </a:lnTo>
                <a:lnTo>
                  <a:pt x="374" y="240"/>
                </a:lnTo>
                <a:lnTo>
                  <a:pt x="377" y="244"/>
                </a:lnTo>
                <a:lnTo>
                  <a:pt x="388" y="230"/>
                </a:lnTo>
                <a:lnTo>
                  <a:pt x="390" y="246"/>
                </a:lnTo>
                <a:lnTo>
                  <a:pt x="392" y="263"/>
                </a:lnTo>
                <a:lnTo>
                  <a:pt x="394" y="262"/>
                </a:lnTo>
                <a:lnTo>
                  <a:pt x="400" y="263"/>
                </a:lnTo>
                <a:lnTo>
                  <a:pt x="404" y="243"/>
                </a:lnTo>
                <a:lnTo>
                  <a:pt x="408" y="226"/>
                </a:lnTo>
                <a:lnTo>
                  <a:pt x="419" y="226"/>
                </a:lnTo>
                <a:lnTo>
                  <a:pt x="432" y="203"/>
                </a:lnTo>
                <a:lnTo>
                  <a:pt x="434" y="196"/>
                </a:lnTo>
                <a:lnTo>
                  <a:pt x="439" y="179"/>
                </a:lnTo>
                <a:lnTo>
                  <a:pt x="461" y="164"/>
                </a:lnTo>
                <a:lnTo>
                  <a:pt x="472" y="166"/>
                </a:lnTo>
                <a:lnTo>
                  <a:pt x="470" y="160"/>
                </a:lnTo>
                <a:lnTo>
                  <a:pt x="474" y="154"/>
                </a:lnTo>
                <a:lnTo>
                  <a:pt x="479" y="146"/>
                </a:lnTo>
                <a:lnTo>
                  <a:pt x="463" y="140"/>
                </a:lnTo>
                <a:lnTo>
                  <a:pt x="466" y="131"/>
                </a:lnTo>
                <a:lnTo>
                  <a:pt x="461" y="129"/>
                </a:lnTo>
                <a:lnTo>
                  <a:pt x="463" y="126"/>
                </a:lnTo>
                <a:lnTo>
                  <a:pt x="456" y="124"/>
                </a:lnTo>
                <a:lnTo>
                  <a:pt x="446" y="129"/>
                </a:lnTo>
                <a:lnTo>
                  <a:pt x="433" y="128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95" name="Freeform 129"/>
          <p:cNvSpPr>
            <a:spLocks/>
          </p:cNvSpPr>
          <p:nvPr/>
        </p:nvSpPr>
        <p:spPr bwMode="auto">
          <a:xfrm>
            <a:off x="7602538" y="3783013"/>
            <a:ext cx="201612" cy="330200"/>
          </a:xfrm>
          <a:custGeom>
            <a:avLst/>
            <a:gdLst>
              <a:gd name="T0" fmla="*/ 2147483647 w 118"/>
              <a:gd name="T1" fmla="*/ 2147483647 h 159"/>
              <a:gd name="T2" fmla="*/ 2147483647 w 118"/>
              <a:gd name="T3" fmla="*/ 2147483647 h 159"/>
              <a:gd name="T4" fmla="*/ 2147483647 w 118"/>
              <a:gd name="T5" fmla="*/ 2147483647 h 159"/>
              <a:gd name="T6" fmla="*/ 2147483647 w 118"/>
              <a:gd name="T7" fmla="*/ 2147483647 h 159"/>
              <a:gd name="T8" fmla="*/ 2147483647 w 118"/>
              <a:gd name="T9" fmla="*/ 2147483647 h 159"/>
              <a:gd name="T10" fmla="*/ 2147483647 w 118"/>
              <a:gd name="T11" fmla="*/ 2147483647 h 159"/>
              <a:gd name="T12" fmla="*/ 2147483647 w 118"/>
              <a:gd name="T13" fmla="*/ 0 h 159"/>
              <a:gd name="T14" fmla="*/ 2147483647 w 118"/>
              <a:gd name="T15" fmla="*/ 2147483647 h 159"/>
              <a:gd name="T16" fmla="*/ 2147483647 w 118"/>
              <a:gd name="T17" fmla="*/ 2147483647 h 159"/>
              <a:gd name="T18" fmla="*/ 2147483647 w 118"/>
              <a:gd name="T19" fmla="*/ 2147483647 h 159"/>
              <a:gd name="T20" fmla="*/ 2147483647 w 118"/>
              <a:gd name="T21" fmla="*/ 2147483647 h 159"/>
              <a:gd name="T22" fmla="*/ 2147483647 w 118"/>
              <a:gd name="T23" fmla="*/ 2147483647 h 159"/>
              <a:gd name="T24" fmla="*/ 0 w 118"/>
              <a:gd name="T25" fmla="*/ 2147483647 h 159"/>
              <a:gd name="T26" fmla="*/ 2147483647 w 118"/>
              <a:gd name="T27" fmla="*/ 2147483647 h 159"/>
              <a:gd name="T28" fmla="*/ 2147483647 w 118"/>
              <a:gd name="T29" fmla="*/ 2147483647 h 159"/>
              <a:gd name="T30" fmla="*/ 2147483647 w 118"/>
              <a:gd name="T31" fmla="*/ 2147483647 h 159"/>
              <a:gd name="T32" fmla="*/ 2147483647 w 118"/>
              <a:gd name="T33" fmla="*/ 2147483647 h 159"/>
              <a:gd name="T34" fmla="*/ 2147483647 w 118"/>
              <a:gd name="T35" fmla="*/ 2147483647 h 159"/>
              <a:gd name="T36" fmla="*/ 2147483647 w 118"/>
              <a:gd name="T37" fmla="*/ 2147483647 h 159"/>
              <a:gd name="T38" fmla="*/ 2147483647 w 118"/>
              <a:gd name="T39" fmla="*/ 2147483647 h 159"/>
              <a:gd name="T40" fmla="*/ 2147483647 w 118"/>
              <a:gd name="T41" fmla="*/ 2147483647 h 159"/>
              <a:gd name="T42" fmla="*/ 2147483647 w 118"/>
              <a:gd name="T43" fmla="*/ 2147483647 h 159"/>
              <a:gd name="T44" fmla="*/ 2147483647 w 118"/>
              <a:gd name="T45" fmla="*/ 2147483647 h 159"/>
              <a:gd name="T46" fmla="*/ 2147483647 w 118"/>
              <a:gd name="T47" fmla="*/ 2147483647 h 159"/>
              <a:gd name="T48" fmla="*/ 2147483647 w 118"/>
              <a:gd name="T49" fmla="*/ 2147483647 h 159"/>
              <a:gd name="T50" fmla="*/ 2147483647 w 118"/>
              <a:gd name="T51" fmla="*/ 2147483647 h 159"/>
              <a:gd name="T52" fmla="*/ 2147483647 w 118"/>
              <a:gd name="T53" fmla="*/ 2147483647 h 159"/>
              <a:gd name="T54" fmla="*/ 2147483647 w 118"/>
              <a:gd name="T55" fmla="*/ 2147483647 h 159"/>
              <a:gd name="T56" fmla="*/ 2147483647 w 118"/>
              <a:gd name="T57" fmla="*/ 2147483647 h 159"/>
              <a:gd name="T58" fmla="*/ 2147483647 w 118"/>
              <a:gd name="T59" fmla="*/ 2147483647 h 159"/>
              <a:gd name="T60" fmla="*/ 2147483647 w 118"/>
              <a:gd name="T61" fmla="*/ 2147483647 h 159"/>
              <a:gd name="T62" fmla="*/ 2147483647 w 118"/>
              <a:gd name="T63" fmla="*/ 2147483647 h 159"/>
              <a:gd name="T64" fmla="*/ 2147483647 w 118"/>
              <a:gd name="T65" fmla="*/ 2147483647 h 159"/>
              <a:gd name="T66" fmla="*/ 2147483647 w 118"/>
              <a:gd name="T67" fmla="*/ 2147483647 h 159"/>
              <a:gd name="T68" fmla="*/ 2147483647 w 118"/>
              <a:gd name="T69" fmla="*/ 2147483647 h 159"/>
              <a:gd name="T70" fmla="*/ 2147483647 w 118"/>
              <a:gd name="T71" fmla="*/ 2147483647 h 159"/>
              <a:gd name="T72" fmla="*/ 2147483647 w 118"/>
              <a:gd name="T73" fmla="*/ 2147483647 h 159"/>
              <a:gd name="T74" fmla="*/ 2147483647 w 118"/>
              <a:gd name="T75" fmla="*/ 2147483647 h 159"/>
              <a:gd name="T76" fmla="*/ 2147483647 w 118"/>
              <a:gd name="T77" fmla="*/ 2147483647 h 159"/>
              <a:gd name="T78" fmla="*/ 2147483647 w 118"/>
              <a:gd name="T79" fmla="*/ 2147483647 h 159"/>
              <a:gd name="T80" fmla="*/ 2147483647 w 118"/>
              <a:gd name="T81" fmla="*/ 2147483647 h 159"/>
              <a:gd name="T82" fmla="*/ 2147483647 w 118"/>
              <a:gd name="T83" fmla="*/ 2147483647 h 159"/>
              <a:gd name="T84" fmla="*/ 2147483647 w 118"/>
              <a:gd name="T85" fmla="*/ 2147483647 h 15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18"/>
              <a:gd name="T130" fmla="*/ 0 h 159"/>
              <a:gd name="T131" fmla="*/ 118 w 118"/>
              <a:gd name="T132" fmla="*/ 159 h 159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18" h="159">
                <a:moveTo>
                  <a:pt x="77" y="41"/>
                </a:moveTo>
                <a:lnTo>
                  <a:pt x="74" y="36"/>
                </a:lnTo>
                <a:lnTo>
                  <a:pt x="66" y="27"/>
                </a:lnTo>
                <a:lnTo>
                  <a:pt x="57" y="31"/>
                </a:lnTo>
                <a:lnTo>
                  <a:pt x="47" y="21"/>
                </a:lnTo>
                <a:lnTo>
                  <a:pt x="47" y="13"/>
                </a:lnTo>
                <a:lnTo>
                  <a:pt x="36" y="0"/>
                </a:lnTo>
                <a:lnTo>
                  <a:pt x="28" y="1"/>
                </a:lnTo>
                <a:lnTo>
                  <a:pt x="28" y="23"/>
                </a:lnTo>
                <a:lnTo>
                  <a:pt x="21" y="19"/>
                </a:lnTo>
                <a:lnTo>
                  <a:pt x="20" y="15"/>
                </a:lnTo>
                <a:lnTo>
                  <a:pt x="9" y="29"/>
                </a:lnTo>
                <a:lnTo>
                  <a:pt x="0" y="38"/>
                </a:lnTo>
                <a:lnTo>
                  <a:pt x="6" y="41"/>
                </a:lnTo>
                <a:lnTo>
                  <a:pt x="6" y="53"/>
                </a:lnTo>
                <a:lnTo>
                  <a:pt x="18" y="53"/>
                </a:lnTo>
                <a:lnTo>
                  <a:pt x="16" y="72"/>
                </a:lnTo>
                <a:lnTo>
                  <a:pt x="14" y="91"/>
                </a:lnTo>
                <a:lnTo>
                  <a:pt x="30" y="80"/>
                </a:lnTo>
                <a:lnTo>
                  <a:pt x="40" y="84"/>
                </a:lnTo>
                <a:lnTo>
                  <a:pt x="47" y="80"/>
                </a:lnTo>
                <a:lnTo>
                  <a:pt x="57" y="75"/>
                </a:lnTo>
                <a:lnTo>
                  <a:pt x="74" y="92"/>
                </a:lnTo>
                <a:lnTo>
                  <a:pt x="74" y="105"/>
                </a:lnTo>
                <a:lnTo>
                  <a:pt x="84" y="126"/>
                </a:lnTo>
                <a:lnTo>
                  <a:pt x="87" y="141"/>
                </a:lnTo>
                <a:lnTo>
                  <a:pt x="80" y="151"/>
                </a:lnTo>
                <a:lnTo>
                  <a:pt x="93" y="159"/>
                </a:lnTo>
                <a:lnTo>
                  <a:pt x="93" y="153"/>
                </a:lnTo>
                <a:lnTo>
                  <a:pt x="100" y="149"/>
                </a:lnTo>
                <a:lnTo>
                  <a:pt x="106" y="151"/>
                </a:lnTo>
                <a:lnTo>
                  <a:pt x="118" y="145"/>
                </a:lnTo>
                <a:lnTo>
                  <a:pt x="118" y="129"/>
                </a:lnTo>
                <a:lnTo>
                  <a:pt x="114" y="123"/>
                </a:lnTo>
                <a:lnTo>
                  <a:pt x="116" y="120"/>
                </a:lnTo>
                <a:lnTo>
                  <a:pt x="104" y="108"/>
                </a:lnTo>
                <a:lnTo>
                  <a:pt x="99" y="97"/>
                </a:lnTo>
                <a:lnTo>
                  <a:pt x="90" y="84"/>
                </a:lnTo>
                <a:lnTo>
                  <a:pt x="82" y="72"/>
                </a:lnTo>
                <a:lnTo>
                  <a:pt x="64" y="56"/>
                </a:lnTo>
                <a:lnTo>
                  <a:pt x="68" y="51"/>
                </a:lnTo>
                <a:lnTo>
                  <a:pt x="78" y="48"/>
                </a:lnTo>
                <a:lnTo>
                  <a:pt x="77" y="41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96" name="Freeform 130"/>
          <p:cNvSpPr>
            <a:spLocks/>
          </p:cNvSpPr>
          <p:nvPr/>
        </p:nvSpPr>
        <p:spPr bwMode="auto">
          <a:xfrm>
            <a:off x="7983538" y="4460875"/>
            <a:ext cx="28575" cy="33338"/>
          </a:xfrm>
          <a:custGeom>
            <a:avLst/>
            <a:gdLst>
              <a:gd name="T0" fmla="*/ 2147483647 w 15"/>
              <a:gd name="T1" fmla="*/ 2147483647 h 16"/>
              <a:gd name="T2" fmla="*/ 0 w 15"/>
              <a:gd name="T3" fmla="*/ 2147483647 h 16"/>
              <a:gd name="T4" fmla="*/ 2147483647 w 15"/>
              <a:gd name="T5" fmla="*/ 0 h 16"/>
              <a:gd name="T6" fmla="*/ 2147483647 w 15"/>
              <a:gd name="T7" fmla="*/ 2147483647 h 16"/>
              <a:gd name="T8" fmla="*/ 2147483647 w 15"/>
              <a:gd name="T9" fmla="*/ 2147483647 h 16"/>
              <a:gd name="T10" fmla="*/ 2147483647 w 15"/>
              <a:gd name="T11" fmla="*/ 2147483647 h 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5"/>
              <a:gd name="T19" fmla="*/ 0 h 16"/>
              <a:gd name="T20" fmla="*/ 15 w 15"/>
              <a:gd name="T21" fmla="*/ 16 h 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5" h="16">
                <a:moveTo>
                  <a:pt x="8" y="16"/>
                </a:moveTo>
                <a:lnTo>
                  <a:pt x="0" y="7"/>
                </a:lnTo>
                <a:lnTo>
                  <a:pt x="15" y="0"/>
                </a:lnTo>
                <a:lnTo>
                  <a:pt x="15" y="1"/>
                </a:lnTo>
                <a:lnTo>
                  <a:pt x="12" y="9"/>
                </a:lnTo>
                <a:lnTo>
                  <a:pt x="8" y="16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97" name="Freeform 131"/>
          <p:cNvSpPr>
            <a:spLocks/>
          </p:cNvSpPr>
          <p:nvPr/>
        </p:nvSpPr>
        <p:spPr bwMode="auto">
          <a:xfrm>
            <a:off x="7658100" y="4084638"/>
            <a:ext cx="146050" cy="161925"/>
          </a:xfrm>
          <a:custGeom>
            <a:avLst/>
            <a:gdLst>
              <a:gd name="T0" fmla="*/ 2147483647 w 86"/>
              <a:gd name="T1" fmla="*/ 2147483647 h 80"/>
              <a:gd name="T2" fmla="*/ 2147483647 w 86"/>
              <a:gd name="T3" fmla="*/ 2147483647 h 80"/>
              <a:gd name="T4" fmla="*/ 2147483647 w 86"/>
              <a:gd name="T5" fmla="*/ 2147483647 h 80"/>
              <a:gd name="T6" fmla="*/ 2147483647 w 86"/>
              <a:gd name="T7" fmla="*/ 2147483647 h 80"/>
              <a:gd name="T8" fmla="*/ 2147483647 w 86"/>
              <a:gd name="T9" fmla="*/ 2147483647 h 80"/>
              <a:gd name="T10" fmla="*/ 2147483647 w 86"/>
              <a:gd name="T11" fmla="*/ 2147483647 h 80"/>
              <a:gd name="T12" fmla="*/ 2147483647 w 86"/>
              <a:gd name="T13" fmla="*/ 2147483647 h 80"/>
              <a:gd name="T14" fmla="*/ 2147483647 w 86"/>
              <a:gd name="T15" fmla="*/ 2147483647 h 80"/>
              <a:gd name="T16" fmla="*/ 2147483647 w 86"/>
              <a:gd name="T17" fmla="*/ 2147483647 h 80"/>
              <a:gd name="T18" fmla="*/ 2147483647 w 86"/>
              <a:gd name="T19" fmla="*/ 2147483647 h 80"/>
              <a:gd name="T20" fmla="*/ 2147483647 w 86"/>
              <a:gd name="T21" fmla="*/ 2147483647 h 80"/>
              <a:gd name="T22" fmla="*/ 2147483647 w 86"/>
              <a:gd name="T23" fmla="*/ 2147483647 h 80"/>
              <a:gd name="T24" fmla="*/ 0 w 86"/>
              <a:gd name="T25" fmla="*/ 2147483647 h 80"/>
              <a:gd name="T26" fmla="*/ 2147483647 w 86"/>
              <a:gd name="T27" fmla="*/ 2147483647 h 80"/>
              <a:gd name="T28" fmla="*/ 2147483647 w 86"/>
              <a:gd name="T29" fmla="*/ 2147483647 h 80"/>
              <a:gd name="T30" fmla="*/ 2147483647 w 86"/>
              <a:gd name="T31" fmla="*/ 2147483647 h 80"/>
              <a:gd name="T32" fmla="*/ 2147483647 w 86"/>
              <a:gd name="T33" fmla="*/ 2147483647 h 80"/>
              <a:gd name="T34" fmla="*/ 2147483647 w 86"/>
              <a:gd name="T35" fmla="*/ 2147483647 h 80"/>
              <a:gd name="T36" fmla="*/ 2147483647 w 86"/>
              <a:gd name="T37" fmla="*/ 2147483647 h 80"/>
              <a:gd name="T38" fmla="*/ 2147483647 w 86"/>
              <a:gd name="T39" fmla="*/ 2147483647 h 80"/>
              <a:gd name="T40" fmla="*/ 2147483647 w 86"/>
              <a:gd name="T41" fmla="*/ 0 h 80"/>
              <a:gd name="T42" fmla="*/ 2147483647 w 86"/>
              <a:gd name="T43" fmla="*/ 2147483647 h 80"/>
              <a:gd name="T44" fmla="*/ 2147483647 w 86"/>
              <a:gd name="T45" fmla="*/ 2147483647 h 80"/>
              <a:gd name="T46" fmla="*/ 2147483647 w 86"/>
              <a:gd name="T47" fmla="*/ 2147483647 h 80"/>
              <a:gd name="T48" fmla="*/ 2147483647 w 86"/>
              <a:gd name="T49" fmla="*/ 2147483647 h 80"/>
              <a:gd name="T50" fmla="*/ 2147483647 w 86"/>
              <a:gd name="T51" fmla="*/ 2147483647 h 8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86"/>
              <a:gd name="T79" fmla="*/ 0 h 80"/>
              <a:gd name="T80" fmla="*/ 86 w 86"/>
              <a:gd name="T81" fmla="*/ 80 h 8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86" h="80">
                <a:moveTo>
                  <a:pt x="57" y="59"/>
                </a:moveTo>
                <a:lnTo>
                  <a:pt x="61" y="73"/>
                </a:lnTo>
                <a:lnTo>
                  <a:pt x="49" y="72"/>
                </a:lnTo>
                <a:lnTo>
                  <a:pt x="44" y="74"/>
                </a:lnTo>
                <a:lnTo>
                  <a:pt x="33" y="80"/>
                </a:lnTo>
                <a:lnTo>
                  <a:pt x="24" y="78"/>
                </a:lnTo>
                <a:lnTo>
                  <a:pt x="19" y="74"/>
                </a:lnTo>
                <a:lnTo>
                  <a:pt x="18" y="67"/>
                </a:lnTo>
                <a:lnTo>
                  <a:pt x="12" y="72"/>
                </a:lnTo>
                <a:lnTo>
                  <a:pt x="9" y="59"/>
                </a:lnTo>
                <a:lnTo>
                  <a:pt x="8" y="58"/>
                </a:lnTo>
                <a:lnTo>
                  <a:pt x="4" y="42"/>
                </a:lnTo>
                <a:lnTo>
                  <a:pt x="0" y="26"/>
                </a:lnTo>
                <a:lnTo>
                  <a:pt x="13" y="7"/>
                </a:lnTo>
                <a:lnTo>
                  <a:pt x="31" y="7"/>
                </a:lnTo>
                <a:lnTo>
                  <a:pt x="48" y="6"/>
                </a:lnTo>
                <a:lnTo>
                  <a:pt x="61" y="14"/>
                </a:lnTo>
                <a:lnTo>
                  <a:pt x="61" y="8"/>
                </a:lnTo>
                <a:lnTo>
                  <a:pt x="68" y="4"/>
                </a:lnTo>
                <a:lnTo>
                  <a:pt x="74" y="6"/>
                </a:lnTo>
                <a:lnTo>
                  <a:pt x="86" y="0"/>
                </a:lnTo>
                <a:lnTo>
                  <a:pt x="85" y="17"/>
                </a:lnTo>
                <a:lnTo>
                  <a:pt x="84" y="31"/>
                </a:lnTo>
                <a:lnTo>
                  <a:pt x="84" y="46"/>
                </a:lnTo>
                <a:lnTo>
                  <a:pt x="67" y="54"/>
                </a:lnTo>
                <a:lnTo>
                  <a:pt x="57" y="59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98" name="Freeform 132"/>
          <p:cNvSpPr>
            <a:spLocks/>
          </p:cNvSpPr>
          <p:nvPr/>
        </p:nvSpPr>
        <p:spPr bwMode="auto">
          <a:xfrm>
            <a:off x="7389813" y="3549650"/>
            <a:ext cx="249237" cy="711200"/>
          </a:xfrm>
          <a:custGeom>
            <a:avLst/>
            <a:gdLst>
              <a:gd name="T0" fmla="*/ 2147483647 w 147"/>
              <a:gd name="T1" fmla="*/ 2147483647 h 345"/>
              <a:gd name="T2" fmla="*/ 2147483647 w 147"/>
              <a:gd name="T3" fmla="*/ 2147483647 h 345"/>
              <a:gd name="T4" fmla="*/ 2147483647 w 147"/>
              <a:gd name="T5" fmla="*/ 2147483647 h 345"/>
              <a:gd name="T6" fmla="*/ 2147483647 w 147"/>
              <a:gd name="T7" fmla="*/ 2147483647 h 345"/>
              <a:gd name="T8" fmla="*/ 2147483647 w 147"/>
              <a:gd name="T9" fmla="*/ 0 h 345"/>
              <a:gd name="T10" fmla="*/ 2147483647 w 147"/>
              <a:gd name="T11" fmla="*/ 2147483647 h 345"/>
              <a:gd name="T12" fmla="*/ 2147483647 w 147"/>
              <a:gd name="T13" fmla="*/ 2147483647 h 345"/>
              <a:gd name="T14" fmla="*/ 2147483647 w 147"/>
              <a:gd name="T15" fmla="*/ 2147483647 h 345"/>
              <a:gd name="T16" fmla="*/ 2147483647 w 147"/>
              <a:gd name="T17" fmla="*/ 2147483647 h 345"/>
              <a:gd name="T18" fmla="*/ 2147483647 w 147"/>
              <a:gd name="T19" fmla="*/ 2147483647 h 345"/>
              <a:gd name="T20" fmla="*/ 2147483647 w 147"/>
              <a:gd name="T21" fmla="*/ 2147483647 h 345"/>
              <a:gd name="T22" fmla="*/ 2147483647 w 147"/>
              <a:gd name="T23" fmla="*/ 2147483647 h 345"/>
              <a:gd name="T24" fmla="*/ 0 w 147"/>
              <a:gd name="T25" fmla="*/ 2147483647 h 345"/>
              <a:gd name="T26" fmla="*/ 2147483647 w 147"/>
              <a:gd name="T27" fmla="*/ 2147483647 h 345"/>
              <a:gd name="T28" fmla="*/ 2147483647 w 147"/>
              <a:gd name="T29" fmla="*/ 2147483647 h 345"/>
              <a:gd name="T30" fmla="*/ 2147483647 w 147"/>
              <a:gd name="T31" fmla="*/ 2147483647 h 345"/>
              <a:gd name="T32" fmla="*/ 2147483647 w 147"/>
              <a:gd name="T33" fmla="*/ 2147483647 h 345"/>
              <a:gd name="T34" fmla="*/ 2147483647 w 147"/>
              <a:gd name="T35" fmla="*/ 2147483647 h 345"/>
              <a:gd name="T36" fmla="*/ 2147483647 w 147"/>
              <a:gd name="T37" fmla="*/ 2147483647 h 345"/>
              <a:gd name="T38" fmla="*/ 2147483647 w 147"/>
              <a:gd name="T39" fmla="*/ 2147483647 h 345"/>
              <a:gd name="T40" fmla="*/ 2147483647 w 147"/>
              <a:gd name="T41" fmla="*/ 2147483647 h 345"/>
              <a:gd name="T42" fmla="*/ 2147483647 w 147"/>
              <a:gd name="T43" fmla="*/ 2147483647 h 345"/>
              <a:gd name="T44" fmla="*/ 2147483647 w 147"/>
              <a:gd name="T45" fmla="*/ 2147483647 h 345"/>
              <a:gd name="T46" fmla="*/ 2147483647 w 147"/>
              <a:gd name="T47" fmla="*/ 2147483647 h 345"/>
              <a:gd name="T48" fmla="*/ 2147483647 w 147"/>
              <a:gd name="T49" fmla="*/ 2147483647 h 345"/>
              <a:gd name="T50" fmla="*/ 2147483647 w 147"/>
              <a:gd name="T51" fmla="*/ 2147483647 h 345"/>
              <a:gd name="T52" fmla="*/ 2147483647 w 147"/>
              <a:gd name="T53" fmla="*/ 2147483647 h 345"/>
              <a:gd name="T54" fmla="*/ 2147483647 w 147"/>
              <a:gd name="T55" fmla="*/ 2147483647 h 345"/>
              <a:gd name="T56" fmla="*/ 2147483647 w 147"/>
              <a:gd name="T57" fmla="*/ 2147483647 h 345"/>
              <a:gd name="T58" fmla="*/ 2147483647 w 147"/>
              <a:gd name="T59" fmla="*/ 2147483647 h 345"/>
              <a:gd name="T60" fmla="*/ 2147483647 w 147"/>
              <a:gd name="T61" fmla="*/ 2147483647 h 345"/>
              <a:gd name="T62" fmla="*/ 2147483647 w 147"/>
              <a:gd name="T63" fmla="*/ 2147483647 h 345"/>
              <a:gd name="T64" fmla="*/ 2147483647 w 147"/>
              <a:gd name="T65" fmla="*/ 2147483647 h 345"/>
              <a:gd name="T66" fmla="*/ 2147483647 w 147"/>
              <a:gd name="T67" fmla="*/ 2147483647 h 345"/>
              <a:gd name="T68" fmla="*/ 2147483647 w 147"/>
              <a:gd name="T69" fmla="*/ 2147483647 h 345"/>
              <a:gd name="T70" fmla="*/ 2147483647 w 147"/>
              <a:gd name="T71" fmla="*/ 2147483647 h 345"/>
              <a:gd name="T72" fmla="*/ 2147483647 w 147"/>
              <a:gd name="T73" fmla="*/ 2147483647 h 345"/>
              <a:gd name="T74" fmla="*/ 2147483647 w 147"/>
              <a:gd name="T75" fmla="*/ 2147483647 h 345"/>
              <a:gd name="T76" fmla="*/ 2147483647 w 147"/>
              <a:gd name="T77" fmla="*/ 2147483647 h 345"/>
              <a:gd name="T78" fmla="*/ 2147483647 w 147"/>
              <a:gd name="T79" fmla="*/ 2147483647 h 345"/>
              <a:gd name="T80" fmla="*/ 2147483647 w 147"/>
              <a:gd name="T81" fmla="*/ 2147483647 h 345"/>
              <a:gd name="T82" fmla="*/ 2147483647 w 147"/>
              <a:gd name="T83" fmla="*/ 2147483647 h 345"/>
              <a:gd name="T84" fmla="*/ 2147483647 w 147"/>
              <a:gd name="T85" fmla="*/ 2147483647 h 345"/>
              <a:gd name="T86" fmla="*/ 2147483647 w 147"/>
              <a:gd name="T87" fmla="*/ 2147483647 h 34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47"/>
              <a:gd name="T133" fmla="*/ 0 h 345"/>
              <a:gd name="T134" fmla="*/ 147 w 147"/>
              <a:gd name="T135" fmla="*/ 345 h 345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47" h="345">
                <a:moveTo>
                  <a:pt x="109" y="82"/>
                </a:moveTo>
                <a:lnTo>
                  <a:pt x="91" y="85"/>
                </a:lnTo>
                <a:lnTo>
                  <a:pt x="93" y="76"/>
                </a:lnTo>
                <a:lnTo>
                  <a:pt x="94" y="69"/>
                </a:lnTo>
                <a:lnTo>
                  <a:pt x="106" y="56"/>
                </a:lnTo>
                <a:lnTo>
                  <a:pt x="111" y="48"/>
                </a:lnTo>
                <a:lnTo>
                  <a:pt x="112" y="32"/>
                </a:lnTo>
                <a:lnTo>
                  <a:pt x="113" y="18"/>
                </a:lnTo>
                <a:lnTo>
                  <a:pt x="107" y="14"/>
                </a:lnTo>
                <a:lnTo>
                  <a:pt x="97" y="0"/>
                </a:lnTo>
                <a:lnTo>
                  <a:pt x="94" y="6"/>
                </a:lnTo>
                <a:lnTo>
                  <a:pt x="89" y="14"/>
                </a:lnTo>
                <a:lnTo>
                  <a:pt x="85" y="20"/>
                </a:lnTo>
                <a:lnTo>
                  <a:pt x="87" y="26"/>
                </a:lnTo>
                <a:lnTo>
                  <a:pt x="76" y="24"/>
                </a:lnTo>
                <a:lnTo>
                  <a:pt x="54" y="39"/>
                </a:lnTo>
                <a:lnTo>
                  <a:pt x="49" y="56"/>
                </a:lnTo>
                <a:lnTo>
                  <a:pt x="47" y="63"/>
                </a:lnTo>
                <a:lnTo>
                  <a:pt x="34" y="86"/>
                </a:lnTo>
                <a:lnTo>
                  <a:pt x="23" y="86"/>
                </a:lnTo>
                <a:lnTo>
                  <a:pt x="19" y="103"/>
                </a:lnTo>
                <a:lnTo>
                  <a:pt x="15" y="123"/>
                </a:lnTo>
                <a:lnTo>
                  <a:pt x="9" y="122"/>
                </a:lnTo>
                <a:lnTo>
                  <a:pt x="7" y="123"/>
                </a:lnTo>
                <a:lnTo>
                  <a:pt x="6" y="134"/>
                </a:lnTo>
                <a:lnTo>
                  <a:pt x="0" y="138"/>
                </a:lnTo>
                <a:lnTo>
                  <a:pt x="7" y="154"/>
                </a:lnTo>
                <a:lnTo>
                  <a:pt x="9" y="157"/>
                </a:lnTo>
                <a:lnTo>
                  <a:pt x="12" y="152"/>
                </a:lnTo>
                <a:lnTo>
                  <a:pt x="13" y="163"/>
                </a:lnTo>
                <a:lnTo>
                  <a:pt x="15" y="164"/>
                </a:lnTo>
                <a:lnTo>
                  <a:pt x="22" y="163"/>
                </a:lnTo>
                <a:lnTo>
                  <a:pt x="27" y="170"/>
                </a:lnTo>
                <a:lnTo>
                  <a:pt x="21" y="172"/>
                </a:lnTo>
                <a:lnTo>
                  <a:pt x="24" y="181"/>
                </a:lnTo>
                <a:lnTo>
                  <a:pt x="28" y="174"/>
                </a:lnTo>
                <a:lnTo>
                  <a:pt x="31" y="188"/>
                </a:lnTo>
                <a:lnTo>
                  <a:pt x="35" y="202"/>
                </a:lnTo>
                <a:lnTo>
                  <a:pt x="31" y="219"/>
                </a:lnTo>
                <a:lnTo>
                  <a:pt x="27" y="235"/>
                </a:lnTo>
                <a:lnTo>
                  <a:pt x="35" y="225"/>
                </a:lnTo>
                <a:lnTo>
                  <a:pt x="36" y="236"/>
                </a:lnTo>
                <a:lnTo>
                  <a:pt x="37" y="238"/>
                </a:lnTo>
                <a:lnTo>
                  <a:pt x="42" y="237"/>
                </a:lnTo>
                <a:lnTo>
                  <a:pt x="46" y="236"/>
                </a:lnTo>
                <a:lnTo>
                  <a:pt x="46" y="238"/>
                </a:lnTo>
                <a:lnTo>
                  <a:pt x="59" y="229"/>
                </a:lnTo>
                <a:lnTo>
                  <a:pt x="61" y="223"/>
                </a:lnTo>
                <a:lnTo>
                  <a:pt x="65" y="226"/>
                </a:lnTo>
                <a:lnTo>
                  <a:pt x="73" y="211"/>
                </a:lnTo>
                <a:lnTo>
                  <a:pt x="78" y="220"/>
                </a:lnTo>
                <a:lnTo>
                  <a:pt x="84" y="226"/>
                </a:lnTo>
                <a:lnTo>
                  <a:pt x="87" y="253"/>
                </a:lnTo>
                <a:lnTo>
                  <a:pt x="90" y="279"/>
                </a:lnTo>
                <a:lnTo>
                  <a:pt x="91" y="274"/>
                </a:lnTo>
                <a:lnTo>
                  <a:pt x="94" y="288"/>
                </a:lnTo>
                <a:lnTo>
                  <a:pt x="97" y="302"/>
                </a:lnTo>
                <a:lnTo>
                  <a:pt x="99" y="316"/>
                </a:lnTo>
                <a:lnTo>
                  <a:pt x="96" y="331"/>
                </a:lnTo>
                <a:lnTo>
                  <a:pt x="94" y="345"/>
                </a:lnTo>
                <a:lnTo>
                  <a:pt x="97" y="342"/>
                </a:lnTo>
                <a:lnTo>
                  <a:pt x="105" y="330"/>
                </a:lnTo>
                <a:lnTo>
                  <a:pt x="112" y="318"/>
                </a:lnTo>
                <a:lnTo>
                  <a:pt x="109" y="300"/>
                </a:lnTo>
                <a:lnTo>
                  <a:pt x="108" y="283"/>
                </a:lnTo>
                <a:lnTo>
                  <a:pt x="101" y="272"/>
                </a:lnTo>
                <a:lnTo>
                  <a:pt x="94" y="260"/>
                </a:lnTo>
                <a:lnTo>
                  <a:pt x="95" y="249"/>
                </a:lnTo>
                <a:lnTo>
                  <a:pt x="99" y="241"/>
                </a:lnTo>
                <a:lnTo>
                  <a:pt x="105" y="230"/>
                </a:lnTo>
                <a:lnTo>
                  <a:pt x="101" y="229"/>
                </a:lnTo>
                <a:lnTo>
                  <a:pt x="91" y="208"/>
                </a:lnTo>
                <a:lnTo>
                  <a:pt x="82" y="188"/>
                </a:lnTo>
                <a:lnTo>
                  <a:pt x="85" y="188"/>
                </a:lnTo>
                <a:lnTo>
                  <a:pt x="93" y="168"/>
                </a:lnTo>
                <a:lnTo>
                  <a:pt x="109" y="164"/>
                </a:lnTo>
                <a:lnTo>
                  <a:pt x="119" y="156"/>
                </a:lnTo>
                <a:lnTo>
                  <a:pt x="127" y="153"/>
                </a:lnTo>
                <a:lnTo>
                  <a:pt x="136" y="144"/>
                </a:lnTo>
                <a:lnTo>
                  <a:pt x="147" y="130"/>
                </a:lnTo>
                <a:lnTo>
                  <a:pt x="142" y="129"/>
                </a:lnTo>
                <a:lnTo>
                  <a:pt x="130" y="132"/>
                </a:lnTo>
                <a:lnTo>
                  <a:pt x="124" y="121"/>
                </a:lnTo>
                <a:lnTo>
                  <a:pt x="117" y="117"/>
                </a:lnTo>
                <a:lnTo>
                  <a:pt x="121" y="103"/>
                </a:lnTo>
                <a:lnTo>
                  <a:pt x="112" y="98"/>
                </a:lnTo>
                <a:lnTo>
                  <a:pt x="111" y="85"/>
                </a:lnTo>
                <a:lnTo>
                  <a:pt x="109" y="82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499" name="Freeform 133"/>
          <p:cNvSpPr>
            <a:spLocks/>
          </p:cNvSpPr>
          <p:nvPr/>
        </p:nvSpPr>
        <p:spPr bwMode="auto">
          <a:xfrm>
            <a:off x="7524750" y="3867150"/>
            <a:ext cx="222250" cy="561975"/>
          </a:xfrm>
          <a:custGeom>
            <a:avLst/>
            <a:gdLst>
              <a:gd name="T0" fmla="*/ 2147483647 w 132"/>
              <a:gd name="T1" fmla="*/ 2147483647 h 275"/>
              <a:gd name="T2" fmla="*/ 2147483647 w 132"/>
              <a:gd name="T3" fmla="*/ 2147483647 h 275"/>
              <a:gd name="T4" fmla="*/ 2147483647 w 132"/>
              <a:gd name="T5" fmla="*/ 2147483647 h 275"/>
              <a:gd name="T6" fmla="*/ 2147483647 w 132"/>
              <a:gd name="T7" fmla="*/ 2147483647 h 275"/>
              <a:gd name="T8" fmla="*/ 2147483647 w 132"/>
              <a:gd name="T9" fmla="*/ 2147483647 h 275"/>
              <a:gd name="T10" fmla="*/ 2147483647 w 132"/>
              <a:gd name="T11" fmla="*/ 2147483647 h 275"/>
              <a:gd name="T12" fmla="*/ 2147483647 w 132"/>
              <a:gd name="T13" fmla="*/ 2147483647 h 275"/>
              <a:gd name="T14" fmla="*/ 2147483647 w 132"/>
              <a:gd name="T15" fmla="*/ 2147483647 h 275"/>
              <a:gd name="T16" fmla="*/ 2147483647 w 132"/>
              <a:gd name="T17" fmla="*/ 2147483647 h 275"/>
              <a:gd name="T18" fmla="*/ 2147483647 w 132"/>
              <a:gd name="T19" fmla="*/ 2147483647 h 275"/>
              <a:gd name="T20" fmla="*/ 2147483647 w 132"/>
              <a:gd name="T21" fmla="*/ 2147483647 h 275"/>
              <a:gd name="T22" fmla="*/ 2147483647 w 132"/>
              <a:gd name="T23" fmla="*/ 2147483647 h 275"/>
              <a:gd name="T24" fmla="*/ 2147483647 w 132"/>
              <a:gd name="T25" fmla="*/ 2147483647 h 275"/>
              <a:gd name="T26" fmla="*/ 2147483647 w 132"/>
              <a:gd name="T27" fmla="*/ 2147483647 h 275"/>
              <a:gd name="T28" fmla="*/ 2147483647 w 132"/>
              <a:gd name="T29" fmla="*/ 0 h 275"/>
              <a:gd name="T30" fmla="*/ 2147483647 w 132"/>
              <a:gd name="T31" fmla="*/ 2147483647 h 275"/>
              <a:gd name="T32" fmla="*/ 2147483647 w 132"/>
              <a:gd name="T33" fmla="*/ 2147483647 h 275"/>
              <a:gd name="T34" fmla="*/ 2147483647 w 132"/>
              <a:gd name="T35" fmla="*/ 2147483647 h 275"/>
              <a:gd name="T36" fmla="*/ 2147483647 w 132"/>
              <a:gd name="T37" fmla="*/ 2147483647 h 275"/>
              <a:gd name="T38" fmla="*/ 2147483647 w 132"/>
              <a:gd name="T39" fmla="*/ 2147483647 h 275"/>
              <a:gd name="T40" fmla="*/ 2147483647 w 132"/>
              <a:gd name="T41" fmla="*/ 2147483647 h 275"/>
              <a:gd name="T42" fmla="*/ 2147483647 w 132"/>
              <a:gd name="T43" fmla="*/ 2147483647 h 275"/>
              <a:gd name="T44" fmla="*/ 2147483647 w 132"/>
              <a:gd name="T45" fmla="*/ 2147483647 h 275"/>
              <a:gd name="T46" fmla="*/ 2147483647 w 132"/>
              <a:gd name="T47" fmla="*/ 2147483647 h 275"/>
              <a:gd name="T48" fmla="*/ 2147483647 w 132"/>
              <a:gd name="T49" fmla="*/ 2147483647 h 275"/>
              <a:gd name="T50" fmla="*/ 2147483647 w 132"/>
              <a:gd name="T51" fmla="*/ 2147483647 h 275"/>
              <a:gd name="T52" fmla="*/ 2147483647 w 132"/>
              <a:gd name="T53" fmla="*/ 2147483647 h 275"/>
              <a:gd name="T54" fmla="*/ 2147483647 w 132"/>
              <a:gd name="T55" fmla="*/ 2147483647 h 275"/>
              <a:gd name="T56" fmla="*/ 2147483647 w 132"/>
              <a:gd name="T57" fmla="*/ 2147483647 h 275"/>
              <a:gd name="T58" fmla="*/ 2147483647 w 132"/>
              <a:gd name="T59" fmla="*/ 2147483647 h 275"/>
              <a:gd name="T60" fmla="*/ 2147483647 w 132"/>
              <a:gd name="T61" fmla="*/ 2147483647 h 275"/>
              <a:gd name="T62" fmla="*/ 2147483647 w 132"/>
              <a:gd name="T63" fmla="*/ 2147483647 h 275"/>
              <a:gd name="T64" fmla="*/ 2147483647 w 132"/>
              <a:gd name="T65" fmla="*/ 2147483647 h 27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132"/>
              <a:gd name="T100" fmla="*/ 0 h 275"/>
              <a:gd name="T101" fmla="*/ 132 w 132"/>
              <a:gd name="T102" fmla="*/ 275 h 27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132" h="275">
                <a:moveTo>
                  <a:pt x="26" y="210"/>
                </a:moveTo>
                <a:lnTo>
                  <a:pt x="23" y="196"/>
                </a:lnTo>
                <a:lnTo>
                  <a:pt x="29" y="179"/>
                </a:lnTo>
                <a:lnTo>
                  <a:pt x="33" y="163"/>
                </a:lnTo>
                <a:lnTo>
                  <a:pt x="36" y="148"/>
                </a:lnTo>
                <a:lnTo>
                  <a:pt x="38" y="132"/>
                </a:lnTo>
                <a:lnTo>
                  <a:pt x="54" y="130"/>
                </a:lnTo>
                <a:lnTo>
                  <a:pt x="53" y="143"/>
                </a:lnTo>
                <a:lnTo>
                  <a:pt x="66" y="145"/>
                </a:lnTo>
                <a:lnTo>
                  <a:pt x="80" y="157"/>
                </a:lnTo>
                <a:lnTo>
                  <a:pt x="85" y="165"/>
                </a:lnTo>
                <a:lnTo>
                  <a:pt x="81" y="149"/>
                </a:lnTo>
                <a:lnTo>
                  <a:pt x="77" y="133"/>
                </a:lnTo>
                <a:lnTo>
                  <a:pt x="90" y="114"/>
                </a:lnTo>
                <a:lnTo>
                  <a:pt x="108" y="114"/>
                </a:lnTo>
                <a:lnTo>
                  <a:pt x="125" y="113"/>
                </a:lnTo>
                <a:lnTo>
                  <a:pt x="132" y="103"/>
                </a:lnTo>
                <a:lnTo>
                  <a:pt x="129" y="88"/>
                </a:lnTo>
                <a:lnTo>
                  <a:pt x="119" y="67"/>
                </a:lnTo>
                <a:lnTo>
                  <a:pt x="119" y="54"/>
                </a:lnTo>
                <a:lnTo>
                  <a:pt x="102" y="37"/>
                </a:lnTo>
                <a:lnTo>
                  <a:pt x="92" y="42"/>
                </a:lnTo>
                <a:lnTo>
                  <a:pt x="85" y="46"/>
                </a:lnTo>
                <a:lnTo>
                  <a:pt x="75" y="42"/>
                </a:lnTo>
                <a:lnTo>
                  <a:pt x="59" y="53"/>
                </a:lnTo>
                <a:lnTo>
                  <a:pt x="61" y="34"/>
                </a:lnTo>
                <a:lnTo>
                  <a:pt x="63" y="15"/>
                </a:lnTo>
                <a:lnTo>
                  <a:pt x="51" y="15"/>
                </a:lnTo>
                <a:lnTo>
                  <a:pt x="51" y="3"/>
                </a:lnTo>
                <a:lnTo>
                  <a:pt x="45" y="0"/>
                </a:lnTo>
                <a:lnTo>
                  <a:pt x="37" y="3"/>
                </a:lnTo>
                <a:lnTo>
                  <a:pt x="27" y="11"/>
                </a:lnTo>
                <a:lnTo>
                  <a:pt x="11" y="15"/>
                </a:lnTo>
                <a:lnTo>
                  <a:pt x="3" y="35"/>
                </a:lnTo>
                <a:lnTo>
                  <a:pt x="0" y="35"/>
                </a:lnTo>
                <a:lnTo>
                  <a:pt x="9" y="55"/>
                </a:lnTo>
                <a:lnTo>
                  <a:pt x="19" y="76"/>
                </a:lnTo>
                <a:lnTo>
                  <a:pt x="23" y="77"/>
                </a:lnTo>
                <a:lnTo>
                  <a:pt x="17" y="88"/>
                </a:lnTo>
                <a:lnTo>
                  <a:pt x="13" y="96"/>
                </a:lnTo>
                <a:lnTo>
                  <a:pt x="12" y="107"/>
                </a:lnTo>
                <a:lnTo>
                  <a:pt x="19" y="119"/>
                </a:lnTo>
                <a:lnTo>
                  <a:pt x="26" y="130"/>
                </a:lnTo>
                <a:lnTo>
                  <a:pt x="27" y="147"/>
                </a:lnTo>
                <a:lnTo>
                  <a:pt x="30" y="165"/>
                </a:lnTo>
                <a:lnTo>
                  <a:pt x="23" y="177"/>
                </a:lnTo>
                <a:lnTo>
                  <a:pt x="15" y="189"/>
                </a:lnTo>
                <a:lnTo>
                  <a:pt x="15" y="192"/>
                </a:lnTo>
                <a:lnTo>
                  <a:pt x="11" y="210"/>
                </a:lnTo>
                <a:lnTo>
                  <a:pt x="7" y="229"/>
                </a:lnTo>
                <a:lnTo>
                  <a:pt x="11" y="227"/>
                </a:lnTo>
                <a:lnTo>
                  <a:pt x="19" y="237"/>
                </a:lnTo>
                <a:lnTo>
                  <a:pt x="26" y="247"/>
                </a:lnTo>
                <a:lnTo>
                  <a:pt x="30" y="251"/>
                </a:lnTo>
                <a:lnTo>
                  <a:pt x="37" y="263"/>
                </a:lnTo>
                <a:lnTo>
                  <a:pt x="38" y="261"/>
                </a:lnTo>
                <a:lnTo>
                  <a:pt x="50" y="267"/>
                </a:lnTo>
                <a:lnTo>
                  <a:pt x="51" y="275"/>
                </a:lnTo>
                <a:lnTo>
                  <a:pt x="62" y="274"/>
                </a:lnTo>
                <a:lnTo>
                  <a:pt x="69" y="267"/>
                </a:lnTo>
                <a:lnTo>
                  <a:pt x="61" y="255"/>
                </a:lnTo>
                <a:lnTo>
                  <a:pt x="49" y="253"/>
                </a:lnTo>
                <a:lnTo>
                  <a:pt x="42" y="243"/>
                </a:lnTo>
                <a:lnTo>
                  <a:pt x="38" y="229"/>
                </a:lnTo>
                <a:lnTo>
                  <a:pt x="35" y="211"/>
                </a:lnTo>
                <a:lnTo>
                  <a:pt x="26" y="210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500" name="Freeform 134"/>
          <p:cNvSpPr>
            <a:spLocks/>
          </p:cNvSpPr>
          <p:nvPr/>
        </p:nvSpPr>
        <p:spPr bwMode="auto">
          <a:xfrm>
            <a:off x="7664450" y="3752850"/>
            <a:ext cx="190500" cy="560388"/>
          </a:xfrm>
          <a:custGeom>
            <a:avLst/>
            <a:gdLst>
              <a:gd name="T0" fmla="*/ 2147483647 w 112"/>
              <a:gd name="T1" fmla="*/ 2147483647 h 274"/>
              <a:gd name="T2" fmla="*/ 2147483647 w 112"/>
              <a:gd name="T3" fmla="*/ 2147483647 h 274"/>
              <a:gd name="T4" fmla="*/ 2147483647 w 112"/>
              <a:gd name="T5" fmla="*/ 2147483647 h 274"/>
              <a:gd name="T6" fmla="*/ 2147483647 w 112"/>
              <a:gd name="T7" fmla="*/ 2147483647 h 274"/>
              <a:gd name="T8" fmla="*/ 2147483647 w 112"/>
              <a:gd name="T9" fmla="*/ 2147483647 h 274"/>
              <a:gd name="T10" fmla="*/ 2147483647 w 112"/>
              <a:gd name="T11" fmla="*/ 2147483647 h 274"/>
              <a:gd name="T12" fmla="*/ 2147483647 w 112"/>
              <a:gd name="T13" fmla="*/ 2147483647 h 274"/>
              <a:gd name="T14" fmla="*/ 2147483647 w 112"/>
              <a:gd name="T15" fmla="*/ 2147483647 h 274"/>
              <a:gd name="T16" fmla="*/ 2147483647 w 112"/>
              <a:gd name="T17" fmla="*/ 2147483647 h 274"/>
              <a:gd name="T18" fmla="*/ 2147483647 w 112"/>
              <a:gd name="T19" fmla="*/ 2147483647 h 274"/>
              <a:gd name="T20" fmla="*/ 2147483647 w 112"/>
              <a:gd name="T21" fmla="*/ 2147483647 h 274"/>
              <a:gd name="T22" fmla="*/ 2147483647 w 112"/>
              <a:gd name="T23" fmla="*/ 2147483647 h 274"/>
              <a:gd name="T24" fmla="*/ 2147483647 w 112"/>
              <a:gd name="T25" fmla="*/ 2147483647 h 274"/>
              <a:gd name="T26" fmla="*/ 2147483647 w 112"/>
              <a:gd name="T27" fmla="*/ 2147483647 h 274"/>
              <a:gd name="T28" fmla="*/ 2147483647 w 112"/>
              <a:gd name="T29" fmla="*/ 2147483647 h 274"/>
              <a:gd name="T30" fmla="*/ 2147483647 w 112"/>
              <a:gd name="T31" fmla="*/ 2147483647 h 274"/>
              <a:gd name="T32" fmla="*/ 2147483647 w 112"/>
              <a:gd name="T33" fmla="*/ 2147483647 h 274"/>
              <a:gd name="T34" fmla="*/ 2147483647 w 112"/>
              <a:gd name="T35" fmla="*/ 2147483647 h 274"/>
              <a:gd name="T36" fmla="*/ 2147483647 w 112"/>
              <a:gd name="T37" fmla="*/ 2147483647 h 274"/>
              <a:gd name="T38" fmla="*/ 2147483647 w 112"/>
              <a:gd name="T39" fmla="*/ 2147483647 h 274"/>
              <a:gd name="T40" fmla="*/ 2147483647 w 112"/>
              <a:gd name="T41" fmla="*/ 2147483647 h 274"/>
              <a:gd name="T42" fmla="*/ 2147483647 w 112"/>
              <a:gd name="T43" fmla="*/ 2147483647 h 274"/>
              <a:gd name="T44" fmla="*/ 2147483647 w 112"/>
              <a:gd name="T45" fmla="*/ 2147483647 h 274"/>
              <a:gd name="T46" fmla="*/ 2147483647 w 112"/>
              <a:gd name="T47" fmla="*/ 2147483647 h 274"/>
              <a:gd name="T48" fmla="*/ 2147483647 w 112"/>
              <a:gd name="T49" fmla="*/ 2147483647 h 274"/>
              <a:gd name="T50" fmla="*/ 2147483647 w 112"/>
              <a:gd name="T51" fmla="*/ 2147483647 h 274"/>
              <a:gd name="T52" fmla="*/ 2147483647 w 112"/>
              <a:gd name="T53" fmla="*/ 2147483647 h 274"/>
              <a:gd name="T54" fmla="*/ 2147483647 w 112"/>
              <a:gd name="T55" fmla="*/ 2147483647 h 274"/>
              <a:gd name="T56" fmla="*/ 2147483647 w 112"/>
              <a:gd name="T57" fmla="*/ 2147483647 h 274"/>
              <a:gd name="T58" fmla="*/ 2147483647 w 112"/>
              <a:gd name="T59" fmla="*/ 2147483647 h 274"/>
              <a:gd name="T60" fmla="*/ 2147483647 w 112"/>
              <a:gd name="T61" fmla="*/ 2147483647 h 274"/>
              <a:gd name="T62" fmla="*/ 2147483647 w 112"/>
              <a:gd name="T63" fmla="*/ 2147483647 h 274"/>
              <a:gd name="T64" fmla="*/ 2147483647 w 112"/>
              <a:gd name="T65" fmla="*/ 2147483647 h 274"/>
              <a:gd name="T66" fmla="*/ 2147483647 w 112"/>
              <a:gd name="T67" fmla="*/ 2147483647 h 27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2"/>
              <a:gd name="T103" fmla="*/ 0 h 274"/>
              <a:gd name="T104" fmla="*/ 112 w 112"/>
              <a:gd name="T105" fmla="*/ 274 h 274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2" h="274">
                <a:moveTo>
                  <a:pt x="41" y="57"/>
                </a:moveTo>
                <a:lnTo>
                  <a:pt x="38" y="52"/>
                </a:lnTo>
                <a:lnTo>
                  <a:pt x="30" y="43"/>
                </a:lnTo>
                <a:lnTo>
                  <a:pt x="21" y="47"/>
                </a:lnTo>
                <a:lnTo>
                  <a:pt x="11" y="37"/>
                </a:lnTo>
                <a:lnTo>
                  <a:pt x="11" y="29"/>
                </a:lnTo>
                <a:lnTo>
                  <a:pt x="0" y="16"/>
                </a:lnTo>
                <a:lnTo>
                  <a:pt x="5" y="12"/>
                </a:lnTo>
                <a:lnTo>
                  <a:pt x="14" y="15"/>
                </a:lnTo>
                <a:lnTo>
                  <a:pt x="17" y="12"/>
                </a:lnTo>
                <a:lnTo>
                  <a:pt x="24" y="11"/>
                </a:lnTo>
                <a:lnTo>
                  <a:pt x="28" y="12"/>
                </a:lnTo>
                <a:lnTo>
                  <a:pt x="32" y="11"/>
                </a:lnTo>
                <a:lnTo>
                  <a:pt x="36" y="11"/>
                </a:lnTo>
                <a:lnTo>
                  <a:pt x="48" y="0"/>
                </a:lnTo>
                <a:lnTo>
                  <a:pt x="56" y="1"/>
                </a:lnTo>
                <a:lnTo>
                  <a:pt x="74" y="7"/>
                </a:lnTo>
                <a:lnTo>
                  <a:pt x="74" y="19"/>
                </a:lnTo>
                <a:lnTo>
                  <a:pt x="80" y="25"/>
                </a:lnTo>
                <a:lnTo>
                  <a:pt x="95" y="33"/>
                </a:lnTo>
                <a:lnTo>
                  <a:pt x="84" y="39"/>
                </a:lnTo>
                <a:lnTo>
                  <a:pt x="75" y="43"/>
                </a:lnTo>
                <a:lnTo>
                  <a:pt x="74" y="46"/>
                </a:lnTo>
                <a:lnTo>
                  <a:pt x="64" y="61"/>
                </a:lnTo>
                <a:lnTo>
                  <a:pt x="54" y="78"/>
                </a:lnTo>
                <a:lnTo>
                  <a:pt x="64" y="95"/>
                </a:lnTo>
                <a:lnTo>
                  <a:pt x="66" y="103"/>
                </a:lnTo>
                <a:lnTo>
                  <a:pt x="75" y="114"/>
                </a:lnTo>
                <a:lnTo>
                  <a:pt x="83" y="125"/>
                </a:lnTo>
                <a:lnTo>
                  <a:pt x="95" y="136"/>
                </a:lnTo>
                <a:lnTo>
                  <a:pt x="104" y="148"/>
                </a:lnTo>
                <a:lnTo>
                  <a:pt x="108" y="173"/>
                </a:lnTo>
                <a:lnTo>
                  <a:pt x="112" y="199"/>
                </a:lnTo>
                <a:lnTo>
                  <a:pt x="110" y="205"/>
                </a:lnTo>
                <a:lnTo>
                  <a:pt x="110" y="213"/>
                </a:lnTo>
                <a:lnTo>
                  <a:pt x="106" y="220"/>
                </a:lnTo>
                <a:lnTo>
                  <a:pt x="93" y="229"/>
                </a:lnTo>
                <a:lnTo>
                  <a:pt x="80" y="240"/>
                </a:lnTo>
                <a:lnTo>
                  <a:pt x="69" y="238"/>
                </a:lnTo>
                <a:lnTo>
                  <a:pt x="68" y="243"/>
                </a:lnTo>
                <a:lnTo>
                  <a:pt x="68" y="247"/>
                </a:lnTo>
                <a:lnTo>
                  <a:pt x="64" y="250"/>
                </a:lnTo>
                <a:lnTo>
                  <a:pt x="64" y="257"/>
                </a:lnTo>
                <a:lnTo>
                  <a:pt x="58" y="258"/>
                </a:lnTo>
                <a:lnTo>
                  <a:pt x="44" y="271"/>
                </a:lnTo>
                <a:lnTo>
                  <a:pt x="35" y="274"/>
                </a:lnTo>
                <a:lnTo>
                  <a:pt x="39" y="251"/>
                </a:lnTo>
                <a:lnTo>
                  <a:pt x="29" y="241"/>
                </a:lnTo>
                <a:lnTo>
                  <a:pt x="40" y="235"/>
                </a:lnTo>
                <a:lnTo>
                  <a:pt x="45" y="233"/>
                </a:lnTo>
                <a:lnTo>
                  <a:pt x="57" y="234"/>
                </a:lnTo>
                <a:lnTo>
                  <a:pt x="53" y="220"/>
                </a:lnTo>
                <a:lnTo>
                  <a:pt x="63" y="215"/>
                </a:lnTo>
                <a:lnTo>
                  <a:pt x="80" y="207"/>
                </a:lnTo>
                <a:lnTo>
                  <a:pt x="80" y="192"/>
                </a:lnTo>
                <a:lnTo>
                  <a:pt x="81" y="178"/>
                </a:lnTo>
                <a:lnTo>
                  <a:pt x="82" y="161"/>
                </a:lnTo>
                <a:lnTo>
                  <a:pt x="82" y="145"/>
                </a:lnTo>
                <a:lnTo>
                  <a:pt x="78" y="139"/>
                </a:lnTo>
                <a:lnTo>
                  <a:pt x="80" y="136"/>
                </a:lnTo>
                <a:lnTo>
                  <a:pt x="68" y="124"/>
                </a:lnTo>
                <a:lnTo>
                  <a:pt x="63" y="113"/>
                </a:lnTo>
                <a:lnTo>
                  <a:pt x="54" y="100"/>
                </a:lnTo>
                <a:lnTo>
                  <a:pt x="46" y="88"/>
                </a:lnTo>
                <a:lnTo>
                  <a:pt x="28" y="72"/>
                </a:lnTo>
                <a:lnTo>
                  <a:pt x="32" y="67"/>
                </a:lnTo>
                <a:lnTo>
                  <a:pt x="42" y="64"/>
                </a:lnTo>
                <a:lnTo>
                  <a:pt x="41" y="57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501" name="Freeform 135"/>
          <p:cNvSpPr>
            <a:spLocks/>
          </p:cNvSpPr>
          <p:nvPr/>
        </p:nvSpPr>
        <p:spPr bwMode="auto">
          <a:xfrm>
            <a:off x="6565900" y="3167063"/>
            <a:ext cx="423863" cy="350837"/>
          </a:xfrm>
          <a:custGeom>
            <a:avLst/>
            <a:gdLst>
              <a:gd name="T0" fmla="*/ 2147483647 w 251"/>
              <a:gd name="T1" fmla="*/ 2147483647 h 169"/>
              <a:gd name="T2" fmla="*/ 2147483647 w 251"/>
              <a:gd name="T3" fmla="*/ 2147483647 h 169"/>
              <a:gd name="T4" fmla="*/ 2147483647 w 251"/>
              <a:gd name="T5" fmla="*/ 2147483647 h 169"/>
              <a:gd name="T6" fmla="*/ 2147483647 w 251"/>
              <a:gd name="T7" fmla="*/ 2147483647 h 169"/>
              <a:gd name="T8" fmla="*/ 2147483647 w 251"/>
              <a:gd name="T9" fmla="*/ 2147483647 h 169"/>
              <a:gd name="T10" fmla="*/ 2147483647 w 251"/>
              <a:gd name="T11" fmla="*/ 2147483647 h 169"/>
              <a:gd name="T12" fmla="*/ 2147483647 w 251"/>
              <a:gd name="T13" fmla="*/ 2147483647 h 169"/>
              <a:gd name="T14" fmla="*/ 2147483647 w 251"/>
              <a:gd name="T15" fmla="*/ 2147483647 h 169"/>
              <a:gd name="T16" fmla="*/ 2147483647 w 251"/>
              <a:gd name="T17" fmla="*/ 2147483647 h 169"/>
              <a:gd name="T18" fmla="*/ 0 w 251"/>
              <a:gd name="T19" fmla="*/ 2147483647 h 169"/>
              <a:gd name="T20" fmla="*/ 2147483647 w 251"/>
              <a:gd name="T21" fmla="*/ 2147483647 h 169"/>
              <a:gd name="T22" fmla="*/ 2147483647 w 251"/>
              <a:gd name="T23" fmla="*/ 2147483647 h 169"/>
              <a:gd name="T24" fmla="*/ 2147483647 w 251"/>
              <a:gd name="T25" fmla="*/ 2147483647 h 169"/>
              <a:gd name="T26" fmla="*/ 2147483647 w 251"/>
              <a:gd name="T27" fmla="*/ 2147483647 h 169"/>
              <a:gd name="T28" fmla="*/ 2147483647 w 251"/>
              <a:gd name="T29" fmla="*/ 2147483647 h 169"/>
              <a:gd name="T30" fmla="*/ 2147483647 w 251"/>
              <a:gd name="T31" fmla="*/ 2147483647 h 169"/>
              <a:gd name="T32" fmla="*/ 2147483647 w 251"/>
              <a:gd name="T33" fmla="*/ 2147483647 h 169"/>
              <a:gd name="T34" fmla="*/ 2147483647 w 251"/>
              <a:gd name="T35" fmla="*/ 2147483647 h 169"/>
              <a:gd name="T36" fmla="*/ 2147483647 w 251"/>
              <a:gd name="T37" fmla="*/ 2147483647 h 169"/>
              <a:gd name="T38" fmla="*/ 2147483647 w 251"/>
              <a:gd name="T39" fmla="*/ 2147483647 h 169"/>
              <a:gd name="T40" fmla="*/ 2147483647 w 251"/>
              <a:gd name="T41" fmla="*/ 2147483647 h 169"/>
              <a:gd name="T42" fmla="*/ 2147483647 w 251"/>
              <a:gd name="T43" fmla="*/ 2147483647 h 169"/>
              <a:gd name="T44" fmla="*/ 2147483647 w 251"/>
              <a:gd name="T45" fmla="*/ 2147483647 h 169"/>
              <a:gd name="T46" fmla="*/ 2147483647 w 251"/>
              <a:gd name="T47" fmla="*/ 2147483647 h 169"/>
              <a:gd name="T48" fmla="*/ 2147483647 w 251"/>
              <a:gd name="T49" fmla="*/ 2147483647 h 169"/>
              <a:gd name="T50" fmla="*/ 2147483647 w 251"/>
              <a:gd name="T51" fmla="*/ 2147483647 h 169"/>
              <a:gd name="T52" fmla="*/ 2147483647 w 251"/>
              <a:gd name="T53" fmla="*/ 2147483647 h 169"/>
              <a:gd name="T54" fmla="*/ 2147483647 w 251"/>
              <a:gd name="T55" fmla="*/ 2147483647 h 169"/>
              <a:gd name="T56" fmla="*/ 2147483647 w 251"/>
              <a:gd name="T57" fmla="*/ 2147483647 h 169"/>
              <a:gd name="T58" fmla="*/ 2147483647 w 251"/>
              <a:gd name="T59" fmla="*/ 2147483647 h 169"/>
              <a:gd name="T60" fmla="*/ 2147483647 w 251"/>
              <a:gd name="T61" fmla="*/ 2147483647 h 169"/>
              <a:gd name="T62" fmla="*/ 2147483647 w 251"/>
              <a:gd name="T63" fmla="*/ 2147483647 h 169"/>
              <a:gd name="T64" fmla="*/ 2147483647 w 251"/>
              <a:gd name="T65" fmla="*/ 2147483647 h 169"/>
              <a:gd name="T66" fmla="*/ 2147483647 w 251"/>
              <a:gd name="T67" fmla="*/ 2147483647 h 169"/>
              <a:gd name="T68" fmla="*/ 2147483647 w 251"/>
              <a:gd name="T69" fmla="*/ 2147483647 h 169"/>
              <a:gd name="T70" fmla="*/ 2147483647 w 251"/>
              <a:gd name="T71" fmla="*/ 2147483647 h 169"/>
              <a:gd name="T72" fmla="*/ 2147483647 w 251"/>
              <a:gd name="T73" fmla="*/ 2147483647 h 169"/>
              <a:gd name="T74" fmla="*/ 2147483647 w 251"/>
              <a:gd name="T75" fmla="*/ 2147483647 h 169"/>
              <a:gd name="T76" fmla="*/ 2147483647 w 251"/>
              <a:gd name="T77" fmla="*/ 0 h 169"/>
              <a:gd name="T78" fmla="*/ 2147483647 w 251"/>
              <a:gd name="T79" fmla="*/ 2147483647 h 169"/>
              <a:gd name="T80" fmla="*/ 2147483647 w 251"/>
              <a:gd name="T81" fmla="*/ 2147483647 h 169"/>
              <a:gd name="T82" fmla="*/ 2147483647 w 251"/>
              <a:gd name="T83" fmla="*/ 2147483647 h 169"/>
              <a:gd name="T84" fmla="*/ 2147483647 w 251"/>
              <a:gd name="T85" fmla="*/ 2147483647 h 169"/>
              <a:gd name="T86" fmla="*/ 2147483647 w 251"/>
              <a:gd name="T87" fmla="*/ 2147483647 h 169"/>
              <a:gd name="T88" fmla="*/ 2147483647 w 251"/>
              <a:gd name="T89" fmla="*/ 2147483647 h 169"/>
              <a:gd name="T90" fmla="*/ 2147483647 w 251"/>
              <a:gd name="T91" fmla="*/ 2147483647 h 169"/>
              <a:gd name="T92" fmla="*/ 2147483647 w 251"/>
              <a:gd name="T93" fmla="*/ 2147483647 h 169"/>
              <a:gd name="T94" fmla="*/ 2147483647 w 251"/>
              <a:gd name="T95" fmla="*/ 2147483647 h 169"/>
              <a:gd name="T96" fmla="*/ 2147483647 w 251"/>
              <a:gd name="T97" fmla="*/ 2147483647 h 169"/>
              <a:gd name="T98" fmla="*/ 2147483647 w 251"/>
              <a:gd name="T99" fmla="*/ 2147483647 h 169"/>
              <a:gd name="T100" fmla="*/ 2147483647 w 251"/>
              <a:gd name="T101" fmla="*/ 2147483647 h 169"/>
              <a:gd name="T102" fmla="*/ 2147483647 w 251"/>
              <a:gd name="T103" fmla="*/ 2147483647 h 169"/>
              <a:gd name="T104" fmla="*/ 2147483647 w 251"/>
              <a:gd name="T105" fmla="*/ 2147483647 h 169"/>
              <a:gd name="T106" fmla="*/ 2147483647 w 251"/>
              <a:gd name="T107" fmla="*/ 2147483647 h 169"/>
              <a:gd name="T108" fmla="*/ 2147483647 w 251"/>
              <a:gd name="T109" fmla="*/ 2147483647 h 169"/>
              <a:gd name="T110" fmla="*/ 2147483647 w 251"/>
              <a:gd name="T111" fmla="*/ 2147483647 h 16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251"/>
              <a:gd name="T169" fmla="*/ 0 h 169"/>
              <a:gd name="T170" fmla="*/ 251 w 251"/>
              <a:gd name="T171" fmla="*/ 169 h 16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251" h="169">
                <a:moveTo>
                  <a:pt x="18" y="73"/>
                </a:moveTo>
                <a:lnTo>
                  <a:pt x="16" y="75"/>
                </a:lnTo>
                <a:lnTo>
                  <a:pt x="12" y="85"/>
                </a:lnTo>
                <a:lnTo>
                  <a:pt x="16" y="90"/>
                </a:lnTo>
                <a:lnTo>
                  <a:pt x="13" y="93"/>
                </a:lnTo>
                <a:lnTo>
                  <a:pt x="10" y="110"/>
                </a:lnTo>
                <a:lnTo>
                  <a:pt x="7" y="126"/>
                </a:lnTo>
                <a:lnTo>
                  <a:pt x="21" y="131"/>
                </a:lnTo>
                <a:lnTo>
                  <a:pt x="21" y="138"/>
                </a:lnTo>
                <a:lnTo>
                  <a:pt x="0" y="159"/>
                </a:lnTo>
                <a:lnTo>
                  <a:pt x="12" y="164"/>
                </a:lnTo>
                <a:lnTo>
                  <a:pt x="24" y="169"/>
                </a:lnTo>
                <a:lnTo>
                  <a:pt x="49" y="168"/>
                </a:lnTo>
                <a:lnTo>
                  <a:pt x="67" y="164"/>
                </a:lnTo>
                <a:lnTo>
                  <a:pt x="87" y="159"/>
                </a:lnTo>
                <a:lnTo>
                  <a:pt x="89" y="151"/>
                </a:lnTo>
                <a:lnTo>
                  <a:pt x="97" y="137"/>
                </a:lnTo>
                <a:lnTo>
                  <a:pt x="115" y="131"/>
                </a:lnTo>
                <a:lnTo>
                  <a:pt x="123" y="125"/>
                </a:lnTo>
                <a:lnTo>
                  <a:pt x="137" y="126"/>
                </a:lnTo>
                <a:lnTo>
                  <a:pt x="148" y="105"/>
                </a:lnTo>
                <a:lnTo>
                  <a:pt x="165" y="95"/>
                </a:lnTo>
                <a:lnTo>
                  <a:pt x="160" y="84"/>
                </a:lnTo>
                <a:lnTo>
                  <a:pt x="173" y="83"/>
                </a:lnTo>
                <a:lnTo>
                  <a:pt x="180" y="74"/>
                </a:lnTo>
                <a:lnTo>
                  <a:pt x="190" y="61"/>
                </a:lnTo>
                <a:lnTo>
                  <a:pt x="190" y="45"/>
                </a:lnTo>
                <a:lnTo>
                  <a:pt x="204" y="33"/>
                </a:lnTo>
                <a:lnTo>
                  <a:pt x="225" y="29"/>
                </a:lnTo>
                <a:lnTo>
                  <a:pt x="245" y="25"/>
                </a:lnTo>
                <a:lnTo>
                  <a:pt x="246" y="21"/>
                </a:lnTo>
                <a:lnTo>
                  <a:pt x="251" y="21"/>
                </a:lnTo>
                <a:lnTo>
                  <a:pt x="239" y="20"/>
                </a:lnTo>
                <a:lnTo>
                  <a:pt x="234" y="19"/>
                </a:lnTo>
                <a:lnTo>
                  <a:pt x="222" y="20"/>
                </a:lnTo>
                <a:lnTo>
                  <a:pt x="197" y="30"/>
                </a:lnTo>
                <a:lnTo>
                  <a:pt x="202" y="8"/>
                </a:lnTo>
                <a:lnTo>
                  <a:pt x="198" y="7"/>
                </a:lnTo>
                <a:lnTo>
                  <a:pt x="197" y="0"/>
                </a:lnTo>
                <a:lnTo>
                  <a:pt x="189" y="2"/>
                </a:lnTo>
                <a:lnTo>
                  <a:pt x="181" y="13"/>
                </a:lnTo>
                <a:lnTo>
                  <a:pt x="166" y="19"/>
                </a:lnTo>
                <a:lnTo>
                  <a:pt x="161" y="23"/>
                </a:lnTo>
                <a:lnTo>
                  <a:pt x="150" y="23"/>
                </a:lnTo>
                <a:lnTo>
                  <a:pt x="142" y="24"/>
                </a:lnTo>
                <a:lnTo>
                  <a:pt x="138" y="21"/>
                </a:lnTo>
                <a:lnTo>
                  <a:pt x="124" y="18"/>
                </a:lnTo>
                <a:lnTo>
                  <a:pt x="109" y="15"/>
                </a:lnTo>
                <a:lnTo>
                  <a:pt x="101" y="21"/>
                </a:lnTo>
                <a:lnTo>
                  <a:pt x="93" y="26"/>
                </a:lnTo>
                <a:lnTo>
                  <a:pt x="79" y="41"/>
                </a:lnTo>
                <a:lnTo>
                  <a:pt x="61" y="49"/>
                </a:lnTo>
                <a:lnTo>
                  <a:pt x="52" y="59"/>
                </a:lnTo>
                <a:lnTo>
                  <a:pt x="43" y="56"/>
                </a:lnTo>
                <a:lnTo>
                  <a:pt x="31" y="51"/>
                </a:lnTo>
                <a:lnTo>
                  <a:pt x="18" y="73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502" name="Freeform 136"/>
          <p:cNvSpPr>
            <a:spLocks/>
          </p:cNvSpPr>
          <p:nvPr/>
        </p:nvSpPr>
        <p:spPr bwMode="auto">
          <a:xfrm>
            <a:off x="6889750" y="2978150"/>
            <a:ext cx="279400" cy="150813"/>
          </a:xfrm>
          <a:custGeom>
            <a:avLst/>
            <a:gdLst>
              <a:gd name="T0" fmla="*/ 2147483647 w 166"/>
              <a:gd name="T1" fmla="*/ 2147483647 h 76"/>
              <a:gd name="T2" fmla="*/ 2147483647 w 166"/>
              <a:gd name="T3" fmla="*/ 2147483647 h 76"/>
              <a:gd name="T4" fmla="*/ 2147483647 w 166"/>
              <a:gd name="T5" fmla="*/ 2147483647 h 76"/>
              <a:gd name="T6" fmla="*/ 2147483647 w 166"/>
              <a:gd name="T7" fmla="*/ 2147483647 h 76"/>
              <a:gd name="T8" fmla="*/ 2147483647 w 166"/>
              <a:gd name="T9" fmla="*/ 2147483647 h 76"/>
              <a:gd name="T10" fmla="*/ 2147483647 w 166"/>
              <a:gd name="T11" fmla="*/ 2147483647 h 76"/>
              <a:gd name="T12" fmla="*/ 2147483647 w 166"/>
              <a:gd name="T13" fmla="*/ 2147483647 h 76"/>
              <a:gd name="T14" fmla="*/ 2147483647 w 166"/>
              <a:gd name="T15" fmla="*/ 2147483647 h 76"/>
              <a:gd name="T16" fmla="*/ 2147483647 w 166"/>
              <a:gd name="T17" fmla="*/ 2147483647 h 76"/>
              <a:gd name="T18" fmla="*/ 2147483647 w 166"/>
              <a:gd name="T19" fmla="*/ 2147483647 h 76"/>
              <a:gd name="T20" fmla="*/ 2147483647 w 166"/>
              <a:gd name="T21" fmla="*/ 2147483647 h 76"/>
              <a:gd name="T22" fmla="*/ 2147483647 w 166"/>
              <a:gd name="T23" fmla="*/ 0 h 76"/>
              <a:gd name="T24" fmla="*/ 2147483647 w 166"/>
              <a:gd name="T25" fmla="*/ 2147483647 h 76"/>
              <a:gd name="T26" fmla="*/ 2147483647 w 166"/>
              <a:gd name="T27" fmla="*/ 2147483647 h 76"/>
              <a:gd name="T28" fmla="*/ 2147483647 w 166"/>
              <a:gd name="T29" fmla="*/ 2147483647 h 76"/>
              <a:gd name="T30" fmla="*/ 2147483647 w 166"/>
              <a:gd name="T31" fmla="*/ 2147483647 h 76"/>
              <a:gd name="T32" fmla="*/ 2147483647 w 166"/>
              <a:gd name="T33" fmla="*/ 2147483647 h 76"/>
              <a:gd name="T34" fmla="*/ 2147483647 w 166"/>
              <a:gd name="T35" fmla="*/ 2147483647 h 76"/>
              <a:gd name="T36" fmla="*/ 2147483647 w 166"/>
              <a:gd name="T37" fmla="*/ 2147483647 h 76"/>
              <a:gd name="T38" fmla="*/ 2147483647 w 166"/>
              <a:gd name="T39" fmla="*/ 2147483647 h 76"/>
              <a:gd name="T40" fmla="*/ 2147483647 w 166"/>
              <a:gd name="T41" fmla="*/ 2147483647 h 76"/>
              <a:gd name="T42" fmla="*/ 2147483647 w 166"/>
              <a:gd name="T43" fmla="*/ 2147483647 h 76"/>
              <a:gd name="T44" fmla="*/ 2147483647 w 166"/>
              <a:gd name="T45" fmla="*/ 2147483647 h 76"/>
              <a:gd name="T46" fmla="*/ 0 w 166"/>
              <a:gd name="T47" fmla="*/ 2147483647 h 76"/>
              <a:gd name="T48" fmla="*/ 2147483647 w 166"/>
              <a:gd name="T49" fmla="*/ 2147483647 h 76"/>
              <a:gd name="T50" fmla="*/ 2147483647 w 166"/>
              <a:gd name="T51" fmla="*/ 2147483647 h 76"/>
              <a:gd name="T52" fmla="*/ 2147483647 w 166"/>
              <a:gd name="T53" fmla="*/ 2147483647 h 7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66"/>
              <a:gd name="T82" fmla="*/ 0 h 76"/>
              <a:gd name="T83" fmla="*/ 166 w 166"/>
              <a:gd name="T84" fmla="*/ 76 h 7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66" h="76">
                <a:moveTo>
                  <a:pt x="52" y="45"/>
                </a:moveTo>
                <a:lnTo>
                  <a:pt x="41" y="33"/>
                </a:lnTo>
                <a:lnTo>
                  <a:pt x="22" y="31"/>
                </a:lnTo>
                <a:lnTo>
                  <a:pt x="18" y="18"/>
                </a:lnTo>
                <a:lnTo>
                  <a:pt x="34" y="10"/>
                </a:lnTo>
                <a:lnTo>
                  <a:pt x="48" y="12"/>
                </a:lnTo>
                <a:lnTo>
                  <a:pt x="62" y="15"/>
                </a:lnTo>
                <a:lnTo>
                  <a:pt x="77" y="4"/>
                </a:lnTo>
                <a:lnTo>
                  <a:pt x="90" y="5"/>
                </a:lnTo>
                <a:lnTo>
                  <a:pt x="112" y="5"/>
                </a:lnTo>
                <a:lnTo>
                  <a:pt x="133" y="3"/>
                </a:lnTo>
                <a:lnTo>
                  <a:pt x="154" y="0"/>
                </a:lnTo>
                <a:lnTo>
                  <a:pt x="166" y="12"/>
                </a:lnTo>
                <a:lnTo>
                  <a:pt x="164" y="22"/>
                </a:lnTo>
                <a:lnTo>
                  <a:pt x="148" y="31"/>
                </a:lnTo>
                <a:lnTo>
                  <a:pt x="130" y="40"/>
                </a:lnTo>
                <a:lnTo>
                  <a:pt x="112" y="45"/>
                </a:lnTo>
                <a:lnTo>
                  <a:pt x="94" y="57"/>
                </a:lnTo>
                <a:lnTo>
                  <a:pt x="85" y="54"/>
                </a:lnTo>
                <a:lnTo>
                  <a:pt x="78" y="54"/>
                </a:lnTo>
                <a:lnTo>
                  <a:pt x="64" y="61"/>
                </a:lnTo>
                <a:lnTo>
                  <a:pt x="50" y="76"/>
                </a:lnTo>
                <a:lnTo>
                  <a:pt x="25" y="72"/>
                </a:lnTo>
                <a:lnTo>
                  <a:pt x="0" y="69"/>
                </a:lnTo>
                <a:lnTo>
                  <a:pt x="6" y="57"/>
                </a:lnTo>
                <a:lnTo>
                  <a:pt x="29" y="51"/>
                </a:lnTo>
                <a:lnTo>
                  <a:pt x="52" y="45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503" name="Freeform 137"/>
          <p:cNvSpPr>
            <a:spLocks/>
          </p:cNvSpPr>
          <p:nvPr/>
        </p:nvSpPr>
        <p:spPr bwMode="auto">
          <a:xfrm>
            <a:off x="7313613" y="3562350"/>
            <a:ext cx="87312" cy="53975"/>
          </a:xfrm>
          <a:custGeom>
            <a:avLst/>
            <a:gdLst>
              <a:gd name="T0" fmla="*/ 2147483647 w 50"/>
              <a:gd name="T1" fmla="*/ 2147483647 h 26"/>
              <a:gd name="T2" fmla="*/ 2147483647 w 50"/>
              <a:gd name="T3" fmla="*/ 0 h 26"/>
              <a:gd name="T4" fmla="*/ 0 w 50"/>
              <a:gd name="T5" fmla="*/ 2147483647 h 26"/>
              <a:gd name="T6" fmla="*/ 0 w 50"/>
              <a:gd name="T7" fmla="*/ 2147483647 h 26"/>
              <a:gd name="T8" fmla="*/ 2147483647 w 50"/>
              <a:gd name="T9" fmla="*/ 2147483647 h 26"/>
              <a:gd name="T10" fmla="*/ 2147483647 w 50"/>
              <a:gd name="T11" fmla="*/ 2147483647 h 26"/>
              <a:gd name="T12" fmla="*/ 2147483647 w 50"/>
              <a:gd name="T13" fmla="*/ 2147483647 h 26"/>
              <a:gd name="T14" fmla="*/ 2147483647 w 50"/>
              <a:gd name="T15" fmla="*/ 2147483647 h 26"/>
              <a:gd name="T16" fmla="*/ 2147483647 w 50"/>
              <a:gd name="T17" fmla="*/ 2147483647 h 26"/>
              <a:gd name="T18" fmla="*/ 2147483647 w 50"/>
              <a:gd name="T19" fmla="*/ 2147483647 h 2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0"/>
              <a:gd name="T31" fmla="*/ 0 h 26"/>
              <a:gd name="T32" fmla="*/ 50 w 50"/>
              <a:gd name="T33" fmla="*/ 26 h 2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0" h="26">
                <a:moveTo>
                  <a:pt x="38" y="2"/>
                </a:moveTo>
                <a:lnTo>
                  <a:pt x="16" y="0"/>
                </a:lnTo>
                <a:lnTo>
                  <a:pt x="0" y="16"/>
                </a:lnTo>
                <a:lnTo>
                  <a:pt x="0" y="24"/>
                </a:lnTo>
                <a:lnTo>
                  <a:pt x="19" y="26"/>
                </a:lnTo>
                <a:lnTo>
                  <a:pt x="35" y="25"/>
                </a:lnTo>
                <a:lnTo>
                  <a:pt x="50" y="24"/>
                </a:lnTo>
                <a:lnTo>
                  <a:pt x="48" y="14"/>
                </a:lnTo>
                <a:lnTo>
                  <a:pt x="44" y="8"/>
                </a:lnTo>
                <a:lnTo>
                  <a:pt x="38" y="2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504" name="Freeform 138"/>
          <p:cNvSpPr>
            <a:spLocks/>
          </p:cNvSpPr>
          <p:nvPr/>
        </p:nvSpPr>
        <p:spPr bwMode="auto">
          <a:xfrm>
            <a:off x="7281863" y="3622675"/>
            <a:ext cx="123825" cy="222250"/>
          </a:xfrm>
          <a:custGeom>
            <a:avLst/>
            <a:gdLst>
              <a:gd name="T0" fmla="*/ 2147483647 w 71"/>
              <a:gd name="T1" fmla="*/ 2147483647 h 107"/>
              <a:gd name="T2" fmla="*/ 2147483647 w 71"/>
              <a:gd name="T3" fmla="*/ 2147483647 h 107"/>
              <a:gd name="T4" fmla="*/ 2147483647 w 71"/>
              <a:gd name="T5" fmla="*/ 2147483647 h 107"/>
              <a:gd name="T6" fmla="*/ 2147483647 w 71"/>
              <a:gd name="T7" fmla="*/ 2147483647 h 107"/>
              <a:gd name="T8" fmla="*/ 2147483647 w 71"/>
              <a:gd name="T9" fmla="*/ 2147483647 h 107"/>
              <a:gd name="T10" fmla="*/ 2147483647 w 71"/>
              <a:gd name="T11" fmla="*/ 2147483647 h 107"/>
              <a:gd name="T12" fmla="*/ 2147483647 w 71"/>
              <a:gd name="T13" fmla="*/ 2147483647 h 107"/>
              <a:gd name="T14" fmla="*/ 0 w 71"/>
              <a:gd name="T15" fmla="*/ 2147483647 h 107"/>
              <a:gd name="T16" fmla="*/ 2147483647 w 71"/>
              <a:gd name="T17" fmla="*/ 2147483647 h 107"/>
              <a:gd name="T18" fmla="*/ 2147483647 w 71"/>
              <a:gd name="T19" fmla="*/ 2147483647 h 107"/>
              <a:gd name="T20" fmla="*/ 2147483647 w 71"/>
              <a:gd name="T21" fmla="*/ 2147483647 h 107"/>
              <a:gd name="T22" fmla="*/ 2147483647 w 71"/>
              <a:gd name="T23" fmla="*/ 0 h 107"/>
              <a:gd name="T24" fmla="*/ 2147483647 w 71"/>
              <a:gd name="T25" fmla="*/ 2147483647 h 107"/>
              <a:gd name="T26" fmla="*/ 2147483647 w 71"/>
              <a:gd name="T27" fmla="*/ 2147483647 h 107"/>
              <a:gd name="T28" fmla="*/ 2147483647 w 71"/>
              <a:gd name="T29" fmla="*/ 2147483647 h 107"/>
              <a:gd name="T30" fmla="*/ 2147483647 w 71"/>
              <a:gd name="T31" fmla="*/ 2147483647 h 107"/>
              <a:gd name="T32" fmla="*/ 2147483647 w 71"/>
              <a:gd name="T33" fmla="*/ 2147483647 h 107"/>
              <a:gd name="T34" fmla="*/ 2147483647 w 71"/>
              <a:gd name="T35" fmla="*/ 2147483647 h 107"/>
              <a:gd name="T36" fmla="*/ 2147483647 w 71"/>
              <a:gd name="T37" fmla="*/ 2147483647 h 107"/>
              <a:gd name="T38" fmla="*/ 2147483647 w 71"/>
              <a:gd name="T39" fmla="*/ 2147483647 h 107"/>
              <a:gd name="T40" fmla="*/ 2147483647 w 71"/>
              <a:gd name="T41" fmla="*/ 2147483647 h 107"/>
              <a:gd name="T42" fmla="*/ 2147483647 w 71"/>
              <a:gd name="T43" fmla="*/ 2147483647 h 107"/>
              <a:gd name="T44" fmla="*/ 2147483647 w 71"/>
              <a:gd name="T45" fmla="*/ 2147483647 h 107"/>
              <a:gd name="T46" fmla="*/ 2147483647 w 71"/>
              <a:gd name="T47" fmla="*/ 2147483647 h 107"/>
              <a:gd name="T48" fmla="*/ 2147483647 w 71"/>
              <a:gd name="T49" fmla="*/ 2147483647 h 107"/>
              <a:gd name="T50" fmla="*/ 2147483647 w 71"/>
              <a:gd name="T51" fmla="*/ 2147483647 h 107"/>
              <a:gd name="T52" fmla="*/ 2147483647 w 71"/>
              <a:gd name="T53" fmla="*/ 2147483647 h 107"/>
              <a:gd name="T54" fmla="*/ 2147483647 w 71"/>
              <a:gd name="T55" fmla="*/ 2147483647 h 107"/>
              <a:gd name="T56" fmla="*/ 2147483647 w 71"/>
              <a:gd name="T57" fmla="*/ 2147483647 h 107"/>
              <a:gd name="T58" fmla="*/ 2147483647 w 71"/>
              <a:gd name="T59" fmla="*/ 2147483647 h 107"/>
              <a:gd name="T60" fmla="*/ 2147483647 w 71"/>
              <a:gd name="T61" fmla="*/ 2147483647 h 107"/>
              <a:gd name="T62" fmla="*/ 2147483647 w 71"/>
              <a:gd name="T63" fmla="*/ 2147483647 h 107"/>
              <a:gd name="T64" fmla="*/ 2147483647 w 71"/>
              <a:gd name="T65" fmla="*/ 2147483647 h 107"/>
              <a:gd name="T66" fmla="*/ 2147483647 w 71"/>
              <a:gd name="T67" fmla="*/ 2147483647 h 107"/>
              <a:gd name="T68" fmla="*/ 2147483647 w 71"/>
              <a:gd name="T69" fmla="*/ 2147483647 h 107"/>
              <a:gd name="T70" fmla="*/ 2147483647 w 71"/>
              <a:gd name="T71" fmla="*/ 2147483647 h 107"/>
              <a:gd name="T72" fmla="*/ 2147483647 w 71"/>
              <a:gd name="T73" fmla="*/ 2147483647 h 107"/>
              <a:gd name="T74" fmla="*/ 2147483647 w 71"/>
              <a:gd name="T75" fmla="*/ 2147483647 h 107"/>
              <a:gd name="T76" fmla="*/ 2147483647 w 71"/>
              <a:gd name="T77" fmla="*/ 2147483647 h 107"/>
              <a:gd name="T78" fmla="*/ 2147483647 w 71"/>
              <a:gd name="T79" fmla="*/ 2147483647 h 107"/>
              <a:gd name="T80" fmla="*/ 2147483647 w 71"/>
              <a:gd name="T81" fmla="*/ 2147483647 h 107"/>
              <a:gd name="T82" fmla="*/ 2147483647 w 71"/>
              <a:gd name="T83" fmla="*/ 2147483647 h 107"/>
              <a:gd name="T84" fmla="*/ 2147483647 w 71"/>
              <a:gd name="T85" fmla="*/ 2147483647 h 10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71"/>
              <a:gd name="T130" fmla="*/ 0 h 107"/>
              <a:gd name="T131" fmla="*/ 71 w 71"/>
              <a:gd name="T132" fmla="*/ 107 h 107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71" h="107">
                <a:moveTo>
                  <a:pt x="17" y="89"/>
                </a:moveTo>
                <a:lnTo>
                  <a:pt x="15" y="90"/>
                </a:lnTo>
                <a:lnTo>
                  <a:pt x="13" y="85"/>
                </a:lnTo>
                <a:lnTo>
                  <a:pt x="12" y="87"/>
                </a:lnTo>
                <a:lnTo>
                  <a:pt x="11" y="73"/>
                </a:lnTo>
                <a:lnTo>
                  <a:pt x="9" y="59"/>
                </a:lnTo>
                <a:lnTo>
                  <a:pt x="11" y="48"/>
                </a:lnTo>
                <a:lnTo>
                  <a:pt x="0" y="37"/>
                </a:lnTo>
                <a:lnTo>
                  <a:pt x="6" y="30"/>
                </a:lnTo>
                <a:lnTo>
                  <a:pt x="14" y="26"/>
                </a:lnTo>
                <a:lnTo>
                  <a:pt x="5" y="14"/>
                </a:lnTo>
                <a:lnTo>
                  <a:pt x="9" y="0"/>
                </a:lnTo>
                <a:lnTo>
                  <a:pt x="19" y="5"/>
                </a:lnTo>
                <a:lnTo>
                  <a:pt x="23" y="11"/>
                </a:lnTo>
                <a:lnTo>
                  <a:pt x="27" y="7"/>
                </a:lnTo>
                <a:lnTo>
                  <a:pt x="30" y="23"/>
                </a:lnTo>
                <a:lnTo>
                  <a:pt x="47" y="24"/>
                </a:lnTo>
                <a:lnTo>
                  <a:pt x="63" y="26"/>
                </a:lnTo>
                <a:lnTo>
                  <a:pt x="71" y="32"/>
                </a:lnTo>
                <a:lnTo>
                  <a:pt x="66" y="39"/>
                </a:lnTo>
                <a:lnTo>
                  <a:pt x="51" y="48"/>
                </a:lnTo>
                <a:lnTo>
                  <a:pt x="51" y="63"/>
                </a:lnTo>
                <a:lnTo>
                  <a:pt x="54" y="67"/>
                </a:lnTo>
                <a:lnTo>
                  <a:pt x="65" y="53"/>
                </a:lnTo>
                <a:lnTo>
                  <a:pt x="67" y="69"/>
                </a:lnTo>
                <a:lnTo>
                  <a:pt x="69" y="86"/>
                </a:lnTo>
                <a:lnTo>
                  <a:pt x="68" y="97"/>
                </a:lnTo>
                <a:lnTo>
                  <a:pt x="62" y="101"/>
                </a:lnTo>
                <a:lnTo>
                  <a:pt x="63" y="107"/>
                </a:lnTo>
                <a:lnTo>
                  <a:pt x="57" y="89"/>
                </a:lnTo>
                <a:lnTo>
                  <a:pt x="53" y="71"/>
                </a:lnTo>
                <a:lnTo>
                  <a:pt x="42" y="69"/>
                </a:lnTo>
                <a:lnTo>
                  <a:pt x="38" y="59"/>
                </a:lnTo>
                <a:lnTo>
                  <a:pt x="25" y="49"/>
                </a:lnTo>
                <a:lnTo>
                  <a:pt x="20" y="49"/>
                </a:lnTo>
                <a:lnTo>
                  <a:pt x="35" y="60"/>
                </a:lnTo>
                <a:lnTo>
                  <a:pt x="38" y="71"/>
                </a:lnTo>
                <a:lnTo>
                  <a:pt x="37" y="75"/>
                </a:lnTo>
                <a:lnTo>
                  <a:pt x="31" y="90"/>
                </a:lnTo>
                <a:lnTo>
                  <a:pt x="29" y="84"/>
                </a:lnTo>
                <a:lnTo>
                  <a:pt x="25" y="85"/>
                </a:lnTo>
                <a:lnTo>
                  <a:pt x="21" y="89"/>
                </a:lnTo>
                <a:lnTo>
                  <a:pt x="17" y="89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505" name="Freeform 139"/>
          <p:cNvSpPr>
            <a:spLocks/>
          </p:cNvSpPr>
          <p:nvPr/>
        </p:nvSpPr>
        <p:spPr bwMode="auto">
          <a:xfrm>
            <a:off x="6975475" y="2600325"/>
            <a:ext cx="1589088" cy="1268413"/>
          </a:xfrm>
          <a:custGeom>
            <a:avLst/>
            <a:gdLst>
              <a:gd name="T0" fmla="*/ 2147483647 w 936"/>
              <a:gd name="T1" fmla="*/ 2147483647 h 615"/>
              <a:gd name="T2" fmla="*/ 2147483647 w 936"/>
              <a:gd name="T3" fmla="*/ 2147483647 h 615"/>
              <a:gd name="T4" fmla="*/ 2147483647 w 936"/>
              <a:gd name="T5" fmla="*/ 2147483647 h 615"/>
              <a:gd name="T6" fmla="*/ 2147483647 w 936"/>
              <a:gd name="T7" fmla="*/ 2147483647 h 615"/>
              <a:gd name="T8" fmla="*/ 2147483647 w 936"/>
              <a:gd name="T9" fmla="*/ 2147483647 h 615"/>
              <a:gd name="T10" fmla="*/ 2147483647 w 936"/>
              <a:gd name="T11" fmla="*/ 2147483647 h 615"/>
              <a:gd name="T12" fmla="*/ 2147483647 w 936"/>
              <a:gd name="T13" fmla="*/ 2147483647 h 615"/>
              <a:gd name="T14" fmla="*/ 2147483647 w 936"/>
              <a:gd name="T15" fmla="*/ 2147483647 h 615"/>
              <a:gd name="T16" fmla="*/ 0 w 936"/>
              <a:gd name="T17" fmla="*/ 2147483647 h 615"/>
              <a:gd name="T18" fmla="*/ 2147483647 w 936"/>
              <a:gd name="T19" fmla="*/ 2147483647 h 615"/>
              <a:gd name="T20" fmla="*/ 2147483647 w 936"/>
              <a:gd name="T21" fmla="*/ 2147483647 h 615"/>
              <a:gd name="T22" fmla="*/ 2147483647 w 936"/>
              <a:gd name="T23" fmla="*/ 2147483647 h 615"/>
              <a:gd name="T24" fmla="*/ 2147483647 w 936"/>
              <a:gd name="T25" fmla="*/ 2147483647 h 615"/>
              <a:gd name="T26" fmla="*/ 2147483647 w 936"/>
              <a:gd name="T27" fmla="*/ 2147483647 h 615"/>
              <a:gd name="T28" fmla="*/ 2147483647 w 936"/>
              <a:gd name="T29" fmla="*/ 2147483647 h 615"/>
              <a:gd name="T30" fmla="*/ 2147483647 w 936"/>
              <a:gd name="T31" fmla="*/ 2147483647 h 615"/>
              <a:gd name="T32" fmla="*/ 2147483647 w 936"/>
              <a:gd name="T33" fmla="*/ 2147483647 h 615"/>
              <a:gd name="T34" fmla="*/ 2147483647 w 936"/>
              <a:gd name="T35" fmla="*/ 2147483647 h 615"/>
              <a:gd name="T36" fmla="*/ 2147483647 w 936"/>
              <a:gd name="T37" fmla="*/ 2147483647 h 615"/>
              <a:gd name="T38" fmla="*/ 2147483647 w 936"/>
              <a:gd name="T39" fmla="*/ 2147483647 h 615"/>
              <a:gd name="T40" fmla="*/ 2147483647 w 936"/>
              <a:gd name="T41" fmla="*/ 2147483647 h 615"/>
              <a:gd name="T42" fmla="*/ 2147483647 w 936"/>
              <a:gd name="T43" fmla="*/ 2147483647 h 615"/>
              <a:gd name="T44" fmla="*/ 2147483647 w 936"/>
              <a:gd name="T45" fmla="*/ 2147483647 h 615"/>
              <a:gd name="T46" fmla="*/ 2147483647 w 936"/>
              <a:gd name="T47" fmla="*/ 2147483647 h 615"/>
              <a:gd name="T48" fmla="*/ 2147483647 w 936"/>
              <a:gd name="T49" fmla="*/ 2147483647 h 615"/>
              <a:gd name="T50" fmla="*/ 2147483647 w 936"/>
              <a:gd name="T51" fmla="*/ 2147483647 h 615"/>
              <a:gd name="T52" fmla="*/ 2147483647 w 936"/>
              <a:gd name="T53" fmla="*/ 2147483647 h 615"/>
              <a:gd name="T54" fmla="*/ 2147483647 w 936"/>
              <a:gd name="T55" fmla="*/ 2147483647 h 615"/>
              <a:gd name="T56" fmla="*/ 2147483647 w 936"/>
              <a:gd name="T57" fmla="*/ 2147483647 h 615"/>
              <a:gd name="T58" fmla="*/ 2147483647 w 936"/>
              <a:gd name="T59" fmla="*/ 2147483647 h 615"/>
              <a:gd name="T60" fmla="*/ 2147483647 w 936"/>
              <a:gd name="T61" fmla="*/ 2147483647 h 615"/>
              <a:gd name="T62" fmla="*/ 2147483647 w 936"/>
              <a:gd name="T63" fmla="*/ 2147483647 h 615"/>
              <a:gd name="T64" fmla="*/ 2147483647 w 936"/>
              <a:gd name="T65" fmla="*/ 2147483647 h 615"/>
              <a:gd name="T66" fmla="*/ 2147483647 w 936"/>
              <a:gd name="T67" fmla="*/ 2147483647 h 615"/>
              <a:gd name="T68" fmla="*/ 2147483647 w 936"/>
              <a:gd name="T69" fmla="*/ 2147483647 h 615"/>
              <a:gd name="T70" fmla="*/ 2147483647 w 936"/>
              <a:gd name="T71" fmla="*/ 2147483647 h 615"/>
              <a:gd name="T72" fmla="*/ 2147483647 w 936"/>
              <a:gd name="T73" fmla="*/ 2147483647 h 615"/>
              <a:gd name="T74" fmla="*/ 2147483647 w 936"/>
              <a:gd name="T75" fmla="*/ 2147483647 h 615"/>
              <a:gd name="T76" fmla="*/ 2147483647 w 936"/>
              <a:gd name="T77" fmla="*/ 2147483647 h 615"/>
              <a:gd name="T78" fmla="*/ 2147483647 w 936"/>
              <a:gd name="T79" fmla="*/ 2147483647 h 615"/>
              <a:gd name="T80" fmla="*/ 2147483647 w 936"/>
              <a:gd name="T81" fmla="*/ 2147483647 h 615"/>
              <a:gd name="T82" fmla="*/ 2147483647 w 936"/>
              <a:gd name="T83" fmla="*/ 2147483647 h 615"/>
              <a:gd name="T84" fmla="*/ 2147483647 w 936"/>
              <a:gd name="T85" fmla="*/ 2147483647 h 615"/>
              <a:gd name="T86" fmla="*/ 2147483647 w 936"/>
              <a:gd name="T87" fmla="*/ 2147483647 h 615"/>
              <a:gd name="T88" fmla="*/ 2147483647 w 936"/>
              <a:gd name="T89" fmla="*/ 2147483647 h 615"/>
              <a:gd name="T90" fmla="*/ 2147483647 w 936"/>
              <a:gd name="T91" fmla="*/ 2147483647 h 615"/>
              <a:gd name="T92" fmla="*/ 2147483647 w 936"/>
              <a:gd name="T93" fmla="*/ 2147483647 h 615"/>
              <a:gd name="T94" fmla="*/ 2147483647 w 936"/>
              <a:gd name="T95" fmla="*/ 2147483647 h 615"/>
              <a:gd name="T96" fmla="*/ 2147483647 w 936"/>
              <a:gd name="T97" fmla="*/ 2147483647 h 615"/>
              <a:gd name="T98" fmla="*/ 2147483647 w 936"/>
              <a:gd name="T99" fmla="*/ 2147483647 h 615"/>
              <a:gd name="T100" fmla="*/ 2147483647 w 936"/>
              <a:gd name="T101" fmla="*/ 2147483647 h 615"/>
              <a:gd name="T102" fmla="*/ 2147483647 w 936"/>
              <a:gd name="T103" fmla="*/ 2147483647 h 615"/>
              <a:gd name="T104" fmla="*/ 2147483647 w 936"/>
              <a:gd name="T105" fmla="*/ 2147483647 h 615"/>
              <a:gd name="T106" fmla="*/ 2147483647 w 936"/>
              <a:gd name="T107" fmla="*/ 2147483647 h 615"/>
              <a:gd name="T108" fmla="*/ 2147483647 w 936"/>
              <a:gd name="T109" fmla="*/ 2147483647 h 615"/>
              <a:gd name="T110" fmla="*/ 2147483647 w 936"/>
              <a:gd name="T111" fmla="*/ 2147483647 h 615"/>
              <a:gd name="T112" fmla="*/ 2147483647 w 936"/>
              <a:gd name="T113" fmla="*/ 2147483647 h 615"/>
              <a:gd name="T114" fmla="*/ 2147483647 w 936"/>
              <a:gd name="T115" fmla="*/ 2147483647 h 615"/>
              <a:gd name="T116" fmla="*/ 2147483647 w 936"/>
              <a:gd name="T117" fmla="*/ 2147483647 h 61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936"/>
              <a:gd name="T178" fmla="*/ 0 h 615"/>
              <a:gd name="T179" fmla="*/ 936 w 936"/>
              <a:gd name="T180" fmla="*/ 615 h 615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936" h="615">
                <a:moveTo>
                  <a:pt x="293" y="449"/>
                </a:moveTo>
                <a:lnTo>
                  <a:pt x="279" y="459"/>
                </a:lnTo>
                <a:lnTo>
                  <a:pt x="263" y="469"/>
                </a:lnTo>
                <a:lnTo>
                  <a:pt x="246" y="475"/>
                </a:lnTo>
                <a:lnTo>
                  <a:pt x="240" y="469"/>
                </a:lnTo>
                <a:lnTo>
                  <a:pt x="218" y="467"/>
                </a:lnTo>
                <a:lnTo>
                  <a:pt x="202" y="483"/>
                </a:lnTo>
                <a:lnTo>
                  <a:pt x="198" y="469"/>
                </a:lnTo>
                <a:lnTo>
                  <a:pt x="190" y="474"/>
                </a:lnTo>
                <a:lnTo>
                  <a:pt x="171" y="471"/>
                </a:lnTo>
                <a:lnTo>
                  <a:pt x="158" y="469"/>
                </a:lnTo>
                <a:lnTo>
                  <a:pt x="143" y="463"/>
                </a:lnTo>
                <a:lnTo>
                  <a:pt x="142" y="459"/>
                </a:lnTo>
                <a:lnTo>
                  <a:pt x="129" y="452"/>
                </a:lnTo>
                <a:lnTo>
                  <a:pt x="125" y="446"/>
                </a:lnTo>
                <a:lnTo>
                  <a:pt x="118" y="449"/>
                </a:lnTo>
                <a:lnTo>
                  <a:pt x="102" y="433"/>
                </a:lnTo>
                <a:lnTo>
                  <a:pt x="92" y="425"/>
                </a:lnTo>
                <a:lnTo>
                  <a:pt x="82" y="431"/>
                </a:lnTo>
                <a:lnTo>
                  <a:pt x="82" y="429"/>
                </a:lnTo>
                <a:lnTo>
                  <a:pt x="71" y="419"/>
                </a:lnTo>
                <a:lnTo>
                  <a:pt x="56" y="408"/>
                </a:lnTo>
                <a:lnTo>
                  <a:pt x="50" y="405"/>
                </a:lnTo>
                <a:lnTo>
                  <a:pt x="51" y="385"/>
                </a:lnTo>
                <a:lnTo>
                  <a:pt x="59" y="386"/>
                </a:lnTo>
                <a:lnTo>
                  <a:pt x="65" y="379"/>
                </a:lnTo>
                <a:lnTo>
                  <a:pt x="60" y="365"/>
                </a:lnTo>
                <a:lnTo>
                  <a:pt x="63" y="357"/>
                </a:lnTo>
                <a:lnTo>
                  <a:pt x="71" y="354"/>
                </a:lnTo>
                <a:lnTo>
                  <a:pt x="77" y="345"/>
                </a:lnTo>
                <a:lnTo>
                  <a:pt x="87" y="330"/>
                </a:lnTo>
                <a:lnTo>
                  <a:pt x="78" y="325"/>
                </a:lnTo>
                <a:lnTo>
                  <a:pt x="65" y="321"/>
                </a:lnTo>
                <a:lnTo>
                  <a:pt x="48" y="330"/>
                </a:lnTo>
                <a:lnTo>
                  <a:pt x="30" y="324"/>
                </a:lnTo>
                <a:lnTo>
                  <a:pt x="21" y="318"/>
                </a:lnTo>
                <a:lnTo>
                  <a:pt x="20" y="306"/>
                </a:lnTo>
                <a:lnTo>
                  <a:pt x="4" y="301"/>
                </a:lnTo>
                <a:lnTo>
                  <a:pt x="5" y="297"/>
                </a:lnTo>
                <a:lnTo>
                  <a:pt x="10" y="297"/>
                </a:lnTo>
                <a:lnTo>
                  <a:pt x="11" y="297"/>
                </a:lnTo>
                <a:lnTo>
                  <a:pt x="14" y="296"/>
                </a:lnTo>
                <a:lnTo>
                  <a:pt x="15" y="275"/>
                </a:lnTo>
                <a:lnTo>
                  <a:pt x="2" y="272"/>
                </a:lnTo>
                <a:lnTo>
                  <a:pt x="0" y="258"/>
                </a:lnTo>
                <a:lnTo>
                  <a:pt x="14" y="243"/>
                </a:lnTo>
                <a:lnTo>
                  <a:pt x="28" y="236"/>
                </a:lnTo>
                <a:lnTo>
                  <a:pt x="35" y="236"/>
                </a:lnTo>
                <a:lnTo>
                  <a:pt x="44" y="239"/>
                </a:lnTo>
                <a:lnTo>
                  <a:pt x="62" y="227"/>
                </a:lnTo>
                <a:lnTo>
                  <a:pt x="80" y="222"/>
                </a:lnTo>
                <a:lnTo>
                  <a:pt x="98" y="213"/>
                </a:lnTo>
                <a:lnTo>
                  <a:pt x="114" y="204"/>
                </a:lnTo>
                <a:lnTo>
                  <a:pt x="116" y="194"/>
                </a:lnTo>
                <a:lnTo>
                  <a:pt x="122" y="191"/>
                </a:lnTo>
                <a:lnTo>
                  <a:pt x="124" y="187"/>
                </a:lnTo>
                <a:lnTo>
                  <a:pt x="126" y="174"/>
                </a:lnTo>
                <a:lnTo>
                  <a:pt x="128" y="159"/>
                </a:lnTo>
                <a:lnTo>
                  <a:pt x="120" y="155"/>
                </a:lnTo>
                <a:lnTo>
                  <a:pt x="143" y="147"/>
                </a:lnTo>
                <a:lnTo>
                  <a:pt x="162" y="150"/>
                </a:lnTo>
                <a:lnTo>
                  <a:pt x="161" y="143"/>
                </a:lnTo>
                <a:lnTo>
                  <a:pt x="170" y="127"/>
                </a:lnTo>
                <a:lnTo>
                  <a:pt x="179" y="111"/>
                </a:lnTo>
                <a:lnTo>
                  <a:pt x="200" y="116"/>
                </a:lnTo>
                <a:lnTo>
                  <a:pt x="215" y="114"/>
                </a:lnTo>
                <a:lnTo>
                  <a:pt x="221" y="95"/>
                </a:lnTo>
                <a:lnTo>
                  <a:pt x="232" y="90"/>
                </a:lnTo>
                <a:lnTo>
                  <a:pt x="246" y="77"/>
                </a:lnTo>
                <a:lnTo>
                  <a:pt x="258" y="75"/>
                </a:lnTo>
                <a:lnTo>
                  <a:pt x="258" y="79"/>
                </a:lnTo>
                <a:lnTo>
                  <a:pt x="260" y="85"/>
                </a:lnTo>
                <a:lnTo>
                  <a:pt x="273" y="98"/>
                </a:lnTo>
                <a:lnTo>
                  <a:pt x="282" y="101"/>
                </a:lnTo>
                <a:lnTo>
                  <a:pt x="293" y="116"/>
                </a:lnTo>
                <a:lnTo>
                  <a:pt x="288" y="132"/>
                </a:lnTo>
                <a:lnTo>
                  <a:pt x="284" y="146"/>
                </a:lnTo>
                <a:lnTo>
                  <a:pt x="299" y="150"/>
                </a:lnTo>
                <a:lnTo>
                  <a:pt x="315" y="152"/>
                </a:lnTo>
                <a:lnTo>
                  <a:pt x="333" y="159"/>
                </a:lnTo>
                <a:lnTo>
                  <a:pt x="350" y="165"/>
                </a:lnTo>
                <a:lnTo>
                  <a:pt x="354" y="180"/>
                </a:lnTo>
                <a:lnTo>
                  <a:pt x="360" y="194"/>
                </a:lnTo>
                <a:lnTo>
                  <a:pt x="380" y="195"/>
                </a:lnTo>
                <a:lnTo>
                  <a:pt x="400" y="197"/>
                </a:lnTo>
                <a:lnTo>
                  <a:pt x="420" y="198"/>
                </a:lnTo>
                <a:lnTo>
                  <a:pt x="441" y="199"/>
                </a:lnTo>
                <a:lnTo>
                  <a:pt x="444" y="204"/>
                </a:lnTo>
                <a:lnTo>
                  <a:pt x="460" y="207"/>
                </a:lnTo>
                <a:lnTo>
                  <a:pt x="477" y="211"/>
                </a:lnTo>
                <a:lnTo>
                  <a:pt x="485" y="217"/>
                </a:lnTo>
                <a:lnTo>
                  <a:pt x="501" y="210"/>
                </a:lnTo>
                <a:lnTo>
                  <a:pt x="516" y="203"/>
                </a:lnTo>
                <a:lnTo>
                  <a:pt x="536" y="201"/>
                </a:lnTo>
                <a:lnTo>
                  <a:pt x="555" y="200"/>
                </a:lnTo>
                <a:lnTo>
                  <a:pt x="575" y="188"/>
                </a:lnTo>
                <a:lnTo>
                  <a:pt x="596" y="177"/>
                </a:lnTo>
                <a:lnTo>
                  <a:pt x="592" y="168"/>
                </a:lnTo>
                <a:lnTo>
                  <a:pt x="600" y="151"/>
                </a:lnTo>
                <a:lnTo>
                  <a:pt x="617" y="156"/>
                </a:lnTo>
                <a:lnTo>
                  <a:pt x="636" y="149"/>
                </a:lnTo>
                <a:lnTo>
                  <a:pt x="656" y="144"/>
                </a:lnTo>
                <a:lnTo>
                  <a:pt x="668" y="132"/>
                </a:lnTo>
                <a:lnTo>
                  <a:pt x="690" y="122"/>
                </a:lnTo>
                <a:lnTo>
                  <a:pt x="716" y="123"/>
                </a:lnTo>
                <a:lnTo>
                  <a:pt x="718" y="114"/>
                </a:lnTo>
                <a:lnTo>
                  <a:pt x="698" y="97"/>
                </a:lnTo>
                <a:lnTo>
                  <a:pt x="684" y="104"/>
                </a:lnTo>
                <a:lnTo>
                  <a:pt x="681" y="101"/>
                </a:lnTo>
                <a:lnTo>
                  <a:pt x="665" y="101"/>
                </a:lnTo>
                <a:lnTo>
                  <a:pt x="658" y="93"/>
                </a:lnTo>
                <a:lnTo>
                  <a:pt x="663" y="92"/>
                </a:lnTo>
                <a:lnTo>
                  <a:pt x="671" y="78"/>
                </a:lnTo>
                <a:lnTo>
                  <a:pt x="678" y="63"/>
                </a:lnTo>
                <a:lnTo>
                  <a:pt x="698" y="68"/>
                </a:lnTo>
                <a:lnTo>
                  <a:pt x="717" y="56"/>
                </a:lnTo>
                <a:lnTo>
                  <a:pt x="723" y="43"/>
                </a:lnTo>
                <a:lnTo>
                  <a:pt x="741" y="20"/>
                </a:lnTo>
                <a:lnTo>
                  <a:pt x="736" y="13"/>
                </a:lnTo>
                <a:lnTo>
                  <a:pt x="731" y="11"/>
                </a:lnTo>
                <a:lnTo>
                  <a:pt x="750" y="1"/>
                </a:lnTo>
                <a:lnTo>
                  <a:pt x="770" y="0"/>
                </a:lnTo>
                <a:lnTo>
                  <a:pt x="788" y="0"/>
                </a:lnTo>
                <a:lnTo>
                  <a:pt x="815" y="12"/>
                </a:lnTo>
                <a:lnTo>
                  <a:pt x="820" y="24"/>
                </a:lnTo>
                <a:lnTo>
                  <a:pt x="825" y="37"/>
                </a:lnTo>
                <a:lnTo>
                  <a:pt x="830" y="49"/>
                </a:lnTo>
                <a:lnTo>
                  <a:pt x="834" y="62"/>
                </a:lnTo>
                <a:lnTo>
                  <a:pt x="846" y="69"/>
                </a:lnTo>
                <a:lnTo>
                  <a:pt x="868" y="77"/>
                </a:lnTo>
                <a:lnTo>
                  <a:pt x="879" y="83"/>
                </a:lnTo>
                <a:lnTo>
                  <a:pt x="884" y="103"/>
                </a:lnTo>
                <a:lnTo>
                  <a:pt x="909" y="99"/>
                </a:lnTo>
                <a:lnTo>
                  <a:pt x="936" y="92"/>
                </a:lnTo>
                <a:lnTo>
                  <a:pt x="935" y="108"/>
                </a:lnTo>
                <a:lnTo>
                  <a:pt x="922" y="129"/>
                </a:lnTo>
                <a:lnTo>
                  <a:pt x="910" y="151"/>
                </a:lnTo>
                <a:lnTo>
                  <a:pt x="893" y="149"/>
                </a:lnTo>
                <a:lnTo>
                  <a:pt x="884" y="158"/>
                </a:lnTo>
                <a:lnTo>
                  <a:pt x="884" y="175"/>
                </a:lnTo>
                <a:lnTo>
                  <a:pt x="884" y="191"/>
                </a:lnTo>
                <a:lnTo>
                  <a:pt x="875" y="195"/>
                </a:lnTo>
                <a:lnTo>
                  <a:pt x="876" y="200"/>
                </a:lnTo>
                <a:lnTo>
                  <a:pt x="864" y="191"/>
                </a:lnTo>
                <a:lnTo>
                  <a:pt x="858" y="200"/>
                </a:lnTo>
                <a:lnTo>
                  <a:pt x="844" y="209"/>
                </a:lnTo>
                <a:lnTo>
                  <a:pt x="837" y="210"/>
                </a:lnTo>
                <a:lnTo>
                  <a:pt x="837" y="219"/>
                </a:lnTo>
                <a:lnTo>
                  <a:pt x="822" y="213"/>
                </a:lnTo>
                <a:lnTo>
                  <a:pt x="814" y="217"/>
                </a:lnTo>
                <a:lnTo>
                  <a:pt x="795" y="234"/>
                </a:lnTo>
                <a:lnTo>
                  <a:pt x="779" y="243"/>
                </a:lnTo>
                <a:lnTo>
                  <a:pt x="770" y="248"/>
                </a:lnTo>
                <a:lnTo>
                  <a:pt x="756" y="255"/>
                </a:lnTo>
                <a:lnTo>
                  <a:pt x="743" y="263"/>
                </a:lnTo>
                <a:lnTo>
                  <a:pt x="729" y="267"/>
                </a:lnTo>
                <a:lnTo>
                  <a:pt x="741" y="257"/>
                </a:lnTo>
                <a:lnTo>
                  <a:pt x="732" y="253"/>
                </a:lnTo>
                <a:lnTo>
                  <a:pt x="746" y="234"/>
                </a:lnTo>
                <a:lnTo>
                  <a:pt x="741" y="229"/>
                </a:lnTo>
                <a:lnTo>
                  <a:pt x="729" y="231"/>
                </a:lnTo>
                <a:lnTo>
                  <a:pt x="714" y="243"/>
                </a:lnTo>
                <a:lnTo>
                  <a:pt x="700" y="255"/>
                </a:lnTo>
                <a:lnTo>
                  <a:pt x="686" y="263"/>
                </a:lnTo>
                <a:lnTo>
                  <a:pt x="677" y="264"/>
                </a:lnTo>
                <a:lnTo>
                  <a:pt x="676" y="276"/>
                </a:lnTo>
                <a:lnTo>
                  <a:pt x="694" y="282"/>
                </a:lnTo>
                <a:lnTo>
                  <a:pt x="695" y="297"/>
                </a:lnTo>
                <a:lnTo>
                  <a:pt x="707" y="295"/>
                </a:lnTo>
                <a:lnTo>
                  <a:pt x="725" y="287"/>
                </a:lnTo>
                <a:lnTo>
                  <a:pt x="741" y="294"/>
                </a:lnTo>
                <a:lnTo>
                  <a:pt x="749" y="296"/>
                </a:lnTo>
                <a:lnTo>
                  <a:pt x="746" y="305"/>
                </a:lnTo>
                <a:lnTo>
                  <a:pt x="737" y="303"/>
                </a:lnTo>
                <a:lnTo>
                  <a:pt x="723" y="311"/>
                </a:lnTo>
                <a:lnTo>
                  <a:pt x="713" y="319"/>
                </a:lnTo>
                <a:lnTo>
                  <a:pt x="707" y="325"/>
                </a:lnTo>
                <a:lnTo>
                  <a:pt x="695" y="343"/>
                </a:lnTo>
                <a:lnTo>
                  <a:pt x="712" y="357"/>
                </a:lnTo>
                <a:lnTo>
                  <a:pt x="718" y="372"/>
                </a:lnTo>
                <a:lnTo>
                  <a:pt x="723" y="386"/>
                </a:lnTo>
                <a:lnTo>
                  <a:pt x="734" y="402"/>
                </a:lnTo>
                <a:lnTo>
                  <a:pt x="712" y="393"/>
                </a:lnTo>
                <a:lnTo>
                  <a:pt x="712" y="396"/>
                </a:lnTo>
                <a:lnTo>
                  <a:pt x="723" y="405"/>
                </a:lnTo>
                <a:lnTo>
                  <a:pt x="734" y="415"/>
                </a:lnTo>
                <a:lnTo>
                  <a:pt x="714" y="426"/>
                </a:lnTo>
                <a:lnTo>
                  <a:pt x="708" y="429"/>
                </a:lnTo>
                <a:lnTo>
                  <a:pt x="717" y="431"/>
                </a:lnTo>
                <a:lnTo>
                  <a:pt x="726" y="429"/>
                </a:lnTo>
                <a:lnTo>
                  <a:pt x="736" y="435"/>
                </a:lnTo>
                <a:lnTo>
                  <a:pt x="728" y="443"/>
                </a:lnTo>
                <a:lnTo>
                  <a:pt x="734" y="443"/>
                </a:lnTo>
                <a:lnTo>
                  <a:pt x="732" y="446"/>
                </a:lnTo>
                <a:lnTo>
                  <a:pt x="726" y="450"/>
                </a:lnTo>
                <a:lnTo>
                  <a:pt x="726" y="453"/>
                </a:lnTo>
                <a:lnTo>
                  <a:pt x="726" y="457"/>
                </a:lnTo>
                <a:lnTo>
                  <a:pt x="724" y="457"/>
                </a:lnTo>
                <a:lnTo>
                  <a:pt x="726" y="464"/>
                </a:lnTo>
                <a:lnTo>
                  <a:pt x="722" y="465"/>
                </a:lnTo>
                <a:lnTo>
                  <a:pt x="711" y="470"/>
                </a:lnTo>
                <a:lnTo>
                  <a:pt x="713" y="475"/>
                </a:lnTo>
                <a:lnTo>
                  <a:pt x="707" y="485"/>
                </a:lnTo>
                <a:lnTo>
                  <a:pt x="698" y="498"/>
                </a:lnTo>
                <a:lnTo>
                  <a:pt x="695" y="500"/>
                </a:lnTo>
                <a:lnTo>
                  <a:pt x="698" y="503"/>
                </a:lnTo>
                <a:lnTo>
                  <a:pt x="689" y="507"/>
                </a:lnTo>
                <a:lnTo>
                  <a:pt x="688" y="507"/>
                </a:lnTo>
                <a:lnTo>
                  <a:pt x="694" y="510"/>
                </a:lnTo>
                <a:lnTo>
                  <a:pt x="692" y="519"/>
                </a:lnTo>
                <a:lnTo>
                  <a:pt x="688" y="518"/>
                </a:lnTo>
                <a:lnTo>
                  <a:pt x="687" y="523"/>
                </a:lnTo>
                <a:lnTo>
                  <a:pt x="682" y="527"/>
                </a:lnTo>
                <a:lnTo>
                  <a:pt x="680" y="529"/>
                </a:lnTo>
                <a:lnTo>
                  <a:pt x="677" y="535"/>
                </a:lnTo>
                <a:lnTo>
                  <a:pt x="668" y="536"/>
                </a:lnTo>
                <a:lnTo>
                  <a:pt x="665" y="539"/>
                </a:lnTo>
                <a:lnTo>
                  <a:pt x="666" y="542"/>
                </a:lnTo>
                <a:lnTo>
                  <a:pt x="660" y="548"/>
                </a:lnTo>
                <a:lnTo>
                  <a:pt x="645" y="559"/>
                </a:lnTo>
                <a:lnTo>
                  <a:pt x="645" y="560"/>
                </a:lnTo>
                <a:lnTo>
                  <a:pt x="638" y="565"/>
                </a:lnTo>
                <a:lnTo>
                  <a:pt x="628" y="567"/>
                </a:lnTo>
                <a:lnTo>
                  <a:pt x="627" y="567"/>
                </a:lnTo>
                <a:lnTo>
                  <a:pt x="624" y="570"/>
                </a:lnTo>
                <a:lnTo>
                  <a:pt x="617" y="571"/>
                </a:lnTo>
                <a:lnTo>
                  <a:pt x="614" y="570"/>
                </a:lnTo>
                <a:lnTo>
                  <a:pt x="609" y="573"/>
                </a:lnTo>
                <a:lnTo>
                  <a:pt x="606" y="576"/>
                </a:lnTo>
                <a:lnTo>
                  <a:pt x="602" y="575"/>
                </a:lnTo>
                <a:lnTo>
                  <a:pt x="596" y="563"/>
                </a:lnTo>
                <a:lnTo>
                  <a:pt x="591" y="567"/>
                </a:lnTo>
                <a:lnTo>
                  <a:pt x="592" y="581"/>
                </a:lnTo>
                <a:lnTo>
                  <a:pt x="588" y="576"/>
                </a:lnTo>
                <a:lnTo>
                  <a:pt x="587" y="583"/>
                </a:lnTo>
                <a:lnTo>
                  <a:pt x="585" y="582"/>
                </a:lnTo>
                <a:lnTo>
                  <a:pt x="578" y="588"/>
                </a:lnTo>
                <a:lnTo>
                  <a:pt x="574" y="584"/>
                </a:lnTo>
                <a:lnTo>
                  <a:pt x="572" y="588"/>
                </a:lnTo>
                <a:lnTo>
                  <a:pt x="567" y="587"/>
                </a:lnTo>
                <a:lnTo>
                  <a:pt x="555" y="593"/>
                </a:lnTo>
                <a:lnTo>
                  <a:pt x="545" y="596"/>
                </a:lnTo>
                <a:lnTo>
                  <a:pt x="542" y="597"/>
                </a:lnTo>
                <a:lnTo>
                  <a:pt x="539" y="606"/>
                </a:lnTo>
                <a:lnTo>
                  <a:pt x="542" y="615"/>
                </a:lnTo>
                <a:lnTo>
                  <a:pt x="532" y="614"/>
                </a:lnTo>
                <a:lnTo>
                  <a:pt x="532" y="596"/>
                </a:lnTo>
                <a:lnTo>
                  <a:pt x="528" y="591"/>
                </a:lnTo>
                <a:lnTo>
                  <a:pt x="521" y="593"/>
                </a:lnTo>
                <a:lnTo>
                  <a:pt x="516" y="590"/>
                </a:lnTo>
                <a:lnTo>
                  <a:pt x="512" y="587"/>
                </a:lnTo>
                <a:lnTo>
                  <a:pt x="509" y="590"/>
                </a:lnTo>
                <a:lnTo>
                  <a:pt x="503" y="593"/>
                </a:lnTo>
                <a:lnTo>
                  <a:pt x="488" y="585"/>
                </a:lnTo>
                <a:lnTo>
                  <a:pt x="482" y="579"/>
                </a:lnTo>
                <a:lnTo>
                  <a:pt x="482" y="567"/>
                </a:lnTo>
                <a:lnTo>
                  <a:pt x="464" y="561"/>
                </a:lnTo>
                <a:lnTo>
                  <a:pt x="456" y="560"/>
                </a:lnTo>
                <a:lnTo>
                  <a:pt x="444" y="571"/>
                </a:lnTo>
                <a:lnTo>
                  <a:pt x="440" y="571"/>
                </a:lnTo>
                <a:lnTo>
                  <a:pt x="436" y="572"/>
                </a:lnTo>
                <a:lnTo>
                  <a:pt x="432" y="571"/>
                </a:lnTo>
                <a:lnTo>
                  <a:pt x="425" y="572"/>
                </a:lnTo>
                <a:lnTo>
                  <a:pt x="422" y="575"/>
                </a:lnTo>
                <a:lnTo>
                  <a:pt x="413" y="572"/>
                </a:lnTo>
                <a:lnTo>
                  <a:pt x="408" y="576"/>
                </a:lnTo>
                <a:lnTo>
                  <a:pt x="400" y="577"/>
                </a:lnTo>
                <a:lnTo>
                  <a:pt x="400" y="599"/>
                </a:lnTo>
                <a:lnTo>
                  <a:pt x="393" y="595"/>
                </a:lnTo>
                <a:lnTo>
                  <a:pt x="392" y="591"/>
                </a:lnTo>
                <a:lnTo>
                  <a:pt x="387" y="590"/>
                </a:lnTo>
                <a:lnTo>
                  <a:pt x="375" y="593"/>
                </a:lnTo>
                <a:lnTo>
                  <a:pt x="369" y="582"/>
                </a:lnTo>
                <a:lnTo>
                  <a:pt x="362" y="578"/>
                </a:lnTo>
                <a:lnTo>
                  <a:pt x="366" y="564"/>
                </a:lnTo>
                <a:lnTo>
                  <a:pt x="357" y="559"/>
                </a:lnTo>
                <a:lnTo>
                  <a:pt x="356" y="546"/>
                </a:lnTo>
                <a:lnTo>
                  <a:pt x="354" y="543"/>
                </a:lnTo>
                <a:lnTo>
                  <a:pt x="336" y="546"/>
                </a:lnTo>
                <a:lnTo>
                  <a:pt x="338" y="537"/>
                </a:lnTo>
                <a:lnTo>
                  <a:pt x="339" y="530"/>
                </a:lnTo>
                <a:lnTo>
                  <a:pt x="351" y="517"/>
                </a:lnTo>
                <a:lnTo>
                  <a:pt x="356" y="509"/>
                </a:lnTo>
                <a:lnTo>
                  <a:pt x="357" y="493"/>
                </a:lnTo>
                <a:lnTo>
                  <a:pt x="358" y="479"/>
                </a:lnTo>
                <a:lnTo>
                  <a:pt x="352" y="475"/>
                </a:lnTo>
                <a:lnTo>
                  <a:pt x="342" y="461"/>
                </a:lnTo>
                <a:lnTo>
                  <a:pt x="339" y="467"/>
                </a:lnTo>
                <a:lnTo>
                  <a:pt x="323" y="461"/>
                </a:lnTo>
                <a:lnTo>
                  <a:pt x="326" y="452"/>
                </a:lnTo>
                <a:lnTo>
                  <a:pt x="321" y="450"/>
                </a:lnTo>
                <a:lnTo>
                  <a:pt x="323" y="447"/>
                </a:lnTo>
                <a:lnTo>
                  <a:pt x="316" y="445"/>
                </a:lnTo>
                <a:lnTo>
                  <a:pt x="306" y="450"/>
                </a:lnTo>
                <a:lnTo>
                  <a:pt x="293" y="449"/>
                </a:lnTo>
                <a:close/>
              </a:path>
            </a:pathLst>
          </a:custGeom>
          <a:solidFill>
            <a:schemeClr val="bg1"/>
          </a:solidFill>
          <a:ln w="1651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506" name="Line 140"/>
          <p:cNvSpPr>
            <a:spLocks noChangeShapeType="1"/>
          </p:cNvSpPr>
          <p:nvPr/>
        </p:nvSpPr>
        <p:spPr bwMode="auto">
          <a:xfrm flipV="1">
            <a:off x="7637463" y="3643313"/>
            <a:ext cx="26987" cy="74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507" name="Text Box 141"/>
          <p:cNvSpPr txBox="1">
            <a:spLocks noChangeArrowheads="1"/>
          </p:cNvSpPr>
          <p:nvPr/>
        </p:nvSpPr>
        <p:spPr bwMode="auto">
          <a:xfrm>
            <a:off x="3919538" y="5256213"/>
            <a:ext cx="2016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4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6.4 mil.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6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（</a:t>
            </a:r>
            <a:r>
              <a:rPr kumimoji="1" lang="en-US" altLang="ja-JP" sz="16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Est. by UNAIDS</a:t>
            </a:r>
            <a:r>
              <a:rPr kumimoji="1" lang="ja-JP" altLang="en-US" sz="16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）</a:t>
            </a:r>
          </a:p>
        </p:txBody>
      </p:sp>
      <p:sp>
        <p:nvSpPr>
          <p:cNvPr id="18508" name="Line 142"/>
          <p:cNvSpPr>
            <a:spLocks noChangeShapeType="1"/>
          </p:cNvSpPr>
          <p:nvPr/>
        </p:nvSpPr>
        <p:spPr bwMode="auto">
          <a:xfrm>
            <a:off x="2490788" y="5484813"/>
            <a:ext cx="16176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8509" name="AutoShape 143"/>
          <p:cNvSpPr>
            <a:spLocks noChangeArrowheads="1"/>
          </p:cNvSpPr>
          <p:nvPr/>
        </p:nvSpPr>
        <p:spPr bwMode="auto">
          <a:xfrm>
            <a:off x="2716213" y="3357563"/>
            <a:ext cx="492125" cy="304800"/>
          </a:xfrm>
          <a:prstGeom prst="homePlate">
            <a:avLst>
              <a:gd name="adj" fmla="val 4036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8510" name="AutoShape 144"/>
          <p:cNvSpPr>
            <a:spLocks noChangeArrowheads="1"/>
          </p:cNvSpPr>
          <p:nvPr/>
        </p:nvSpPr>
        <p:spPr bwMode="auto">
          <a:xfrm>
            <a:off x="5722938" y="3357563"/>
            <a:ext cx="493712" cy="304800"/>
          </a:xfrm>
          <a:prstGeom prst="homePlate">
            <a:avLst>
              <a:gd name="adj" fmla="val 40495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grpSp>
        <p:nvGrpSpPr>
          <p:cNvPr id="3" name="Group 145"/>
          <p:cNvGrpSpPr>
            <a:grpSpLocks/>
          </p:cNvGrpSpPr>
          <p:nvPr/>
        </p:nvGrpSpPr>
        <p:grpSpPr bwMode="auto">
          <a:xfrm>
            <a:off x="438150" y="2470150"/>
            <a:ext cx="2544763" cy="2460625"/>
            <a:chOff x="263" y="1358"/>
            <a:chExt cx="1804" cy="1550"/>
          </a:xfrm>
        </p:grpSpPr>
        <p:sp>
          <p:nvSpPr>
            <p:cNvPr id="18539" name="Freeform 146"/>
            <p:cNvSpPr>
              <a:spLocks/>
            </p:cNvSpPr>
            <p:nvPr/>
          </p:nvSpPr>
          <p:spPr bwMode="auto">
            <a:xfrm>
              <a:off x="1152" y="2624"/>
              <a:ext cx="7" cy="2"/>
            </a:xfrm>
            <a:custGeom>
              <a:avLst/>
              <a:gdLst>
                <a:gd name="T0" fmla="*/ 15 w 6"/>
                <a:gd name="T1" fmla="*/ 0 h 1"/>
                <a:gd name="T2" fmla="*/ 0 w 6"/>
                <a:gd name="T3" fmla="*/ 64 h 1"/>
                <a:gd name="T4" fmla="*/ 0 w 6"/>
                <a:gd name="T5" fmla="*/ 0 h 1"/>
                <a:gd name="T6" fmla="*/ 15 w 6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1"/>
                <a:gd name="T14" fmla="*/ 6 w 6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1">
                  <a:moveTo>
                    <a:pt x="6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40" name="Freeform 147"/>
            <p:cNvSpPr>
              <a:spLocks/>
            </p:cNvSpPr>
            <p:nvPr/>
          </p:nvSpPr>
          <p:spPr bwMode="auto">
            <a:xfrm>
              <a:off x="1255" y="2553"/>
              <a:ext cx="192" cy="199"/>
            </a:xfrm>
            <a:custGeom>
              <a:avLst/>
              <a:gdLst>
                <a:gd name="T0" fmla="*/ 386 w 167"/>
                <a:gd name="T1" fmla="*/ 261 h 158"/>
                <a:gd name="T2" fmla="*/ 350 w 167"/>
                <a:gd name="T3" fmla="*/ 256 h 158"/>
                <a:gd name="T4" fmla="*/ 346 w 167"/>
                <a:gd name="T5" fmla="*/ 256 h 158"/>
                <a:gd name="T6" fmla="*/ 327 w 167"/>
                <a:gd name="T7" fmla="*/ 355 h 158"/>
                <a:gd name="T8" fmla="*/ 335 w 167"/>
                <a:gd name="T9" fmla="*/ 356 h 158"/>
                <a:gd name="T10" fmla="*/ 327 w 167"/>
                <a:gd name="T11" fmla="*/ 395 h 158"/>
                <a:gd name="T12" fmla="*/ 304 w 167"/>
                <a:gd name="T13" fmla="*/ 417 h 158"/>
                <a:gd name="T14" fmla="*/ 286 w 167"/>
                <a:gd name="T15" fmla="*/ 463 h 158"/>
                <a:gd name="T16" fmla="*/ 291 w 167"/>
                <a:gd name="T17" fmla="*/ 494 h 158"/>
                <a:gd name="T18" fmla="*/ 293 w 167"/>
                <a:gd name="T19" fmla="*/ 494 h 158"/>
                <a:gd name="T20" fmla="*/ 286 w 167"/>
                <a:gd name="T21" fmla="*/ 521 h 158"/>
                <a:gd name="T22" fmla="*/ 277 w 167"/>
                <a:gd name="T23" fmla="*/ 549 h 158"/>
                <a:gd name="T24" fmla="*/ 272 w 167"/>
                <a:gd name="T25" fmla="*/ 600 h 158"/>
                <a:gd name="T26" fmla="*/ 220 w 167"/>
                <a:gd name="T27" fmla="*/ 631 h 158"/>
                <a:gd name="T28" fmla="*/ 214 w 167"/>
                <a:gd name="T29" fmla="*/ 591 h 158"/>
                <a:gd name="T30" fmla="*/ 205 w 167"/>
                <a:gd name="T31" fmla="*/ 583 h 158"/>
                <a:gd name="T32" fmla="*/ 179 w 167"/>
                <a:gd name="T33" fmla="*/ 583 h 158"/>
                <a:gd name="T34" fmla="*/ 155 w 167"/>
                <a:gd name="T35" fmla="*/ 560 h 158"/>
                <a:gd name="T36" fmla="*/ 135 w 167"/>
                <a:gd name="T37" fmla="*/ 583 h 158"/>
                <a:gd name="T38" fmla="*/ 113 w 167"/>
                <a:gd name="T39" fmla="*/ 586 h 158"/>
                <a:gd name="T40" fmla="*/ 106 w 167"/>
                <a:gd name="T41" fmla="*/ 549 h 158"/>
                <a:gd name="T42" fmla="*/ 71 w 167"/>
                <a:gd name="T43" fmla="*/ 552 h 158"/>
                <a:gd name="T44" fmla="*/ 78 w 167"/>
                <a:gd name="T45" fmla="*/ 549 h 158"/>
                <a:gd name="T46" fmla="*/ 68 w 167"/>
                <a:gd name="T47" fmla="*/ 560 h 158"/>
                <a:gd name="T48" fmla="*/ 51 w 167"/>
                <a:gd name="T49" fmla="*/ 549 h 158"/>
                <a:gd name="T50" fmla="*/ 39 w 167"/>
                <a:gd name="T51" fmla="*/ 472 h 158"/>
                <a:gd name="T52" fmla="*/ 39 w 167"/>
                <a:gd name="T53" fmla="*/ 416 h 158"/>
                <a:gd name="T54" fmla="*/ 13 w 167"/>
                <a:gd name="T55" fmla="*/ 379 h 158"/>
                <a:gd name="T56" fmla="*/ 15 w 167"/>
                <a:gd name="T57" fmla="*/ 379 h 158"/>
                <a:gd name="T58" fmla="*/ 10 w 167"/>
                <a:gd name="T59" fmla="*/ 349 h 158"/>
                <a:gd name="T60" fmla="*/ 10 w 167"/>
                <a:gd name="T61" fmla="*/ 322 h 158"/>
                <a:gd name="T62" fmla="*/ 0 w 167"/>
                <a:gd name="T63" fmla="*/ 263 h 158"/>
                <a:gd name="T64" fmla="*/ 11 w 167"/>
                <a:gd name="T65" fmla="*/ 230 h 158"/>
                <a:gd name="T66" fmla="*/ 3 w 167"/>
                <a:gd name="T67" fmla="*/ 230 h 158"/>
                <a:gd name="T68" fmla="*/ 28 w 167"/>
                <a:gd name="T69" fmla="*/ 175 h 158"/>
                <a:gd name="T70" fmla="*/ 37 w 167"/>
                <a:gd name="T71" fmla="*/ 224 h 158"/>
                <a:gd name="T72" fmla="*/ 71 w 167"/>
                <a:gd name="T73" fmla="*/ 261 h 158"/>
                <a:gd name="T74" fmla="*/ 122 w 167"/>
                <a:gd name="T75" fmla="*/ 241 h 158"/>
                <a:gd name="T76" fmla="*/ 136 w 167"/>
                <a:gd name="T77" fmla="*/ 213 h 158"/>
                <a:gd name="T78" fmla="*/ 186 w 167"/>
                <a:gd name="T79" fmla="*/ 232 h 158"/>
                <a:gd name="T80" fmla="*/ 220 w 167"/>
                <a:gd name="T81" fmla="*/ 213 h 158"/>
                <a:gd name="T82" fmla="*/ 237 w 167"/>
                <a:gd name="T83" fmla="*/ 145 h 158"/>
                <a:gd name="T84" fmla="*/ 246 w 167"/>
                <a:gd name="T85" fmla="*/ 108 h 158"/>
                <a:gd name="T86" fmla="*/ 258 w 167"/>
                <a:gd name="T87" fmla="*/ 59 h 158"/>
                <a:gd name="T88" fmla="*/ 266 w 167"/>
                <a:gd name="T89" fmla="*/ 0 h 158"/>
                <a:gd name="T90" fmla="*/ 299 w 167"/>
                <a:gd name="T91" fmla="*/ 13 h 158"/>
                <a:gd name="T92" fmla="*/ 335 w 167"/>
                <a:gd name="T93" fmla="*/ 16 h 158"/>
                <a:gd name="T94" fmla="*/ 327 w 167"/>
                <a:gd name="T95" fmla="*/ 25 h 158"/>
                <a:gd name="T96" fmla="*/ 329 w 167"/>
                <a:gd name="T97" fmla="*/ 37 h 158"/>
                <a:gd name="T98" fmla="*/ 338 w 167"/>
                <a:gd name="T99" fmla="*/ 60 h 158"/>
                <a:gd name="T100" fmla="*/ 329 w 167"/>
                <a:gd name="T101" fmla="*/ 59 h 158"/>
                <a:gd name="T102" fmla="*/ 318 w 167"/>
                <a:gd name="T103" fmla="*/ 60 h 158"/>
                <a:gd name="T104" fmla="*/ 325 w 167"/>
                <a:gd name="T105" fmla="*/ 87 h 158"/>
                <a:gd name="T106" fmla="*/ 353 w 167"/>
                <a:gd name="T107" fmla="*/ 164 h 158"/>
                <a:gd name="T108" fmla="*/ 344 w 167"/>
                <a:gd name="T109" fmla="*/ 185 h 158"/>
                <a:gd name="T110" fmla="*/ 363 w 167"/>
                <a:gd name="T111" fmla="*/ 230 h 158"/>
                <a:gd name="T112" fmla="*/ 386 w 167"/>
                <a:gd name="T113" fmla="*/ 261 h 15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67"/>
                <a:gd name="T172" fmla="*/ 0 h 158"/>
                <a:gd name="T173" fmla="*/ 167 w 167"/>
                <a:gd name="T174" fmla="*/ 158 h 15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67" h="158">
                  <a:moveTo>
                    <a:pt x="167" y="65"/>
                  </a:moveTo>
                  <a:lnTo>
                    <a:pt x="151" y="64"/>
                  </a:lnTo>
                  <a:lnTo>
                    <a:pt x="150" y="64"/>
                  </a:lnTo>
                  <a:lnTo>
                    <a:pt x="142" y="89"/>
                  </a:lnTo>
                  <a:lnTo>
                    <a:pt x="144" y="90"/>
                  </a:lnTo>
                  <a:lnTo>
                    <a:pt x="142" y="99"/>
                  </a:lnTo>
                  <a:lnTo>
                    <a:pt x="131" y="105"/>
                  </a:lnTo>
                  <a:lnTo>
                    <a:pt x="124" y="116"/>
                  </a:lnTo>
                  <a:lnTo>
                    <a:pt x="125" y="124"/>
                  </a:lnTo>
                  <a:lnTo>
                    <a:pt x="127" y="124"/>
                  </a:lnTo>
                  <a:lnTo>
                    <a:pt x="124" y="130"/>
                  </a:lnTo>
                  <a:lnTo>
                    <a:pt x="120" y="137"/>
                  </a:lnTo>
                  <a:lnTo>
                    <a:pt x="118" y="150"/>
                  </a:lnTo>
                  <a:lnTo>
                    <a:pt x="95" y="158"/>
                  </a:lnTo>
                  <a:lnTo>
                    <a:pt x="93" y="148"/>
                  </a:lnTo>
                  <a:lnTo>
                    <a:pt x="89" y="146"/>
                  </a:lnTo>
                  <a:lnTo>
                    <a:pt x="78" y="146"/>
                  </a:lnTo>
                  <a:lnTo>
                    <a:pt x="67" y="140"/>
                  </a:lnTo>
                  <a:lnTo>
                    <a:pt x="58" y="146"/>
                  </a:lnTo>
                  <a:lnTo>
                    <a:pt x="49" y="147"/>
                  </a:lnTo>
                  <a:lnTo>
                    <a:pt x="46" y="137"/>
                  </a:lnTo>
                  <a:lnTo>
                    <a:pt x="31" y="138"/>
                  </a:lnTo>
                  <a:lnTo>
                    <a:pt x="33" y="137"/>
                  </a:lnTo>
                  <a:lnTo>
                    <a:pt x="29" y="140"/>
                  </a:lnTo>
                  <a:lnTo>
                    <a:pt x="22" y="137"/>
                  </a:lnTo>
                  <a:lnTo>
                    <a:pt x="17" y="118"/>
                  </a:lnTo>
                  <a:lnTo>
                    <a:pt x="17" y="104"/>
                  </a:lnTo>
                  <a:lnTo>
                    <a:pt x="6" y="95"/>
                  </a:lnTo>
                  <a:lnTo>
                    <a:pt x="7" y="95"/>
                  </a:lnTo>
                  <a:lnTo>
                    <a:pt x="4" y="87"/>
                  </a:lnTo>
                  <a:lnTo>
                    <a:pt x="4" y="81"/>
                  </a:lnTo>
                  <a:lnTo>
                    <a:pt x="0" y="66"/>
                  </a:lnTo>
                  <a:lnTo>
                    <a:pt x="5" y="57"/>
                  </a:lnTo>
                  <a:lnTo>
                    <a:pt x="3" y="57"/>
                  </a:lnTo>
                  <a:lnTo>
                    <a:pt x="12" y="44"/>
                  </a:lnTo>
                  <a:lnTo>
                    <a:pt x="16" y="56"/>
                  </a:lnTo>
                  <a:lnTo>
                    <a:pt x="31" y="65"/>
                  </a:lnTo>
                  <a:lnTo>
                    <a:pt x="53" y="60"/>
                  </a:lnTo>
                  <a:lnTo>
                    <a:pt x="59" y="53"/>
                  </a:lnTo>
                  <a:lnTo>
                    <a:pt x="81" y="58"/>
                  </a:lnTo>
                  <a:lnTo>
                    <a:pt x="95" y="53"/>
                  </a:lnTo>
                  <a:lnTo>
                    <a:pt x="103" y="36"/>
                  </a:lnTo>
                  <a:lnTo>
                    <a:pt x="107" y="27"/>
                  </a:lnTo>
                  <a:lnTo>
                    <a:pt x="112" y="14"/>
                  </a:lnTo>
                  <a:lnTo>
                    <a:pt x="115" y="0"/>
                  </a:lnTo>
                  <a:lnTo>
                    <a:pt x="130" y="3"/>
                  </a:lnTo>
                  <a:lnTo>
                    <a:pt x="144" y="4"/>
                  </a:lnTo>
                  <a:lnTo>
                    <a:pt x="142" y="6"/>
                  </a:lnTo>
                  <a:lnTo>
                    <a:pt x="143" y="9"/>
                  </a:lnTo>
                  <a:lnTo>
                    <a:pt x="147" y="15"/>
                  </a:lnTo>
                  <a:lnTo>
                    <a:pt x="143" y="14"/>
                  </a:lnTo>
                  <a:lnTo>
                    <a:pt x="138" y="15"/>
                  </a:lnTo>
                  <a:lnTo>
                    <a:pt x="141" y="22"/>
                  </a:lnTo>
                  <a:lnTo>
                    <a:pt x="153" y="41"/>
                  </a:lnTo>
                  <a:lnTo>
                    <a:pt x="149" y="47"/>
                  </a:lnTo>
                  <a:lnTo>
                    <a:pt x="157" y="57"/>
                  </a:lnTo>
                  <a:lnTo>
                    <a:pt x="167" y="65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41" name="Freeform 148"/>
            <p:cNvSpPr>
              <a:spLocks/>
            </p:cNvSpPr>
            <p:nvPr/>
          </p:nvSpPr>
          <p:spPr bwMode="auto">
            <a:xfrm>
              <a:off x="988" y="2526"/>
              <a:ext cx="210" cy="269"/>
            </a:xfrm>
            <a:custGeom>
              <a:avLst/>
              <a:gdLst>
                <a:gd name="T0" fmla="*/ 455 w 180"/>
                <a:gd name="T1" fmla="*/ 666 h 213"/>
                <a:gd name="T2" fmla="*/ 449 w 180"/>
                <a:gd name="T3" fmla="*/ 676 h 213"/>
                <a:gd name="T4" fmla="*/ 447 w 180"/>
                <a:gd name="T5" fmla="*/ 767 h 213"/>
                <a:gd name="T6" fmla="*/ 443 w 180"/>
                <a:gd name="T7" fmla="*/ 864 h 213"/>
                <a:gd name="T8" fmla="*/ 421 w 180"/>
                <a:gd name="T9" fmla="*/ 835 h 213"/>
                <a:gd name="T10" fmla="*/ 419 w 180"/>
                <a:gd name="T11" fmla="*/ 854 h 213"/>
                <a:gd name="T12" fmla="*/ 399 w 180"/>
                <a:gd name="T13" fmla="*/ 841 h 213"/>
                <a:gd name="T14" fmla="*/ 399 w 180"/>
                <a:gd name="T15" fmla="*/ 864 h 213"/>
                <a:gd name="T16" fmla="*/ 357 w 180"/>
                <a:gd name="T17" fmla="*/ 799 h 213"/>
                <a:gd name="T18" fmla="*/ 333 w 180"/>
                <a:gd name="T19" fmla="*/ 760 h 213"/>
                <a:gd name="T20" fmla="*/ 308 w 180"/>
                <a:gd name="T21" fmla="*/ 726 h 213"/>
                <a:gd name="T22" fmla="*/ 286 w 180"/>
                <a:gd name="T23" fmla="*/ 692 h 213"/>
                <a:gd name="T24" fmla="*/ 262 w 180"/>
                <a:gd name="T25" fmla="*/ 650 h 213"/>
                <a:gd name="T26" fmla="*/ 244 w 180"/>
                <a:gd name="T27" fmla="*/ 589 h 213"/>
                <a:gd name="T28" fmla="*/ 225 w 180"/>
                <a:gd name="T29" fmla="*/ 523 h 213"/>
                <a:gd name="T30" fmla="*/ 217 w 180"/>
                <a:gd name="T31" fmla="*/ 514 h 213"/>
                <a:gd name="T32" fmla="*/ 194 w 180"/>
                <a:gd name="T33" fmla="*/ 461 h 213"/>
                <a:gd name="T34" fmla="*/ 170 w 180"/>
                <a:gd name="T35" fmla="*/ 404 h 213"/>
                <a:gd name="T36" fmla="*/ 156 w 180"/>
                <a:gd name="T37" fmla="*/ 351 h 213"/>
                <a:gd name="T38" fmla="*/ 146 w 180"/>
                <a:gd name="T39" fmla="*/ 298 h 213"/>
                <a:gd name="T40" fmla="*/ 114 w 180"/>
                <a:gd name="T41" fmla="*/ 248 h 213"/>
                <a:gd name="T42" fmla="*/ 89 w 180"/>
                <a:gd name="T43" fmla="*/ 183 h 213"/>
                <a:gd name="T44" fmla="*/ 56 w 180"/>
                <a:gd name="T45" fmla="*/ 135 h 213"/>
                <a:gd name="T46" fmla="*/ 26 w 180"/>
                <a:gd name="T47" fmla="*/ 86 h 213"/>
                <a:gd name="T48" fmla="*/ 0 w 180"/>
                <a:gd name="T49" fmla="*/ 0 h 213"/>
                <a:gd name="T50" fmla="*/ 27 w 180"/>
                <a:gd name="T51" fmla="*/ 1 h 213"/>
                <a:gd name="T52" fmla="*/ 63 w 180"/>
                <a:gd name="T53" fmla="*/ 13 h 213"/>
                <a:gd name="T54" fmla="*/ 90 w 180"/>
                <a:gd name="T55" fmla="*/ 25 h 213"/>
                <a:gd name="T56" fmla="*/ 129 w 180"/>
                <a:gd name="T57" fmla="*/ 95 h 213"/>
                <a:gd name="T58" fmla="*/ 132 w 180"/>
                <a:gd name="T59" fmla="*/ 107 h 213"/>
                <a:gd name="T60" fmla="*/ 166 w 180"/>
                <a:gd name="T61" fmla="*/ 168 h 213"/>
                <a:gd name="T62" fmla="*/ 205 w 180"/>
                <a:gd name="T63" fmla="*/ 220 h 213"/>
                <a:gd name="T64" fmla="*/ 237 w 180"/>
                <a:gd name="T65" fmla="*/ 272 h 213"/>
                <a:gd name="T66" fmla="*/ 234 w 180"/>
                <a:gd name="T67" fmla="*/ 248 h 213"/>
                <a:gd name="T68" fmla="*/ 269 w 180"/>
                <a:gd name="T69" fmla="*/ 292 h 213"/>
                <a:gd name="T70" fmla="*/ 293 w 180"/>
                <a:gd name="T71" fmla="*/ 338 h 213"/>
                <a:gd name="T72" fmla="*/ 328 w 180"/>
                <a:gd name="T73" fmla="*/ 376 h 213"/>
                <a:gd name="T74" fmla="*/ 334 w 180"/>
                <a:gd name="T75" fmla="*/ 386 h 213"/>
                <a:gd name="T76" fmla="*/ 359 w 180"/>
                <a:gd name="T77" fmla="*/ 419 h 213"/>
                <a:gd name="T78" fmla="*/ 344 w 180"/>
                <a:gd name="T79" fmla="*/ 437 h 213"/>
                <a:gd name="T80" fmla="*/ 345 w 180"/>
                <a:gd name="T81" fmla="*/ 451 h 213"/>
                <a:gd name="T82" fmla="*/ 344 w 180"/>
                <a:gd name="T83" fmla="*/ 462 h 213"/>
                <a:gd name="T84" fmla="*/ 347 w 180"/>
                <a:gd name="T85" fmla="*/ 487 h 213"/>
                <a:gd name="T86" fmla="*/ 383 w 180"/>
                <a:gd name="T87" fmla="*/ 499 h 213"/>
                <a:gd name="T88" fmla="*/ 390 w 180"/>
                <a:gd name="T89" fmla="*/ 553 h 213"/>
                <a:gd name="T90" fmla="*/ 399 w 180"/>
                <a:gd name="T91" fmla="*/ 572 h 213"/>
                <a:gd name="T92" fmla="*/ 401 w 180"/>
                <a:gd name="T93" fmla="*/ 602 h 213"/>
                <a:gd name="T94" fmla="*/ 432 w 180"/>
                <a:gd name="T95" fmla="*/ 602 h 213"/>
                <a:gd name="T96" fmla="*/ 455 w 180"/>
                <a:gd name="T97" fmla="*/ 666 h 21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80"/>
                <a:gd name="T148" fmla="*/ 0 h 213"/>
                <a:gd name="T149" fmla="*/ 180 w 180"/>
                <a:gd name="T150" fmla="*/ 213 h 21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80" h="213">
                  <a:moveTo>
                    <a:pt x="180" y="164"/>
                  </a:moveTo>
                  <a:lnTo>
                    <a:pt x="178" y="167"/>
                  </a:lnTo>
                  <a:lnTo>
                    <a:pt x="177" y="189"/>
                  </a:lnTo>
                  <a:lnTo>
                    <a:pt x="176" y="213"/>
                  </a:lnTo>
                  <a:lnTo>
                    <a:pt x="167" y="206"/>
                  </a:lnTo>
                  <a:lnTo>
                    <a:pt x="166" y="211"/>
                  </a:lnTo>
                  <a:lnTo>
                    <a:pt x="158" y="207"/>
                  </a:lnTo>
                  <a:lnTo>
                    <a:pt x="158" y="213"/>
                  </a:lnTo>
                  <a:lnTo>
                    <a:pt x="141" y="197"/>
                  </a:lnTo>
                  <a:lnTo>
                    <a:pt x="131" y="188"/>
                  </a:lnTo>
                  <a:lnTo>
                    <a:pt x="122" y="179"/>
                  </a:lnTo>
                  <a:lnTo>
                    <a:pt x="113" y="170"/>
                  </a:lnTo>
                  <a:lnTo>
                    <a:pt x="104" y="161"/>
                  </a:lnTo>
                  <a:lnTo>
                    <a:pt x="96" y="145"/>
                  </a:lnTo>
                  <a:lnTo>
                    <a:pt x="89" y="129"/>
                  </a:lnTo>
                  <a:lnTo>
                    <a:pt x="86" y="127"/>
                  </a:lnTo>
                  <a:lnTo>
                    <a:pt x="77" y="113"/>
                  </a:lnTo>
                  <a:lnTo>
                    <a:pt x="68" y="99"/>
                  </a:lnTo>
                  <a:lnTo>
                    <a:pt x="63" y="86"/>
                  </a:lnTo>
                  <a:lnTo>
                    <a:pt x="58" y="74"/>
                  </a:lnTo>
                  <a:lnTo>
                    <a:pt x="45" y="61"/>
                  </a:lnTo>
                  <a:lnTo>
                    <a:pt x="35" y="45"/>
                  </a:lnTo>
                  <a:lnTo>
                    <a:pt x="22" y="33"/>
                  </a:lnTo>
                  <a:lnTo>
                    <a:pt x="10" y="21"/>
                  </a:lnTo>
                  <a:lnTo>
                    <a:pt x="0" y="0"/>
                  </a:lnTo>
                  <a:lnTo>
                    <a:pt x="11" y="1"/>
                  </a:lnTo>
                  <a:lnTo>
                    <a:pt x="24" y="3"/>
                  </a:lnTo>
                  <a:lnTo>
                    <a:pt x="36" y="6"/>
                  </a:lnTo>
                  <a:lnTo>
                    <a:pt x="51" y="23"/>
                  </a:lnTo>
                  <a:lnTo>
                    <a:pt x="52" y="26"/>
                  </a:lnTo>
                  <a:lnTo>
                    <a:pt x="66" y="41"/>
                  </a:lnTo>
                  <a:lnTo>
                    <a:pt x="81" y="54"/>
                  </a:lnTo>
                  <a:lnTo>
                    <a:pt x="94" y="67"/>
                  </a:lnTo>
                  <a:lnTo>
                    <a:pt x="93" y="61"/>
                  </a:lnTo>
                  <a:lnTo>
                    <a:pt x="107" y="72"/>
                  </a:lnTo>
                  <a:lnTo>
                    <a:pt x="116" y="83"/>
                  </a:lnTo>
                  <a:lnTo>
                    <a:pt x="130" y="93"/>
                  </a:lnTo>
                  <a:lnTo>
                    <a:pt x="132" y="95"/>
                  </a:lnTo>
                  <a:lnTo>
                    <a:pt x="142" y="104"/>
                  </a:lnTo>
                  <a:lnTo>
                    <a:pt x="136" y="108"/>
                  </a:lnTo>
                  <a:lnTo>
                    <a:pt x="137" y="111"/>
                  </a:lnTo>
                  <a:lnTo>
                    <a:pt x="136" y="114"/>
                  </a:lnTo>
                  <a:lnTo>
                    <a:pt x="138" y="120"/>
                  </a:lnTo>
                  <a:lnTo>
                    <a:pt x="152" y="123"/>
                  </a:lnTo>
                  <a:lnTo>
                    <a:pt x="154" y="137"/>
                  </a:lnTo>
                  <a:lnTo>
                    <a:pt x="158" y="141"/>
                  </a:lnTo>
                  <a:lnTo>
                    <a:pt x="159" y="149"/>
                  </a:lnTo>
                  <a:lnTo>
                    <a:pt x="171" y="149"/>
                  </a:lnTo>
                  <a:lnTo>
                    <a:pt x="180" y="164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42" name="Freeform 149"/>
            <p:cNvSpPr>
              <a:spLocks/>
            </p:cNvSpPr>
            <p:nvPr/>
          </p:nvSpPr>
          <p:spPr bwMode="auto">
            <a:xfrm>
              <a:off x="1684" y="2668"/>
              <a:ext cx="192" cy="205"/>
            </a:xfrm>
            <a:custGeom>
              <a:avLst/>
              <a:gdLst>
                <a:gd name="T0" fmla="*/ 335 w 164"/>
                <a:gd name="T1" fmla="*/ 504 h 165"/>
                <a:gd name="T2" fmla="*/ 345 w 164"/>
                <a:gd name="T3" fmla="*/ 537 h 165"/>
                <a:gd name="T4" fmla="*/ 395 w 164"/>
                <a:gd name="T5" fmla="*/ 562 h 165"/>
                <a:gd name="T6" fmla="*/ 423 w 164"/>
                <a:gd name="T7" fmla="*/ 548 h 165"/>
                <a:gd name="T8" fmla="*/ 423 w 164"/>
                <a:gd name="T9" fmla="*/ 435 h 165"/>
                <a:gd name="T10" fmla="*/ 423 w 164"/>
                <a:gd name="T11" fmla="*/ 323 h 165"/>
                <a:gd name="T12" fmla="*/ 423 w 164"/>
                <a:gd name="T13" fmla="*/ 209 h 165"/>
                <a:gd name="T14" fmla="*/ 395 w 164"/>
                <a:gd name="T15" fmla="*/ 144 h 165"/>
                <a:gd name="T16" fmla="*/ 286 w 164"/>
                <a:gd name="T17" fmla="*/ 75 h 165"/>
                <a:gd name="T18" fmla="*/ 222 w 164"/>
                <a:gd name="T19" fmla="*/ 144 h 165"/>
                <a:gd name="T20" fmla="*/ 160 w 164"/>
                <a:gd name="T21" fmla="*/ 184 h 165"/>
                <a:gd name="T22" fmla="*/ 142 w 164"/>
                <a:gd name="T23" fmla="*/ 166 h 165"/>
                <a:gd name="T24" fmla="*/ 130 w 164"/>
                <a:gd name="T25" fmla="*/ 57 h 165"/>
                <a:gd name="T26" fmla="*/ 81 w 164"/>
                <a:gd name="T27" fmla="*/ 14 h 165"/>
                <a:gd name="T28" fmla="*/ 2 w 164"/>
                <a:gd name="T29" fmla="*/ 40 h 165"/>
                <a:gd name="T30" fmla="*/ 34 w 164"/>
                <a:gd name="T31" fmla="*/ 88 h 165"/>
                <a:gd name="T32" fmla="*/ 87 w 164"/>
                <a:gd name="T33" fmla="*/ 127 h 165"/>
                <a:gd name="T34" fmla="*/ 117 w 164"/>
                <a:gd name="T35" fmla="*/ 138 h 165"/>
                <a:gd name="T36" fmla="*/ 107 w 164"/>
                <a:gd name="T37" fmla="*/ 148 h 165"/>
                <a:gd name="T38" fmla="*/ 55 w 164"/>
                <a:gd name="T39" fmla="*/ 160 h 165"/>
                <a:gd name="T40" fmla="*/ 77 w 164"/>
                <a:gd name="T41" fmla="*/ 216 h 165"/>
                <a:gd name="T42" fmla="*/ 95 w 164"/>
                <a:gd name="T43" fmla="*/ 247 h 165"/>
                <a:gd name="T44" fmla="*/ 114 w 164"/>
                <a:gd name="T45" fmla="*/ 229 h 165"/>
                <a:gd name="T46" fmla="*/ 160 w 164"/>
                <a:gd name="T47" fmla="*/ 244 h 165"/>
                <a:gd name="T48" fmla="*/ 191 w 164"/>
                <a:gd name="T49" fmla="*/ 285 h 165"/>
                <a:gd name="T50" fmla="*/ 254 w 164"/>
                <a:gd name="T51" fmla="*/ 318 h 165"/>
                <a:gd name="T52" fmla="*/ 300 w 164"/>
                <a:gd name="T53" fmla="*/ 365 h 165"/>
                <a:gd name="T54" fmla="*/ 344 w 164"/>
                <a:gd name="T55" fmla="*/ 453 h 165"/>
                <a:gd name="T56" fmla="*/ 345 w 164"/>
                <a:gd name="T57" fmla="*/ 473 h 165"/>
                <a:gd name="T58" fmla="*/ 331 w 164"/>
                <a:gd name="T59" fmla="*/ 498 h 165"/>
                <a:gd name="T60" fmla="*/ 282 w 164"/>
                <a:gd name="T61" fmla="*/ 552 h 165"/>
                <a:gd name="T62" fmla="*/ 335 w 164"/>
                <a:gd name="T63" fmla="*/ 503 h 16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64"/>
                <a:gd name="T97" fmla="*/ 0 h 165"/>
                <a:gd name="T98" fmla="*/ 164 w 164"/>
                <a:gd name="T99" fmla="*/ 165 h 16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64" h="165">
                  <a:moveTo>
                    <a:pt x="130" y="137"/>
                  </a:moveTo>
                  <a:lnTo>
                    <a:pt x="130" y="138"/>
                  </a:lnTo>
                  <a:lnTo>
                    <a:pt x="130" y="147"/>
                  </a:lnTo>
                  <a:lnTo>
                    <a:pt x="134" y="146"/>
                  </a:lnTo>
                  <a:lnTo>
                    <a:pt x="148" y="143"/>
                  </a:lnTo>
                  <a:lnTo>
                    <a:pt x="153" y="153"/>
                  </a:lnTo>
                  <a:lnTo>
                    <a:pt x="164" y="165"/>
                  </a:lnTo>
                  <a:lnTo>
                    <a:pt x="164" y="149"/>
                  </a:lnTo>
                  <a:lnTo>
                    <a:pt x="164" y="134"/>
                  </a:lnTo>
                  <a:lnTo>
                    <a:pt x="164" y="118"/>
                  </a:lnTo>
                  <a:lnTo>
                    <a:pt x="164" y="102"/>
                  </a:lnTo>
                  <a:lnTo>
                    <a:pt x="164" y="88"/>
                  </a:lnTo>
                  <a:lnTo>
                    <a:pt x="164" y="72"/>
                  </a:lnTo>
                  <a:lnTo>
                    <a:pt x="164" y="57"/>
                  </a:lnTo>
                  <a:lnTo>
                    <a:pt x="164" y="41"/>
                  </a:lnTo>
                  <a:lnTo>
                    <a:pt x="153" y="39"/>
                  </a:lnTo>
                  <a:lnTo>
                    <a:pt x="133" y="29"/>
                  </a:lnTo>
                  <a:lnTo>
                    <a:pt x="111" y="20"/>
                  </a:lnTo>
                  <a:lnTo>
                    <a:pt x="100" y="29"/>
                  </a:lnTo>
                  <a:lnTo>
                    <a:pt x="86" y="39"/>
                  </a:lnTo>
                  <a:lnTo>
                    <a:pt x="69" y="56"/>
                  </a:lnTo>
                  <a:lnTo>
                    <a:pt x="62" y="50"/>
                  </a:lnTo>
                  <a:lnTo>
                    <a:pt x="56" y="41"/>
                  </a:lnTo>
                  <a:lnTo>
                    <a:pt x="55" y="45"/>
                  </a:lnTo>
                  <a:lnTo>
                    <a:pt x="50" y="23"/>
                  </a:lnTo>
                  <a:lnTo>
                    <a:pt x="50" y="15"/>
                  </a:lnTo>
                  <a:lnTo>
                    <a:pt x="48" y="6"/>
                  </a:lnTo>
                  <a:lnTo>
                    <a:pt x="32" y="4"/>
                  </a:lnTo>
                  <a:lnTo>
                    <a:pt x="18" y="0"/>
                  </a:lnTo>
                  <a:lnTo>
                    <a:pt x="2" y="11"/>
                  </a:lnTo>
                  <a:lnTo>
                    <a:pt x="0" y="20"/>
                  </a:lnTo>
                  <a:lnTo>
                    <a:pt x="13" y="24"/>
                  </a:lnTo>
                  <a:lnTo>
                    <a:pt x="21" y="35"/>
                  </a:lnTo>
                  <a:lnTo>
                    <a:pt x="33" y="35"/>
                  </a:lnTo>
                  <a:lnTo>
                    <a:pt x="45" y="34"/>
                  </a:lnTo>
                  <a:lnTo>
                    <a:pt x="45" y="38"/>
                  </a:lnTo>
                  <a:lnTo>
                    <a:pt x="44" y="40"/>
                  </a:lnTo>
                  <a:lnTo>
                    <a:pt x="42" y="40"/>
                  </a:lnTo>
                  <a:lnTo>
                    <a:pt x="37" y="40"/>
                  </a:lnTo>
                  <a:lnTo>
                    <a:pt x="21" y="44"/>
                  </a:lnTo>
                  <a:lnTo>
                    <a:pt x="15" y="47"/>
                  </a:lnTo>
                  <a:lnTo>
                    <a:pt x="30" y="59"/>
                  </a:lnTo>
                  <a:lnTo>
                    <a:pt x="28" y="68"/>
                  </a:lnTo>
                  <a:lnTo>
                    <a:pt x="37" y="68"/>
                  </a:lnTo>
                  <a:lnTo>
                    <a:pt x="46" y="51"/>
                  </a:lnTo>
                  <a:lnTo>
                    <a:pt x="44" y="62"/>
                  </a:lnTo>
                  <a:lnTo>
                    <a:pt x="58" y="66"/>
                  </a:lnTo>
                  <a:lnTo>
                    <a:pt x="62" y="66"/>
                  </a:lnTo>
                  <a:lnTo>
                    <a:pt x="61" y="72"/>
                  </a:lnTo>
                  <a:lnTo>
                    <a:pt x="74" y="77"/>
                  </a:lnTo>
                  <a:lnTo>
                    <a:pt x="86" y="82"/>
                  </a:lnTo>
                  <a:lnTo>
                    <a:pt x="98" y="87"/>
                  </a:lnTo>
                  <a:lnTo>
                    <a:pt x="111" y="92"/>
                  </a:lnTo>
                  <a:lnTo>
                    <a:pt x="117" y="100"/>
                  </a:lnTo>
                  <a:lnTo>
                    <a:pt x="128" y="120"/>
                  </a:lnTo>
                  <a:lnTo>
                    <a:pt x="133" y="124"/>
                  </a:lnTo>
                  <a:lnTo>
                    <a:pt x="124" y="124"/>
                  </a:lnTo>
                  <a:lnTo>
                    <a:pt x="134" y="129"/>
                  </a:lnTo>
                  <a:lnTo>
                    <a:pt x="127" y="129"/>
                  </a:lnTo>
                  <a:lnTo>
                    <a:pt x="129" y="135"/>
                  </a:lnTo>
                  <a:lnTo>
                    <a:pt x="118" y="134"/>
                  </a:lnTo>
                  <a:lnTo>
                    <a:pt x="109" y="150"/>
                  </a:lnTo>
                  <a:lnTo>
                    <a:pt x="124" y="148"/>
                  </a:lnTo>
                  <a:lnTo>
                    <a:pt x="130" y="13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43" name="Freeform 150"/>
            <p:cNvSpPr>
              <a:spLocks/>
            </p:cNvSpPr>
            <p:nvPr/>
          </p:nvSpPr>
          <p:spPr bwMode="auto">
            <a:xfrm>
              <a:off x="1184" y="2797"/>
              <a:ext cx="182" cy="69"/>
            </a:xfrm>
            <a:custGeom>
              <a:avLst/>
              <a:gdLst>
                <a:gd name="T0" fmla="*/ 406 w 155"/>
                <a:gd name="T1" fmla="*/ 258 h 53"/>
                <a:gd name="T2" fmla="*/ 402 w 155"/>
                <a:gd name="T3" fmla="*/ 246 h 53"/>
                <a:gd name="T4" fmla="*/ 402 w 155"/>
                <a:gd name="T5" fmla="*/ 173 h 53"/>
                <a:gd name="T6" fmla="*/ 369 w 155"/>
                <a:gd name="T7" fmla="*/ 161 h 53"/>
                <a:gd name="T8" fmla="*/ 335 w 155"/>
                <a:gd name="T9" fmla="*/ 151 h 53"/>
                <a:gd name="T10" fmla="*/ 318 w 155"/>
                <a:gd name="T11" fmla="*/ 96 h 53"/>
                <a:gd name="T12" fmla="*/ 267 w 155"/>
                <a:gd name="T13" fmla="*/ 66 h 53"/>
                <a:gd name="T14" fmla="*/ 244 w 155"/>
                <a:gd name="T15" fmla="*/ 38 h 53"/>
                <a:gd name="T16" fmla="*/ 229 w 155"/>
                <a:gd name="T17" fmla="*/ 83 h 53"/>
                <a:gd name="T18" fmla="*/ 196 w 155"/>
                <a:gd name="T19" fmla="*/ 83 h 53"/>
                <a:gd name="T20" fmla="*/ 164 w 155"/>
                <a:gd name="T21" fmla="*/ 83 h 53"/>
                <a:gd name="T22" fmla="*/ 141 w 155"/>
                <a:gd name="T23" fmla="*/ 46 h 53"/>
                <a:gd name="T24" fmla="*/ 89 w 155"/>
                <a:gd name="T25" fmla="*/ 1 h 53"/>
                <a:gd name="T26" fmla="*/ 36 w 155"/>
                <a:gd name="T27" fmla="*/ 0 h 53"/>
                <a:gd name="T28" fmla="*/ 13 w 155"/>
                <a:gd name="T29" fmla="*/ 60 h 53"/>
                <a:gd name="T30" fmla="*/ 0 w 155"/>
                <a:gd name="T31" fmla="*/ 66 h 53"/>
                <a:gd name="T32" fmla="*/ 47 w 155"/>
                <a:gd name="T33" fmla="*/ 95 h 53"/>
                <a:gd name="T34" fmla="*/ 47 w 155"/>
                <a:gd name="T35" fmla="*/ 116 h 53"/>
                <a:gd name="T36" fmla="*/ 90 w 155"/>
                <a:gd name="T37" fmla="*/ 141 h 53"/>
                <a:gd name="T38" fmla="*/ 140 w 155"/>
                <a:gd name="T39" fmla="*/ 159 h 53"/>
                <a:gd name="T40" fmla="*/ 182 w 155"/>
                <a:gd name="T41" fmla="*/ 174 h 53"/>
                <a:gd name="T42" fmla="*/ 221 w 155"/>
                <a:gd name="T43" fmla="*/ 190 h 53"/>
                <a:gd name="T44" fmla="*/ 277 w 155"/>
                <a:gd name="T45" fmla="*/ 207 h 53"/>
                <a:gd name="T46" fmla="*/ 335 w 155"/>
                <a:gd name="T47" fmla="*/ 212 h 53"/>
                <a:gd name="T48" fmla="*/ 371 w 155"/>
                <a:gd name="T49" fmla="*/ 240 h 53"/>
                <a:gd name="T50" fmla="*/ 406 w 155"/>
                <a:gd name="T51" fmla="*/ 258 h 5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5"/>
                <a:gd name="T79" fmla="*/ 0 h 53"/>
                <a:gd name="T80" fmla="*/ 155 w 155"/>
                <a:gd name="T81" fmla="*/ 53 h 5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5" h="53">
                  <a:moveTo>
                    <a:pt x="155" y="53"/>
                  </a:moveTo>
                  <a:lnTo>
                    <a:pt x="153" y="50"/>
                  </a:lnTo>
                  <a:lnTo>
                    <a:pt x="153" y="35"/>
                  </a:lnTo>
                  <a:lnTo>
                    <a:pt x="140" y="33"/>
                  </a:lnTo>
                  <a:lnTo>
                    <a:pt x="128" y="31"/>
                  </a:lnTo>
                  <a:lnTo>
                    <a:pt x="122" y="20"/>
                  </a:lnTo>
                  <a:lnTo>
                    <a:pt x="101" y="14"/>
                  </a:lnTo>
                  <a:lnTo>
                    <a:pt x="94" y="8"/>
                  </a:lnTo>
                  <a:lnTo>
                    <a:pt x="87" y="17"/>
                  </a:lnTo>
                  <a:lnTo>
                    <a:pt x="75" y="17"/>
                  </a:lnTo>
                  <a:lnTo>
                    <a:pt x="62" y="17"/>
                  </a:lnTo>
                  <a:lnTo>
                    <a:pt x="54" y="9"/>
                  </a:lnTo>
                  <a:lnTo>
                    <a:pt x="34" y="1"/>
                  </a:lnTo>
                  <a:lnTo>
                    <a:pt x="14" y="0"/>
                  </a:lnTo>
                  <a:lnTo>
                    <a:pt x="5" y="12"/>
                  </a:lnTo>
                  <a:lnTo>
                    <a:pt x="0" y="14"/>
                  </a:lnTo>
                  <a:lnTo>
                    <a:pt x="18" y="19"/>
                  </a:lnTo>
                  <a:lnTo>
                    <a:pt x="18" y="24"/>
                  </a:lnTo>
                  <a:lnTo>
                    <a:pt x="35" y="29"/>
                  </a:lnTo>
                  <a:lnTo>
                    <a:pt x="53" y="32"/>
                  </a:lnTo>
                  <a:lnTo>
                    <a:pt x="69" y="36"/>
                  </a:lnTo>
                  <a:lnTo>
                    <a:pt x="84" y="39"/>
                  </a:lnTo>
                  <a:lnTo>
                    <a:pt x="106" y="42"/>
                  </a:lnTo>
                  <a:lnTo>
                    <a:pt x="128" y="44"/>
                  </a:lnTo>
                  <a:lnTo>
                    <a:pt x="141" y="49"/>
                  </a:lnTo>
                  <a:lnTo>
                    <a:pt x="155" y="53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44" name="Freeform 151"/>
            <p:cNvSpPr>
              <a:spLocks/>
            </p:cNvSpPr>
            <p:nvPr/>
          </p:nvSpPr>
          <p:spPr bwMode="auto">
            <a:xfrm>
              <a:off x="1536" y="2859"/>
              <a:ext cx="75" cy="44"/>
            </a:xfrm>
            <a:custGeom>
              <a:avLst/>
              <a:gdLst>
                <a:gd name="T0" fmla="*/ 195 w 62"/>
                <a:gd name="T1" fmla="*/ 0 h 36"/>
                <a:gd name="T2" fmla="*/ 120 w 62"/>
                <a:gd name="T3" fmla="*/ 1 h 36"/>
                <a:gd name="T4" fmla="*/ 73 w 62"/>
                <a:gd name="T5" fmla="*/ 27 h 36"/>
                <a:gd name="T6" fmla="*/ 22 w 62"/>
                <a:gd name="T7" fmla="*/ 53 h 36"/>
                <a:gd name="T8" fmla="*/ 1 w 62"/>
                <a:gd name="T9" fmla="*/ 100 h 36"/>
                <a:gd name="T10" fmla="*/ 0 w 62"/>
                <a:gd name="T11" fmla="*/ 108 h 36"/>
                <a:gd name="T12" fmla="*/ 2 w 62"/>
                <a:gd name="T13" fmla="*/ 121 h 36"/>
                <a:gd name="T14" fmla="*/ 64 w 62"/>
                <a:gd name="T15" fmla="*/ 79 h 36"/>
                <a:gd name="T16" fmla="*/ 133 w 62"/>
                <a:gd name="T17" fmla="*/ 40 h 36"/>
                <a:gd name="T18" fmla="*/ 195 w 62"/>
                <a:gd name="T19" fmla="*/ 0 h 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"/>
                <a:gd name="T31" fmla="*/ 0 h 36"/>
                <a:gd name="T32" fmla="*/ 62 w 62"/>
                <a:gd name="T33" fmla="*/ 36 h 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" h="36">
                  <a:moveTo>
                    <a:pt x="62" y="0"/>
                  </a:moveTo>
                  <a:lnTo>
                    <a:pt x="38" y="1"/>
                  </a:lnTo>
                  <a:lnTo>
                    <a:pt x="23" y="8"/>
                  </a:lnTo>
                  <a:lnTo>
                    <a:pt x="7" y="16"/>
                  </a:lnTo>
                  <a:lnTo>
                    <a:pt x="1" y="30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21" y="24"/>
                  </a:lnTo>
                  <a:lnTo>
                    <a:pt x="42" y="12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45" name="Freeform 152"/>
            <p:cNvSpPr>
              <a:spLocks/>
            </p:cNvSpPr>
            <p:nvPr/>
          </p:nvSpPr>
          <p:spPr bwMode="auto">
            <a:xfrm>
              <a:off x="1613" y="2606"/>
              <a:ext cx="28" cy="71"/>
            </a:xfrm>
            <a:custGeom>
              <a:avLst/>
              <a:gdLst>
                <a:gd name="T0" fmla="*/ 95 w 22"/>
                <a:gd name="T1" fmla="*/ 135 h 57"/>
                <a:gd name="T2" fmla="*/ 59 w 22"/>
                <a:gd name="T3" fmla="*/ 87 h 57"/>
                <a:gd name="T4" fmla="*/ 84 w 22"/>
                <a:gd name="T5" fmla="*/ 57 h 57"/>
                <a:gd name="T6" fmla="*/ 66 w 22"/>
                <a:gd name="T7" fmla="*/ 40 h 57"/>
                <a:gd name="T8" fmla="*/ 46 w 22"/>
                <a:gd name="T9" fmla="*/ 61 h 57"/>
                <a:gd name="T10" fmla="*/ 17 w 22"/>
                <a:gd name="T11" fmla="*/ 96 h 57"/>
                <a:gd name="T12" fmla="*/ 17 w 22"/>
                <a:gd name="T13" fmla="*/ 77 h 57"/>
                <a:gd name="T14" fmla="*/ 36 w 22"/>
                <a:gd name="T15" fmla="*/ 30 h 57"/>
                <a:gd name="T16" fmla="*/ 37 w 22"/>
                <a:gd name="T17" fmla="*/ 0 h 57"/>
                <a:gd name="T18" fmla="*/ 0 w 22"/>
                <a:gd name="T19" fmla="*/ 50 h 57"/>
                <a:gd name="T20" fmla="*/ 10 w 22"/>
                <a:gd name="T21" fmla="*/ 101 h 57"/>
                <a:gd name="T22" fmla="*/ 13 w 22"/>
                <a:gd name="T23" fmla="*/ 156 h 57"/>
                <a:gd name="T24" fmla="*/ 59 w 22"/>
                <a:gd name="T25" fmla="*/ 213 h 57"/>
                <a:gd name="T26" fmla="*/ 28 w 22"/>
                <a:gd name="T27" fmla="*/ 133 h 57"/>
                <a:gd name="T28" fmla="*/ 95 w 22"/>
                <a:gd name="T29" fmla="*/ 135 h 5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2"/>
                <a:gd name="T46" fmla="*/ 0 h 57"/>
                <a:gd name="T47" fmla="*/ 22 w 22"/>
                <a:gd name="T48" fmla="*/ 57 h 5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2" h="57">
                  <a:moveTo>
                    <a:pt x="22" y="36"/>
                  </a:moveTo>
                  <a:lnTo>
                    <a:pt x="13" y="23"/>
                  </a:lnTo>
                  <a:lnTo>
                    <a:pt x="20" y="15"/>
                  </a:lnTo>
                  <a:lnTo>
                    <a:pt x="16" y="11"/>
                  </a:lnTo>
                  <a:lnTo>
                    <a:pt x="10" y="16"/>
                  </a:lnTo>
                  <a:lnTo>
                    <a:pt x="4" y="26"/>
                  </a:lnTo>
                  <a:lnTo>
                    <a:pt x="4" y="21"/>
                  </a:lnTo>
                  <a:lnTo>
                    <a:pt x="8" y="8"/>
                  </a:lnTo>
                  <a:lnTo>
                    <a:pt x="9" y="0"/>
                  </a:lnTo>
                  <a:lnTo>
                    <a:pt x="0" y="14"/>
                  </a:lnTo>
                  <a:lnTo>
                    <a:pt x="2" y="27"/>
                  </a:lnTo>
                  <a:lnTo>
                    <a:pt x="3" y="41"/>
                  </a:lnTo>
                  <a:lnTo>
                    <a:pt x="13" y="57"/>
                  </a:lnTo>
                  <a:lnTo>
                    <a:pt x="6" y="35"/>
                  </a:lnTo>
                  <a:lnTo>
                    <a:pt x="22" y="36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46" name="Freeform 153"/>
            <p:cNvSpPr>
              <a:spLocks/>
            </p:cNvSpPr>
            <p:nvPr/>
          </p:nvSpPr>
          <p:spPr bwMode="auto">
            <a:xfrm>
              <a:off x="1621" y="2725"/>
              <a:ext cx="58" cy="25"/>
            </a:xfrm>
            <a:custGeom>
              <a:avLst/>
              <a:gdLst>
                <a:gd name="T0" fmla="*/ 136 w 49"/>
                <a:gd name="T1" fmla="*/ 72 h 19"/>
                <a:gd name="T2" fmla="*/ 129 w 49"/>
                <a:gd name="T3" fmla="*/ 99 h 19"/>
                <a:gd name="T4" fmla="*/ 73 w 49"/>
                <a:gd name="T5" fmla="*/ 50 h 19"/>
                <a:gd name="T6" fmla="*/ 33 w 49"/>
                <a:gd name="T7" fmla="*/ 55 h 19"/>
                <a:gd name="T8" fmla="*/ 2 w 49"/>
                <a:gd name="T9" fmla="*/ 37 h 19"/>
                <a:gd name="T10" fmla="*/ 0 w 49"/>
                <a:gd name="T11" fmla="*/ 55 h 19"/>
                <a:gd name="T12" fmla="*/ 1 w 49"/>
                <a:gd name="T13" fmla="*/ 28 h 19"/>
                <a:gd name="T14" fmla="*/ 30 w 49"/>
                <a:gd name="T15" fmla="*/ 0 h 19"/>
                <a:gd name="T16" fmla="*/ 71 w 49"/>
                <a:gd name="T17" fmla="*/ 1 h 19"/>
                <a:gd name="T18" fmla="*/ 115 w 49"/>
                <a:gd name="T19" fmla="*/ 12 h 19"/>
                <a:gd name="T20" fmla="*/ 136 w 49"/>
                <a:gd name="T21" fmla="*/ 72 h 1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19"/>
                <a:gd name="T35" fmla="*/ 49 w 49"/>
                <a:gd name="T36" fmla="*/ 19 h 1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19">
                  <a:moveTo>
                    <a:pt x="49" y="14"/>
                  </a:moveTo>
                  <a:lnTo>
                    <a:pt x="47" y="19"/>
                  </a:lnTo>
                  <a:lnTo>
                    <a:pt x="26" y="10"/>
                  </a:lnTo>
                  <a:lnTo>
                    <a:pt x="12" y="11"/>
                  </a:lnTo>
                  <a:lnTo>
                    <a:pt x="2" y="7"/>
                  </a:lnTo>
                  <a:lnTo>
                    <a:pt x="0" y="11"/>
                  </a:lnTo>
                  <a:lnTo>
                    <a:pt x="1" y="5"/>
                  </a:lnTo>
                  <a:lnTo>
                    <a:pt x="11" y="0"/>
                  </a:lnTo>
                  <a:lnTo>
                    <a:pt x="25" y="1"/>
                  </a:lnTo>
                  <a:lnTo>
                    <a:pt x="41" y="2"/>
                  </a:lnTo>
                  <a:lnTo>
                    <a:pt x="49" y="14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47" name="Freeform 154"/>
            <p:cNvSpPr>
              <a:spLocks/>
            </p:cNvSpPr>
            <p:nvPr/>
          </p:nvSpPr>
          <p:spPr bwMode="auto">
            <a:xfrm>
              <a:off x="1465" y="2853"/>
              <a:ext cx="63" cy="13"/>
            </a:xfrm>
            <a:custGeom>
              <a:avLst/>
              <a:gdLst>
                <a:gd name="T0" fmla="*/ 135 w 54"/>
                <a:gd name="T1" fmla="*/ 1 h 11"/>
                <a:gd name="T2" fmla="*/ 133 w 54"/>
                <a:gd name="T3" fmla="*/ 0 h 11"/>
                <a:gd name="T4" fmla="*/ 125 w 54"/>
                <a:gd name="T5" fmla="*/ 0 h 11"/>
                <a:gd name="T6" fmla="*/ 114 w 54"/>
                <a:gd name="T7" fmla="*/ 13 h 11"/>
                <a:gd name="T8" fmla="*/ 90 w 54"/>
                <a:gd name="T9" fmla="*/ 13 h 11"/>
                <a:gd name="T10" fmla="*/ 56 w 54"/>
                <a:gd name="T11" fmla="*/ 2 h 11"/>
                <a:gd name="T12" fmla="*/ 23 w 54"/>
                <a:gd name="T13" fmla="*/ 0 h 11"/>
                <a:gd name="T14" fmla="*/ 0 w 54"/>
                <a:gd name="T15" fmla="*/ 21 h 11"/>
                <a:gd name="T16" fmla="*/ 20 w 54"/>
                <a:gd name="T17" fmla="*/ 30 h 11"/>
                <a:gd name="T18" fmla="*/ 63 w 54"/>
                <a:gd name="T19" fmla="*/ 28 h 11"/>
                <a:gd name="T20" fmla="*/ 104 w 54"/>
                <a:gd name="T21" fmla="*/ 28 h 11"/>
                <a:gd name="T22" fmla="*/ 135 w 54"/>
                <a:gd name="T23" fmla="*/ 1 h 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4"/>
                <a:gd name="T37" fmla="*/ 0 h 11"/>
                <a:gd name="T38" fmla="*/ 54 w 54"/>
                <a:gd name="T39" fmla="*/ 11 h 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4" h="11">
                  <a:moveTo>
                    <a:pt x="54" y="1"/>
                  </a:moveTo>
                  <a:lnTo>
                    <a:pt x="53" y="0"/>
                  </a:lnTo>
                  <a:lnTo>
                    <a:pt x="50" y="0"/>
                  </a:lnTo>
                  <a:lnTo>
                    <a:pt x="45" y="5"/>
                  </a:lnTo>
                  <a:lnTo>
                    <a:pt x="36" y="5"/>
                  </a:lnTo>
                  <a:lnTo>
                    <a:pt x="22" y="2"/>
                  </a:lnTo>
                  <a:lnTo>
                    <a:pt x="9" y="0"/>
                  </a:lnTo>
                  <a:lnTo>
                    <a:pt x="0" y="8"/>
                  </a:lnTo>
                  <a:lnTo>
                    <a:pt x="8" y="11"/>
                  </a:lnTo>
                  <a:lnTo>
                    <a:pt x="24" y="10"/>
                  </a:lnTo>
                  <a:lnTo>
                    <a:pt x="41" y="10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48" name="Freeform 155"/>
            <p:cNvSpPr>
              <a:spLocks/>
            </p:cNvSpPr>
            <p:nvPr/>
          </p:nvSpPr>
          <p:spPr bwMode="auto">
            <a:xfrm>
              <a:off x="1180" y="2695"/>
              <a:ext cx="32" cy="34"/>
            </a:xfrm>
            <a:custGeom>
              <a:avLst/>
              <a:gdLst>
                <a:gd name="T0" fmla="*/ 75 w 27"/>
                <a:gd name="T1" fmla="*/ 48 h 29"/>
                <a:gd name="T2" fmla="*/ 73 w 27"/>
                <a:gd name="T3" fmla="*/ 75 h 29"/>
                <a:gd name="T4" fmla="*/ 33 w 27"/>
                <a:gd name="T5" fmla="*/ 48 h 29"/>
                <a:gd name="T6" fmla="*/ 18 w 27"/>
                <a:gd name="T7" fmla="*/ 26 h 29"/>
                <a:gd name="T8" fmla="*/ 0 w 27"/>
                <a:gd name="T9" fmla="*/ 18 h 29"/>
                <a:gd name="T10" fmla="*/ 21 w 27"/>
                <a:gd name="T11" fmla="*/ 1 h 29"/>
                <a:gd name="T12" fmla="*/ 30 w 27"/>
                <a:gd name="T13" fmla="*/ 0 h 29"/>
                <a:gd name="T14" fmla="*/ 51 w 27"/>
                <a:gd name="T15" fmla="*/ 35 h 29"/>
                <a:gd name="T16" fmla="*/ 75 w 27"/>
                <a:gd name="T17" fmla="*/ 48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"/>
                <a:gd name="T28" fmla="*/ 0 h 29"/>
                <a:gd name="T29" fmla="*/ 27 w 27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" h="29">
                  <a:moveTo>
                    <a:pt x="27" y="19"/>
                  </a:moveTo>
                  <a:lnTo>
                    <a:pt x="26" y="29"/>
                  </a:lnTo>
                  <a:lnTo>
                    <a:pt x="12" y="19"/>
                  </a:lnTo>
                  <a:lnTo>
                    <a:pt x="7" y="10"/>
                  </a:lnTo>
                  <a:lnTo>
                    <a:pt x="0" y="7"/>
                  </a:lnTo>
                  <a:lnTo>
                    <a:pt x="8" y="1"/>
                  </a:lnTo>
                  <a:lnTo>
                    <a:pt x="11" y="0"/>
                  </a:lnTo>
                  <a:lnTo>
                    <a:pt x="18" y="14"/>
                  </a:lnTo>
                  <a:lnTo>
                    <a:pt x="27" y="19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49" name="Freeform 156"/>
            <p:cNvSpPr>
              <a:spLocks/>
            </p:cNvSpPr>
            <p:nvPr/>
          </p:nvSpPr>
          <p:spPr bwMode="auto">
            <a:xfrm>
              <a:off x="1407" y="2851"/>
              <a:ext cx="46" cy="19"/>
            </a:xfrm>
            <a:custGeom>
              <a:avLst/>
              <a:gdLst>
                <a:gd name="T0" fmla="*/ 82 w 41"/>
                <a:gd name="T1" fmla="*/ 25 h 16"/>
                <a:gd name="T2" fmla="*/ 74 w 41"/>
                <a:gd name="T3" fmla="*/ 12 h 16"/>
                <a:gd name="T4" fmla="*/ 63 w 41"/>
                <a:gd name="T5" fmla="*/ 17 h 16"/>
                <a:gd name="T6" fmla="*/ 35 w 41"/>
                <a:gd name="T7" fmla="*/ 0 h 16"/>
                <a:gd name="T8" fmla="*/ 49 w 41"/>
                <a:gd name="T9" fmla="*/ 24 h 16"/>
                <a:gd name="T10" fmla="*/ 34 w 41"/>
                <a:gd name="T11" fmla="*/ 24 h 16"/>
                <a:gd name="T12" fmla="*/ 4 w 41"/>
                <a:gd name="T13" fmla="*/ 20 h 16"/>
                <a:gd name="T14" fmla="*/ 0 w 41"/>
                <a:gd name="T15" fmla="*/ 45 h 16"/>
                <a:gd name="T16" fmla="*/ 28 w 41"/>
                <a:gd name="T17" fmla="*/ 39 h 16"/>
                <a:gd name="T18" fmla="*/ 55 w 41"/>
                <a:gd name="T19" fmla="*/ 28 h 16"/>
                <a:gd name="T20" fmla="*/ 68 w 41"/>
                <a:gd name="T21" fmla="*/ 36 h 16"/>
                <a:gd name="T22" fmla="*/ 68 w 41"/>
                <a:gd name="T23" fmla="*/ 33 h 16"/>
                <a:gd name="T24" fmla="*/ 82 w 41"/>
                <a:gd name="T25" fmla="*/ 25 h 1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1"/>
                <a:gd name="T40" fmla="*/ 0 h 16"/>
                <a:gd name="T41" fmla="*/ 41 w 41"/>
                <a:gd name="T42" fmla="*/ 16 h 1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1" h="16">
                  <a:moveTo>
                    <a:pt x="41" y="9"/>
                  </a:moveTo>
                  <a:lnTo>
                    <a:pt x="37" y="4"/>
                  </a:lnTo>
                  <a:lnTo>
                    <a:pt x="32" y="6"/>
                  </a:lnTo>
                  <a:lnTo>
                    <a:pt x="18" y="0"/>
                  </a:lnTo>
                  <a:lnTo>
                    <a:pt x="25" y="8"/>
                  </a:lnTo>
                  <a:lnTo>
                    <a:pt x="17" y="8"/>
                  </a:lnTo>
                  <a:lnTo>
                    <a:pt x="4" y="7"/>
                  </a:lnTo>
                  <a:lnTo>
                    <a:pt x="0" y="16"/>
                  </a:lnTo>
                  <a:lnTo>
                    <a:pt x="14" y="14"/>
                  </a:lnTo>
                  <a:lnTo>
                    <a:pt x="28" y="10"/>
                  </a:lnTo>
                  <a:lnTo>
                    <a:pt x="34" y="13"/>
                  </a:lnTo>
                  <a:lnTo>
                    <a:pt x="34" y="12"/>
                  </a:lnTo>
                  <a:lnTo>
                    <a:pt x="41" y="9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50" name="Freeform 157"/>
            <p:cNvSpPr>
              <a:spLocks/>
            </p:cNvSpPr>
            <p:nvPr/>
          </p:nvSpPr>
          <p:spPr bwMode="auto">
            <a:xfrm>
              <a:off x="1450" y="2881"/>
              <a:ext cx="36" cy="19"/>
            </a:xfrm>
            <a:custGeom>
              <a:avLst/>
              <a:gdLst>
                <a:gd name="T0" fmla="*/ 89 w 30"/>
                <a:gd name="T1" fmla="*/ 52 h 15"/>
                <a:gd name="T2" fmla="*/ 60 w 30"/>
                <a:gd name="T3" fmla="*/ 61 h 15"/>
                <a:gd name="T4" fmla="*/ 12 w 30"/>
                <a:gd name="T5" fmla="*/ 25 h 15"/>
                <a:gd name="T6" fmla="*/ 0 w 30"/>
                <a:gd name="T7" fmla="*/ 0 h 15"/>
                <a:gd name="T8" fmla="*/ 50 w 30"/>
                <a:gd name="T9" fmla="*/ 1 h 15"/>
                <a:gd name="T10" fmla="*/ 89 w 30"/>
                <a:gd name="T11" fmla="*/ 52 h 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5"/>
                <a:gd name="T20" fmla="*/ 30 w 30"/>
                <a:gd name="T21" fmla="*/ 15 h 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5">
                  <a:moveTo>
                    <a:pt x="30" y="13"/>
                  </a:moveTo>
                  <a:lnTo>
                    <a:pt x="20" y="15"/>
                  </a:lnTo>
                  <a:lnTo>
                    <a:pt x="4" y="6"/>
                  </a:lnTo>
                  <a:lnTo>
                    <a:pt x="0" y="0"/>
                  </a:lnTo>
                  <a:lnTo>
                    <a:pt x="17" y="1"/>
                  </a:lnTo>
                  <a:lnTo>
                    <a:pt x="30" y="13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51" name="Freeform 158"/>
            <p:cNvSpPr>
              <a:spLocks/>
            </p:cNvSpPr>
            <p:nvPr/>
          </p:nvSpPr>
          <p:spPr bwMode="auto">
            <a:xfrm>
              <a:off x="1585" y="2729"/>
              <a:ext cx="24" cy="18"/>
            </a:xfrm>
            <a:custGeom>
              <a:avLst/>
              <a:gdLst>
                <a:gd name="T0" fmla="*/ 60 w 20"/>
                <a:gd name="T1" fmla="*/ 40 h 13"/>
                <a:gd name="T2" fmla="*/ 41 w 20"/>
                <a:gd name="T3" fmla="*/ 91 h 13"/>
                <a:gd name="T4" fmla="*/ 0 w 20"/>
                <a:gd name="T5" fmla="*/ 36 h 13"/>
                <a:gd name="T6" fmla="*/ 17 w 20"/>
                <a:gd name="T7" fmla="*/ 0 h 13"/>
                <a:gd name="T8" fmla="*/ 60 w 20"/>
                <a:gd name="T9" fmla="*/ 40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3"/>
                <a:gd name="T17" fmla="*/ 20 w 20"/>
                <a:gd name="T18" fmla="*/ 13 h 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3">
                  <a:moveTo>
                    <a:pt x="20" y="6"/>
                  </a:moveTo>
                  <a:lnTo>
                    <a:pt x="13" y="13"/>
                  </a:lnTo>
                  <a:lnTo>
                    <a:pt x="0" y="5"/>
                  </a:lnTo>
                  <a:lnTo>
                    <a:pt x="6" y="0"/>
                  </a:lnTo>
                  <a:lnTo>
                    <a:pt x="20" y="6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52" name="Freeform 159"/>
            <p:cNvSpPr>
              <a:spLocks/>
            </p:cNvSpPr>
            <p:nvPr/>
          </p:nvSpPr>
          <p:spPr bwMode="auto">
            <a:xfrm>
              <a:off x="1365" y="2851"/>
              <a:ext cx="22" cy="12"/>
            </a:xfrm>
            <a:custGeom>
              <a:avLst/>
              <a:gdLst>
                <a:gd name="T0" fmla="*/ 45 w 19"/>
                <a:gd name="T1" fmla="*/ 12 h 10"/>
                <a:gd name="T2" fmla="*/ 42 w 19"/>
                <a:gd name="T3" fmla="*/ 1 h 10"/>
                <a:gd name="T4" fmla="*/ 0 w 19"/>
                <a:gd name="T5" fmla="*/ 0 h 10"/>
                <a:gd name="T6" fmla="*/ 25 w 19"/>
                <a:gd name="T7" fmla="*/ 29 h 10"/>
                <a:gd name="T8" fmla="*/ 45 w 19"/>
                <a:gd name="T9" fmla="*/ 12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10"/>
                <a:gd name="T17" fmla="*/ 19 w 19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10">
                  <a:moveTo>
                    <a:pt x="19" y="4"/>
                  </a:moveTo>
                  <a:lnTo>
                    <a:pt x="17" y="1"/>
                  </a:lnTo>
                  <a:lnTo>
                    <a:pt x="0" y="0"/>
                  </a:lnTo>
                  <a:lnTo>
                    <a:pt x="10" y="10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53" name="Freeform 160"/>
            <p:cNvSpPr>
              <a:spLocks/>
            </p:cNvSpPr>
            <p:nvPr/>
          </p:nvSpPr>
          <p:spPr bwMode="auto">
            <a:xfrm>
              <a:off x="1391" y="2851"/>
              <a:ext cx="16" cy="17"/>
            </a:xfrm>
            <a:custGeom>
              <a:avLst/>
              <a:gdLst>
                <a:gd name="T0" fmla="*/ 65 w 12"/>
                <a:gd name="T1" fmla="*/ 16 h 13"/>
                <a:gd name="T2" fmla="*/ 37 w 12"/>
                <a:gd name="T3" fmla="*/ 0 h 13"/>
                <a:gd name="T4" fmla="*/ 0 w 12"/>
                <a:gd name="T5" fmla="*/ 54 h 13"/>
                <a:gd name="T6" fmla="*/ 36 w 12"/>
                <a:gd name="T7" fmla="*/ 65 h 13"/>
                <a:gd name="T8" fmla="*/ 65 w 12"/>
                <a:gd name="T9" fmla="*/ 16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13"/>
                <a:gd name="T17" fmla="*/ 12 w 12"/>
                <a:gd name="T18" fmla="*/ 13 h 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13">
                  <a:moveTo>
                    <a:pt x="12" y="3"/>
                  </a:moveTo>
                  <a:lnTo>
                    <a:pt x="7" y="0"/>
                  </a:lnTo>
                  <a:lnTo>
                    <a:pt x="0" y="11"/>
                  </a:lnTo>
                  <a:lnTo>
                    <a:pt x="6" y="13"/>
                  </a:lnTo>
                  <a:lnTo>
                    <a:pt x="12" y="3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54" name="Freeform 161"/>
            <p:cNvSpPr>
              <a:spLocks/>
            </p:cNvSpPr>
            <p:nvPr/>
          </p:nvSpPr>
          <p:spPr bwMode="auto">
            <a:xfrm>
              <a:off x="1229" y="2720"/>
              <a:ext cx="11" cy="15"/>
            </a:xfrm>
            <a:custGeom>
              <a:avLst/>
              <a:gdLst>
                <a:gd name="T0" fmla="*/ 16 w 10"/>
                <a:gd name="T1" fmla="*/ 26 h 11"/>
                <a:gd name="T2" fmla="*/ 12 w 10"/>
                <a:gd name="T3" fmla="*/ 65 h 11"/>
                <a:gd name="T4" fmla="*/ 1 w 10"/>
                <a:gd name="T5" fmla="*/ 68 h 11"/>
                <a:gd name="T6" fmla="*/ 0 w 10"/>
                <a:gd name="T7" fmla="*/ 0 h 11"/>
                <a:gd name="T8" fmla="*/ 16 w 10"/>
                <a:gd name="T9" fmla="*/ 26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11"/>
                <a:gd name="T17" fmla="*/ 10 w 10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11">
                  <a:moveTo>
                    <a:pt x="10" y="4"/>
                  </a:moveTo>
                  <a:lnTo>
                    <a:pt x="6" y="10"/>
                  </a:lnTo>
                  <a:lnTo>
                    <a:pt x="1" y="11"/>
                  </a:lnTo>
                  <a:lnTo>
                    <a:pt x="0" y="0"/>
                  </a:lnTo>
                  <a:lnTo>
                    <a:pt x="10" y="4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55" name="Freeform 162"/>
            <p:cNvSpPr>
              <a:spLocks/>
            </p:cNvSpPr>
            <p:nvPr/>
          </p:nvSpPr>
          <p:spPr bwMode="auto">
            <a:xfrm>
              <a:off x="1521" y="2765"/>
              <a:ext cx="10" cy="27"/>
            </a:xfrm>
            <a:custGeom>
              <a:avLst/>
              <a:gdLst>
                <a:gd name="T0" fmla="*/ 10 w 10"/>
                <a:gd name="T1" fmla="*/ 42 h 23"/>
                <a:gd name="T2" fmla="*/ 7 w 10"/>
                <a:gd name="T3" fmla="*/ 34 h 23"/>
                <a:gd name="T4" fmla="*/ 7 w 10"/>
                <a:gd name="T5" fmla="*/ 13 h 23"/>
                <a:gd name="T6" fmla="*/ 7 w 10"/>
                <a:gd name="T7" fmla="*/ 0 h 23"/>
                <a:gd name="T8" fmla="*/ 0 w 10"/>
                <a:gd name="T9" fmla="*/ 62 h 23"/>
                <a:gd name="T10" fmla="*/ 10 w 10"/>
                <a:gd name="T11" fmla="*/ 42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"/>
                <a:gd name="T19" fmla="*/ 0 h 23"/>
                <a:gd name="T20" fmla="*/ 10 w 10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" h="23">
                  <a:moveTo>
                    <a:pt x="10" y="16"/>
                  </a:moveTo>
                  <a:lnTo>
                    <a:pt x="7" y="13"/>
                  </a:lnTo>
                  <a:lnTo>
                    <a:pt x="7" y="5"/>
                  </a:lnTo>
                  <a:lnTo>
                    <a:pt x="7" y="0"/>
                  </a:lnTo>
                  <a:lnTo>
                    <a:pt x="0" y="23"/>
                  </a:lnTo>
                  <a:lnTo>
                    <a:pt x="10" y="16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56" name="Freeform 163"/>
            <p:cNvSpPr>
              <a:spLocks/>
            </p:cNvSpPr>
            <p:nvPr/>
          </p:nvSpPr>
          <p:spPr bwMode="auto">
            <a:xfrm>
              <a:off x="1054" y="2680"/>
              <a:ext cx="13" cy="18"/>
            </a:xfrm>
            <a:custGeom>
              <a:avLst/>
              <a:gdLst>
                <a:gd name="T0" fmla="*/ 30 w 11"/>
                <a:gd name="T1" fmla="*/ 64 h 14"/>
                <a:gd name="T2" fmla="*/ 9 w 11"/>
                <a:gd name="T3" fmla="*/ 64 h 14"/>
                <a:gd name="T4" fmla="*/ 0 w 11"/>
                <a:gd name="T5" fmla="*/ 0 h 14"/>
                <a:gd name="T6" fmla="*/ 30 w 11"/>
                <a:gd name="T7" fmla="*/ 64 h 1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14"/>
                <a:gd name="T14" fmla="*/ 11 w 11"/>
                <a:gd name="T15" fmla="*/ 14 h 1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14">
                  <a:moveTo>
                    <a:pt x="11" y="14"/>
                  </a:moveTo>
                  <a:lnTo>
                    <a:pt x="3" y="14"/>
                  </a:lnTo>
                  <a:lnTo>
                    <a:pt x="0" y="0"/>
                  </a:lnTo>
                  <a:lnTo>
                    <a:pt x="11" y="14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57" name="Freeform 164"/>
            <p:cNvSpPr>
              <a:spLocks/>
            </p:cNvSpPr>
            <p:nvPr/>
          </p:nvSpPr>
          <p:spPr bwMode="auto">
            <a:xfrm>
              <a:off x="1517" y="2767"/>
              <a:ext cx="5" cy="18"/>
            </a:xfrm>
            <a:custGeom>
              <a:avLst/>
              <a:gdLst>
                <a:gd name="T0" fmla="*/ 3 w 6"/>
                <a:gd name="T1" fmla="*/ 28 h 14"/>
                <a:gd name="T2" fmla="*/ 3 w 6"/>
                <a:gd name="T3" fmla="*/ 0 h 14"/>
                <a:gd name="T4" fmla="*/ 1 w 6"/>
                <a:gd name="T5" fmla="*/ 10 h 14"/>
                <a:gd name="T6" fmla="*/ 0 w 6"/>
                <a:gd name="T7" fmla="*/ 64 h 14"/>
                <a:gd name="T8" fmla="*/ 3 w 6"/>
                <a:gd name="T9" fmla="*/ 28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14"/>
                <a:gd name="T17" fmla="*/ 6 w 6"/>
                <a:gd name="T18" fmla="*/ 14 h 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14">
                  <a:moveTo>
                    <a:pt x="6" y="6"/>
                  </a:moveTo>
                  <a:lnTo>
                    <a:pt x="4" y="0"/>
                  </a:lnTo>
                  <a:lnTo>
                    <a:pt x="1" y="2"/>
                  </a:lnTo>
                  <a:lnTo>
                    <a:pt x="0" y="14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58" name="Freeform 165"/>
            <p:cNvSpPr>
              <a:spLocks/>
            </p:cNvSpPr>
            <p:nvPr/>
          </p:nvSpPr>
          <p:spPr bwMode="auto">
            <a:xfrm>
              <a:off x="1552" y="2698"/>
              <a:ext cx="22" cy="4"/>
            </a:xfrm>
            <a:custGeom>
              <a:avLst/>
              <a:gdLst>
                <a:gd name="T0" fmla="*/ 79 w 17"/>
                <a:gd name="T1" fmla="*/ 4 h 4"/>
                <a:gd name="T2" fmla="*/ 35 w 17"/>
                <a:gd name="T3" fmla="*/ 0 h 4"/>
                <a:gd name="T4" fmla="*/ 0 w 17"/>
                <a:gd name="T5" fmla="*/ 4 h 4"/>
                <a:gd name="T6" fmla="*/ 79 w 17"/>
                <a:gd name="T7" fmla="*/ 4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4"/>
                <a:gd name="T14" fmla="*/ 17 w 17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4">
                  <a:moveTo>
                    <a:pt x="17" y="4"/>
                  </a:moveTo>
                  <a:lnTo>
                    <a:pt x="7" y="0"/>
                  </a:lnTo>
                  <a:lnTo>
                    <a:pt x="0" y="4"/>
                  </a:lnTo>
                  <a:lnTo>
                    <a:pt x="17" y="4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59" name="Freeform 166"/>
            <p:cNvSpPr>
              <a:spLocks/>
            </p:cNvSpPr>
            <p:nvPr/>
          </p:nvSpPr>
          <p:spPr bwMode="auto">
            <a:xfrm>
              <a:off x="1329" y="2823"/>
              <a:ext cx="26" cy="6"/>
            </a:xfrm>
            <a:custGeom>
              <a:avLst/>
              <a:gdLst>
                <a:gd name="T0" fmla="*/ 47 w 23"/>
                <a:gd name="T1" fmla="*/ 0 h 4"/>
                <a:gd name="T2" fmla="*/ 12 w 23"/>
                <a:gd name="T3" fmla="*/ 42 h 4"/>
                <a:gd name="T4" fmla="*/ 0 w 23"/>
                <a:gd name="T5" fmla="*/ 13 h 4"/>
                <a:gd name="T6" fmla="*/ 47 w 23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4"/>
                <a:gd name="T14" fmla="*/ 23 w 23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4">
                  <a:moveTo>
                    <a:pt x="23" y="0"/>
                  </a:moveTo>
                  <a:lnTo>
                    <a:pt x="6" y="4"/>
                  </a:lnTo>
                  <a:lnTo>
                    <a:pt x="0" y="1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60" name="Freeform 167"/>
            <p:cNvSpPr>
              <a:spLocks/>
            </p:cNvSpPr>
            <p:nvPr/>
          </p:nvSpPr>
          <p:spPr bwMode="auto">
            <a:xfrm>
              <a:off x="1469" y="2217"/>
              <a:ext cx="83" cy="144"/>
            </a:xfrm>
            <a:custGeom>
              <a:avLst/>
              <a:gdLst>
                <a:gd name="T0" fmla="*/ 30 w 70"/>
                <a:gd name="T1" fmla="*/ 292 h 114"/>
                <a:gd name="T2" fmla="*/ 28 w 70"/>
                <a:gd name="T3" fmla="*/ 321 h 114"/>
                <a:gd name="T4" fmla="*/ 0 w 70"/>
                <a:gd name="T5" fmla="*/ 244 h 114"/>
                <a:gd name="T6" fmla="*/ 0 w 70"/>
                <a:gd name="T7" fmla="*/ 183 h 114"/>
                <a:gd name="T8" fmla="*/ 21 w 70"/>
                <a:gd name="T9" fmla="*/ 186 h 114"/>
                <a:gd name="T10" fmla="*/ 28 w 70"/>
                <a:gd name="T11" fmla="*/ 109 h 114"/>
                <a:gd name="T12" fmla="*/ 30 w 70"/>
                <a:gd name="T13" fmla="*/ 32 h 114"/>
                <a:gd name="T14" fmla="*/ 46 w 70"/>
                <a:gd name="T15" fmla="*/ 0 h 114"/>
                <a:gd name="T16" fmla="*/ 104 w 70"/>
                <a:gd name="T17" fmla="*/ 16 h 114"/>
                <a:gd name="T18" fmla="*/ 109 w 70"/>
                <a:gd name="T19" fmla="*/ 37 h 114"/>
                <a:gd name="T20" fmla="*/ 115 w 70"/>
                <a:gd name="T21" fmla="*/ 97 h 114"/>
                <a:gd name="T22" fmla="*/ 116 w 70"/>
                <a:gd name="T23" fmla="*/ 138 h 114"/>
                <a:gd name="T24" fmla="*/ 100 w 70"/>
                <a:gd name="T25" fmla="*/ 186 h 114"/>
                <a:gd name="T26" fmla="*/ 77 w 70"/>
                <a:gd name="T27" fmla="*/ 220 h 114"/>
                <a:gd name="T28" fmla="*/ 74 w 70"/>
                <a:gd name="T29" fmla="*/ 273 h 114"/>
                <a:gd name="T30" fmla="*/ 92 w 70"/>
                <a:gd name="T31" fmla="*/ 354 h 114"/>
                <a:gd name="T32" fmla="*/ 106 w 70"/>
                <a:gd name="T33" fmla="*/ 351 h 114"/>
                <a:gd name="T34" fmla="*/ 109 w 70"/>
                <a:gd name="T35" fmla="*/ 345 h 114"/>
                <a:gd name="T36" fmla="*/ 135 w 70"/>
                <a:gd name="T37" fmla="*/ 332 h 114"/>
                <a:gd name="T38" fmla="*/ 152 w 70"/>
                <a:gd name="T39" fmla="*/ 375 h 114"/>
                <a:gd name="T40" fmla="*/ 161 w 70"/>
                <a:gd name="T41" fmla="*/ 354 h 114"/>
                <a:gd name="T42" fmla="*/ 179 w 70"/>
                <a:gd name="T43" fmla="*/ 376 h 114"/>
                <a:gd name="T44" fmla="*/ 167 w 70"/>
                <a:gd name="T45" fmla="*/ 389 h 114"/>
                <a:gd name="T46" fmla="*/ 181 w 70"/>
                <a:gd name="T47" fmla="*/ 419 h 114"/>
                <a:gd name="T48" fmla="*/ 194 w 70"/>
                <a:gd name="T49" fmla="*/ 428 h 114"/>
                <a:gd name="T50" fmla="*/ 181 w 70"/>
                <a:gd name="T51" fmla="*/ 465 h 114"/>
                <a:gd name="T52" fmla="*/ 181 w 70"/>
                <a:gd name="T53" fmla="*/ 443 h 114"/>
                <a:gd name="T54" fmla="*/ 152 w 70"/>
                <a:gd name="T55" fmla="*/ 417 h 114"/>
                <a:gd name="T56" fmla="*/ 135 w 70"/>
                <a:gd name="T57" fmla="*/ 376 h 114"/>
                <a:gd name="T58" fmla="*/ 116 w 70"/>
                <a:gd name="T59" fmla="*/ 369 h 114"/>
                <a:gd name="T60" fmla="*/ 123 w 70"/>
                <a:gd name="T61" fmla="*/ 417 h 114"/>
                <a:gd name="T62" fmla="*/ 78 w 70"/>
                <a:gd name="T63" fmla="*/ 357 h 114"/>
                <a:gd name="T64" fmla="*/ 51 w 70"/>
                <a:gd name="T65" fmla="*/ 381 h 114"/>
                <a:gd name="T66" fmla="*/ 33 w 70"/>
                <a:gd name="T67" fmla="*/ 368 h 114"/>
                <a:gd name="T68" fmla="*/ 36 w 70"/>
                <a:gd name="T69" fmla="*/ 332 h 114"/>
                <a:gd name="T70" fmla="*/ 46 w 70"/>
                <a:gd name="T71" fmla="*/ 298 h 114"/>
                <a:gd name="T72" fmla="*/ 30 w 70"/>
                <a:gd name="T73" fmla="*/ 292 h 11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0"/>
                <a:gd name="T112" fmla="*/ 0 h 114"/>
                <a:gd name="T113" fmla="*/ 70 w 70"/>
                <a:gd name="T114" fmla="*/ 114 h 11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0" h="114">
                  <a:moveTo>
                    <a:pt x="11" y="72"/>
                  </a:moveTo>
                  <a:lnTo>
                    <a:pt x="10" y="79"/>
                  </a:lnTo>
                  <a:lnTo>
                    <a:pt x="0" y="60"/>
                  </a:lnTo>
                  <a:lnTo>
                    <a:pt x="0" y="45"/>
                  </a:lnTo>
                  <a:lnTo>
                    <a:pt x="8" y="46"/>
                  </a:lnTo>
                  <a:lnTo>
                    <a:pt x="10" y="27"/>
                  </a:lnTo>
                  <a:lnTo>
                    <a:pt x="11" y="8"/>
                  </a:lnTo>
                  <a:lnTo>
                    <a:pt x="17" y="0"/>
                  </a:lnTo>
                  <a:lnTo>
                    <a:pt x="37" y="4"/>
                  </a:lnTo>
                  <a:lnTo>
                    <a:pt x="40" y="9"/>
                  </a:lnTo>
                  <a:lnTo>
                    <a:pt x="41" y="24"/>
                  </a:lnTo>
                  <a:lnTo>
                    <a:pt x="42" y="34"/>
                  </a:lnTo>
                  <a:lnTo>
                    <a:pt x="36" y="46"/>
                  </a:lnTo>
                  <a:lnTo>
                    <a:pt x="28" y="54"/>
                  </a:lnTo>
                  <a:lnTo>
                    <a:pt x="26" y="67"/>
                  </a:lnTo>
                  <a:lnTo>
                    <a:pt x="34" y="87"/>
                  </a:lnTo>
                  <a:lnTo>
                    <a:pt x="38" y="86"/>
                  </a:lnTo>
                  <a:lnTo>
                    <a:pt x="40" y="85"/>
                  </a:lnTo>
                  <a:lnTo>
                    <a:pt x="48" y="82"/>
                  </a:lnTo>
                  <a:lnTo>
                    <a:pt x="55" y="92"/>
                  </a:lnTo>
                  <a:lnTo>
                    <a:pt x="58" y="87"/>
                  </a:lnTo>
                  <a:lnTo>
                    <a:pt x="64" y="93"/>
                  </a:lnTo>
                  <a:lnTo>
                    <a:pt x="60" y="96"/>
                  </a:lnTo>
                  <a:lnTo>
                    <a:pt x="66" y="104"/>
                  </a:lnTo>
                  <a:lnTo>
                    <a:pt x="70" y="105"/>
                  </a:lnTo>
                  <a:lnTo>
                    <a:pt x="66" y="114"/>
                  </a:lnTo>
                  <a:lnTo>
                    <a:pt x="66" y="109"/>
                  </a:lnTo>
                  <a:lnTo>
                    <a:pt x="55" y="103"/>
                  </a:lnTo>
                  <a:lnTo>
                    <a:pt x="48" y="93"/>
                  </a:lnTo>
                  <a:lnTo>
                    <a:pt x="42" y="91"/>
                  </a:lnTo>
                  <a:lnTo>
                    <a:pt x="44" y="103"/>
                  </a:lnTo>
                  <a:lnTo>
                    <a:pt x="29" y="88"/>
                  </a:lnTo>
                  <a:lnTo>
                    <a:pt x="18" y="94"/>
                  </a:lnTo>
                  <a:lnTo>
                    <a:pt x="12" y="90"/>
                  </a:lnTo>
                  <a:lnTo>
                    <a:pt x="13" y="82"/>
                  </a:lnTo>
                  <a:lnTo>
                    <a:pt x="17" y="74"/>
                  </a:lnTo>
                  <a:lnTo>
                    <a:pt x="11" y="72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61" name="Freeform 168"/>
            <p:cNvSpPr>
              <a:spLocks/>
            </p:cNvSpPr>
            <p:nvPr/>
          </p:nvSpPr>
          <p:spPr bwMode="auto">
            <a:xfrm>
              <a:off x="1506" y="2428"/>
              <a:ext cx="93" cy="98"/>
            </a:xfrm>
            <a:custGeom>
              <a:avLst/>
              <a:gdLst>
                <a:gd name="T0" fmla="*/ 176 w 77"/>
                <a:gd name="T1" fmla="*/ 308 h 78"/>
                <a:gd name="T2" fmla="*/ 175 w 77"/>
                <a:gd name="T3" fmla="*/ 276 h 78"/>
                <a:gd name="T4" fmla="*/ 162 w 77"/>
                <a:gd name="T5" fmla="*/ 281 h 78"/>
                <a:gd name="T6" fmla="*/ 105 w 77"/>
                <a:gd name="T7" fmla="*/ 241 h 78"/>
                <a:gd name="T8" fmla="*/ 120 w 77"/>
                <a:gd name="T9" fmla="*/ 178 h 78"/>
                <a:gd name="T10" fmla="*/ 91 w 77"/>
                <a:gd name="T11" fmla="*/ 142 h 78"/>
                <a:gd name="T12" fmla="*/ 75 w 77"/>
                <a:gd name="T13" fmla="*/ 167 h 78"/>
                <a:gd name="T14" fmla="*/ 63 w 77"/>
                <a:gd name="T15" fmla="*/ 155 h 78"/>
                <a:gd name="T16" fmla="*/ 58 w 77"/>
                <a:gd name="T17" fmla="*/ 167 h 78"/>
                <a:gd name="T18" fmla="*/ 43 w 77"/>
                <a:gd name="T19" fmla="*/ 146 h 78"/>
                <a:gd name="T20" fmla="*/ 14 w 77"/>
                <a:gd name="T21" fmla="*/ 186 h 78"/>
                <a:gd name="T22" fmla="*/ 0 w 77"/>
                <a:gd name="T23" fmla="*/ 201 h 78"/>
                <a:gd name="T24" fmla="*/ 10 w 77"/>
                <a:gd name="T25" fmla="*/ 148 h 78"/>
                <a:gd name="T26" fmla="*/ 52 w 77"/>
                <a:gd name="T27" fmla="*/ 107 h 78"/>
                <a:gd name="T28" fmla="*/ 87 w 77"/>
                <a:gd name="T29" fmla="*/ 78 h 78"/>
                <a:gd name="T30" fmla="*/ 92 w 77"/>
                <a:gd name="T31" fmla="*/ 123 h 78"/>
                <a:gd name="T32" fmla="*/ 121 w 77"/>
                <a:gd name="T33" fmla="*/ 103 h 78"/>
                <a:gd name="T34" fmla="*/ 135 w 77"/>
                <a:gd name="T35" fmla="*/ 87 h 78"/>
                <a:gd name="T36" fmla="*/ 146 w 77"/>
                <a:gd name="T37" fmla="*/ 57 h 78"/>
                <a:gd name="T38" fmla="*/ 168 w 77"/>
                <a:gd name="T39" fmla="*/ 57 h 78"/>
                <a:gd name="T40" fmla="*/ 181 w 77"/>
                <a:gd name="T41" fmla="*/ 57 h 78"/>
                <a:gd name="T42" fmla="*/ 181 w 77"/>
                <a:gd name="T43" fmla="*/ 0 h 78"/>
                <a:gd name="T44" fmla="*/ 213 w 77"/>
                <a:gd name="T45" fmla="*/ 31 h 78"/>
                <a:gd name="T46" fmla="*/ 222 w 77"/>
                <a:gd name="T47" fmla="*/ 87 h 78"/>
                <a:gd name="T48" fmla="*/ 238 w 77"/>
                <a:gd name="T49" fmla="*/ 183 h 78"/>
                <a:gd name="T50" fmla="*/ 223 w 77"/>
                <a:gd name="T51" fmla="*/ 216 h 78"/>
                <a:gd name="T52" fmla="*/ 219 w 77"/>
                <a:gd name="T53" fmla="*/ 245 h 78"/>
                <a:gd name="T54" fmla="*/ 203 w 77"/>
                <a:gd name="T55" fmla="*/ 183 h 78"/>
                <a:gd name="T56" fmla="*/ 184 w 77"/>
                <a:gd name="T57" fmla="*/ 201 h 78"/>
                <a:gd name="T58" fmla="*/ 194 w 77"/>
                <a:gd name="T59" fmla="*/ 246 h 78"/>
                <a:gd name="T60" fmla="*/ 176 w 77"/>
                <a:gd name="T61" fmla="*/ 308 h 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77"/>
                <a:gd name="T94" fmla="*/ 0 h 78"/>
                <a:gd name="T95" fmla="*/ 77 w 77"/>
                <a:gd name="T96" fmla="*/ 78 h 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77" h="78">
                  <a:moveTo>
                    <a:pt x="57" y="78"/>
                  </a:moveTo>
                  <a:lnTo>
                    <a:pt x="56" y="70"/>
                  </a:lnTo>
                  <a:lnTo>
                    <a:pt x="52" y="72"/>
                  </a:lnTo>
                  <a:lnTo>
                    <a:pt x="34" y="61"/>
                  </a:lnTo>
                  <a:lnTo>
                    <a:pt x="38" y="45"/>
                  </a:lnTo>
                  <a:lnTo>
                    <a:pt x="29" y="36"/>
                  </a:lnTo>
                  <a:lnTo>
                    <a:pt x="24" y="42"/>
                  </a:lnTo>
                  <a:lnTo>
                    <a:pt x="21" y="39"/>
                  </a:lnTo>
                  <a:lnTo>
                    <a:pt x="18" y="42"/>
                  </a:lnTo>
                  <a:lnTo>
                    <a:pt x="14" y="37"/>
                  </a:lnTo>
                  <a:lnTo>
                    <a:pt x="5" y="48"/>
                  </a:lnTo>
                  <a:lnTo>
                    <a:pt x="0" y="51"/>
                  </a:lnTo>
                  <a:lnTo>
                    <a:pt x="3" y="38"/>
                  </a:lnTo>
                  <a:lnTo>
                    <a:pt x="17" y="27"/>
                  </a:lnTo>
                  <a:lnTo>
                    <a:pt x="28" y="20"/>
                  </a:lnTo>
                  <a:lnTo>
                    <a:pt x="30" y="31"/>
                  </a:lnTo>
                  <a:lnTo>
                    <a:pt x="39" y="26"/>
                  </a:lnTo>
                  <a:lnTo>
                    <a:pt x="44" y="22"/>
                  </a:lnTo>
                  <a:lnTo>
                    <a:pt x="47" y="14"/>
                  </a:lnTo>
                  <a:lnTo>
                    <a:pt x="54" y="14"/>
                  </a:lnTo>
                  <a:lnTo>
                    <a:pt x="58" y="14"/>
                  </a:lnTo>
                  <a:lnTo>
                    <a:pt x="58" y="0"/>
                  </a:lnTo>
                  <a:lnTo>
                    <a:pt x="69" y="8"/>
                  </a:lnTo>
                  <a:lnTo>
                    <a:pt x="71" y="22"/>
                  </a:lnTo>
                  <a:lnTo>
                    <a:pt x="77" y="46"/>
                  </a:lnTo>
                  <a:lnTo>
                    <a:pt x="72" y="55"/>
                  </a:lnTo>
                  <a:lnTo>
                    <a:pt x="70" y="62"/>
                  </a:lnTo>
                  <a:lnTo>
                    <a:pt x="65" y="46"/>
                  </a:lnTo>
                  <a:lnTo>
                    <a:pt x="59" y="51"/>
                  </a:lnTo>
                  <a:lnTo>
                    <a:pt x="62" y="63"/>
                  </a:lnTo>
                  <a:lnTo>
                    <a:pt x="57" y="7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62" name="Freeform 169"/>
            <p:cNvSpPr>
              <a:spLocks/>
            </p:cNvSpPr>
            <p:nvPr/>
          </p:nvSpPr>
          <p:spPr bwMode="auto">
            <a:xfrm>
              <a:off x="1517" y="2403"/>
              <a:ext cx="23" cy="40"/>
            </a:xfrm>
            <a:custGeom>
              <a:avLst/>
              <a:gdLst>
                <a:gd name="T0" fmla="*/ 61 w 19"/>
                <a:gd name="T1" fmla="*/ 0 h 33"/>
                <a:gd name="T2" fmla="*/ 40 w 19"/>
                <a:gd name="T3" fmla="*/ 75 h 33"/>
                <a:gd name="T4" fmla="*/ 40 w 19"/>
                <a:gd name="T5" fmla="*/ 103 h 33"/>
                <a:gd name="T6" fmla="*/ 0 w 19"/>
                <a:gd name="T7" fmla="*/ 70 h 33"/>
                <a:gd name="T8" fmla="*/ 10 w 19"/>
                <a:gd name="T9" fmla="*/ 50 h 33"/>
                <a:gd name="T10" fmla="*/ 27 w 19"/>
                <a:gd name="T11" fmla="*/ 0 h 33"/>
                <a:gd name="T12" fmla="*/ 61 w 19"/>
                <a:gd name="T13" fmla="*/ 0 h 3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3"/>
                <a:gd name="T23" fmla="*/ 19 w 19"/>
                <a:gd name="T24" fmla="*/ 33 h 3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3">
                  <a:moveTo>
                    <a:pt x="19" y="0"/>
                  </a:moveTo>
                  <a:lnTo>
                    <a:pt x="12" y="24"/>
                  </a:lnTo>
                  <a:lnTo>
                    <a:pt x="12" y="33"/>
                  </a:lnTo>
                  <a:lnTo>
                    <a:pt x="0" y="22"/>
                  </a:lnTo>
                  <a:lnTo>
                    <a:pt x="3" y="16"/>
                  </a:lnTo>
                  <a:lnTo>
                    <a:pt x="8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63" name="Freeform 170"/>
            <p:cNvSpPr>
              <a:spLocks/>
            </p:cNvSpPr>
            <p:nvPr/>
          </p:nvSpPr>
          <p:spPr bwMode="auto">
            <a:xfrm>
              <a:off x="1553" y="2361"/>
              <a:ext cx="28" cy="35"/>
            </a:xfrm>
            <a:custGeom>
              <a:avLst/>
              <a:gdLst>
                <a:gd name="T0" fmla="*/ 42 w 24"/>
                <a:gd name="T1" fmla="*/ 106 h 28"/>
                <a:gd name="T2" fmla="*/ 27 w 24"/>
                <a:gd name="T3" fmla="*/ 72 h 28"/>
                <a:gd name="T4" fmla="*/ 0 w 24"/>
                <a:gd name="T5" fmla="*/ 13 h 28"/>
                <a:gd name="T6" fmla="*/ 35 w 24"/>
                <a:gd name="T7" fmla="*/ 0 h 28"/>
                <a:gd name="T8" fmla="*/ 48 w 24"/>
                <a:gd name="T9" fmla="*/ 46 h 28"/>
                <a:gd name="T10" fmla="*/ 63 w 24"/>
                <a:gd name="T11" fmla="*/ 108 h 28"/>
                <a:gd name="T12" fmla="*/ 42 w 24"/>
                <a:gd name="T13" fmla="*/ 106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28"/>
                <a:gd name="T23" fmla="*/ 24 w 24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28">
                  <a:moveTo>
                    <a:pt x="17" y="27"/>
                  </a:moveTo>
                  <a:lnTo>
                    <a:pt x="11" y="19"/>
                  </a:lnTo>
                  <a:lnTo>
                    <a:pt x="0" y="3"/>
                  </a:lnTo>
                  <a:lnTo>
                    <a:pt x="14" y="0"/>
                  </a:lnTo>
                  <a:lnTo>
                    <a:pt x="19" y="12"/>
                  </a:lnTo>
                  <a:lnTo>
                    <a:pt x="24" y="28"/>
                  </a:lnTo>
                  <a:lnTo>
                    <a:pt x="17" y="2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64" name="Freeform 171"/>
            <p:cNvSpPr>
              <a:spLocks/>
            </p:cNvSpPr>
            <p:nvPr/>
          </p:nvSpPr>
          <p:spPr bwMode="auto">
            <a:xfrm>
              <a:off x="1506" y="2378"/>
              <a:ext cx="25" cy="32"/>
            </a:xfrm>
            <a:custGeom>
              <a:avLst/>
              <a:gdLst>
                <a:gd name="T0" fmla="*/ 60 w 21"/>
                <a:gd name="T1" fmla="*/ 28 h 25"/>
                <a:gd name="T2" fmla="*/ 10 w 21"/>
                <a:gd name="T3" fmla="*/ 0 h 25"/>
                <a:gd name="T4" fmla="*/ 0 w 21"/>
                <a:gd name="T5" fmla="*/ 1 h 25"/>
                <a:gd name="T6" fmla="*/ 10 w 21"/>
                <a:gd name="T7" fmla="*/ 110 h 25"/>
                <a:gd name="T8" fmla="*/ 61 w 21"/>
                <a:gd name="T9" fmla="*/ 46 h 25"/>
                <a:gd name="T10" fmla="*/ 61 w 21"/>
                <a:gd name="T11" fmla="*/ 36 h 25"/>
                <a:gd name="T12" fmla="*/ 60 w 21"/>
                <a:gd name="T13" fmla="*/ 28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"/>
                <a:gd name="T22" fmla="*/ 0 h 25"/>
                <a:gd name="T23" fmla="*/ 21 w 21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" h="25">
                  <a:moveTo>
                    <a:pt x="20" y="6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25"/>
                  </a:lnTo>
                  <a:lnTo>
                    <a:pt x="21" y="10"/>
                  </a:lnTo>
                  <a:lnTo>
                    <a:pt x="21" y="8"/>
                  </a:lnTo>
                  <a:lnTo>
                    <a:pt x="20" y="6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65" name="Freeform 172"/>
            <p:cNvSpPr>
              <a:spLocks/>
            </p:cNvSpPr>
            <p:nvPr/>
          </p:nvSpPr>
          <p:spPr bwMode="auto">
            <a:xfrm>
              <a:off x="1475" y="2340"/>
              <a:ext cx="25" cy="28"/>
            </a:xfrm>
            <a:custGeom>
              <a:avLst/>
              <a:gdLst>
                <a:gd name="T0" fmla="*/ 76 w 20"/>
                <a:gd name="T1" fmla="*/ 66 h 22"/>
                <a:gd name="T2" fmla="*/ 61 w 20"/>
                <a:gd name="T3" fmla="*/ 95 h 22"/>
                <a:gd name="T4" fmla="*/ 31 w 20"/>
                <a:gd name="T5" fmla="*/ 47 h 22"/>
                <a:gd name="T6" fmla="*/ 0 w 20"/>
                <a:gd name="T7" fmla="*/ 0 h 22"/>
                <a:gd name="T8" fmla="*/ 62 w 20"/>
                <a:gd name="T9" fmla="*/ 10 h 22"/>
                <a:gd name="T10" fmla="*/ 76 w 20"/>
                <a:gd name="T11" fmla="*/ 66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22"/>
                <a:gd name="T20" fmla="*/ 20 w 20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22">
                  <a:moveTo>
                    <a:pt x="20" y="16"/>
                  </a:moveTo>
                  <a:lnTo>
                    <a:pt x="16" y="22"/>
                  </a:lnTo>
                  <a:lnTo>
                    <a:pt x="8" y="11"/>
                  </a:lnTo>
                  <a:lnTo>
                    <a:pt x="0" y="0"/>
                  </a:lnTo>
                  <a:lnTo>
                    <a:pt x="17" y="2"/>
                  </a:lnTo>
                  <a:lnTo>
                    <a:pt x="20" y="16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66" name="Freeform 173"/>
            <p:cNvSpPr>
              <a:spLocks/>
            </p:cNvSpPr>
            <p:nvPr/>
          </p:nvSpPr>
          <p:spPr bwMode="auto">
            <a:xfrm>
              <a:off x="1556" y="2388"/>
              <a:ext cx="18" cy="30"/>
            </a:xfrm>
            <a:custGeom>
              <a:avLst/>
              <a:gdLst>
                <a:gd name="T0" fmla="*/ 34 w 15"/>
                <a:gd name="T1" fmla="*/ 12 h 25"/>
                <a:gd name="T2" fmla="*/ 44 w 15"/>
                <a:gd name="T3" fmla="*/ 64 h 25"/>
                <a:gd name="T4" fmla="*/ 29 w 15"/>
                <a:gd name="T5" fmla="*/ 71 h 25"/>
                <a:gd name="T6" fmla="*/ 28 w 15"/>
                <a:gd name="T7" fmla="*/ 74 h 25"/>
                <a:gd name="T8" fmla="*/ 10 w 15"/>
                <a:gd name="T9" fmla="*/ 29 h 25"/>
                <a:gd name="T10" fmla="*/ 0 w 15"/>
                <a:gd name="T11" fmla="*/ 0 h 25"/>
                <a:gd name="T12" fmla="*/ 34 w 15"/>
                <a:gd name="T13" fmla="*/ 12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5"/>
                <a:gd name="T22" fmla="*/ 0 h 25"/>
                <a:gd name="T23" fmla="*/ 15 w 15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5" h="25">
                  <a:moveTo>
                    <a:pt x="11" y="4"/>
                  </a:moveTo>
                  <a:lnTo>
                    <a:pt x="15" y="22"/>
                  </a:lnTo>
                  <a:lnTo>
                    <a:pt x="10" y="23"/>
                  </a:lnTo>
                  <a:lnTo>
                    <a:pt x="9" y="25"/>
                  </a:lnTo>
                  <a:lnTo>
                    <a:pt x="3" y="10"/>
                  </a:lnTo>
                  <a:lnTo>
                    <a:pt x="0" y="0"/>
                  </a:lnTo>
                  <a:lnTo>
                    <a:pt x="11" y="4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67" name="Freeform 174"/>
            <p:cNvSpPr>
              <a:spLocks/>
            </p:cNvSpPr>
            <p:nvPr/>
          </p:nvSpPr>
          <p:spPr bwMode="auto">
            <a:xfrm>
              <a:off x="1531" y="2366"/>
              <a:ext cx="17" cy="14"/>
            </a:xfrm>
            <a:custGeom>
              <a:avLst/>
              <a:gdLst>
                <a:gd name="T0" fmla="*/ 32 w 15"/>
                <a:gd name="T1" fmla="*/ 19 h 13"/>
                <a:gd name="T2" fmla="*/ 3 w 15"/>
                <a:gd name="T3" fmla="*/ 6 h 13"/>
                <a:gd name="T4" fmla="*/ 0 w 15"/>
                <a:gd name="T5" fmla="*/ 13 h 13"/>
                <a:gd name="T6" fmla="*/ 2 w 15"/>
                <a:gd name="T7" fmla="*/ 0 h 13"/>
                <a:gd name="T8" fmla="*/ 32 w 15"/>
                <a:gd name="T9" fmla="*/ 17 h 13"/>
                <a:gd name="T10" fmla="*/ 32 w 15"/>
                <a:gd name="T11" fmla="*/ 19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13"/>
                <a:gd name="T20" fmla="*/ 15 w 15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13">
                  <a:moveTo>
                    <a:pt x="15" y="13"/>
                  </a:moveTo>
                  <a:lnTo>
                    <a:pt x="3" y="6"/>
                  </a:lnTo>
                  <a:lnTo>
                    <a:pt x="0" y="7"/>
                  </a:lnTo>
                  <a:lnTo>
                    <a:pt x="2" y="0"/>
                  </a:lnTo>
                  <a:lnTo>
                    <a:pt x="15" y="11"/>
                  </a:lnTo>
                  <a:lnTo>
                    <a:pt x="15" y="13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68" name="Freeform 175"/>
            <p:cNvSpPr>
              <a:spLocks/>
            </p:cNvSpPr>
            <p:nvPr/>
          </p:nvSpPr>
          <p:spPr bwMode="auto">
            <a:xfrm>
              <a:off x="1544" y="2418"/>
              <a:ext cx="13" cy="10"/>
            </a:xfrm>
            <a:custGeom>
              <a:avLst/>
              <a:gdLst>
                <a:gd name="T0" fmla="*/ 13 w 13"/>
                <a:gd name="T1" fmla="*/ 21 h 8"/>
                <a:gd name="T2" fmla="*/ 9 w 13"/>
                <a:gd name="T3" fmla="*/ 0 h 8"/>
                <a:gd name="T4" fmla="*/ 0 w 13"/>
                <a:gd name="T5" fmla="*/ 30 h 8"/>
                <a:gd name="T6" fmla="*/ 13 w 13"/>
                <a:gd name="T7" fmla="*/ 21 h 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"/>
                <a:gd name="T13" fmla="*/ 0 h 8"/>
                <a:gd name="T14" fmla="*/ 13 w 13"/>
                <a:gd name="T15" fmla="*/ 8 h 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" h="8">
                  <a:moveTo>
                    <a:pt x="13" y="6"/>
                  </a:moveTo>
                  <a:lnTo>
                    <a:pt x="9" y="0"/>
                  </a:lnTo>
                  <a:lnTo>
                    <a:pt x="0" y="8"/>
                  </a:lnTo>
                  <a:lnTo>
                    <a:pt x="13" y="6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69" name="Freeform 176"/>
            <p:cNvSpPr>
              <a:spLocks/>
            </p:cNvSpPr>
            <p:nvPr/>
          </p:nvSpPr>
          <p:spPr bwMode="auto">
            <a:xfrm>
              <a:off x="1534" y="2391"/>
              <a:ext cx="14" cy="44"/>
            </a:xfrm>
            <a:custGeom>
              <a:avLst/>
              <a:gdLst>
                <a:gd name="T0" fmla="*/ 19 w 13"/>
                <a:gd name="T1" fmla="*/ 0 h 35"/>
                <a:gd name="T2" fmla="*/ 18 w 13"/>
                <a:gd name="T3" fmla="*/ 36 h 35"/>
                <a:gd name="T4" fmla="*/ 6 w 13"/>
                <a:gd name="T5" fmla="*/ 82 h 35"/>
                <a:gd name="T6" fmla="*/ 0 w 13"/>
                <a:gd name="T7" fmla="*/ 137 h 35"/>
                <a:gd name="T8" fmla="*/ 6 w 13"/>
                <a:gd name="T9" fmla="*/ 65 h 35"/>
                <a:gd name="T10" fmla="*/ 19 w 13"/>
                <a:gd name="T11" fmla="*/ 0 h 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3"/>
                <a:gd name="T19" fmla="*/ 0 h 35"/>
                <a:gd name="T20" fmla="*/ 13 w 13"/>
                <a:gd name="T21" fmla="*/ 35 h 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3" h="35">
                  <a:moveTo>
                    <a:pt x="13" y="0"/>
                  </a:moveTo>
                  <a:lnTo>
                    <a:pt x="12" y="9"/>
                  </a:lnTo>
                  <a:lnTo>
                    <a:pt x="6" y="21"/>
                  </a:lnTo>
                  <a:lnTo>
                    <a:pt x="0" y="35"/>
                  </a:lnTo>
                  <a:lnTo>
                    <a:pt x="6" y="1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70" name="Freeform 177"/>
            <p:cNvSpPr>
              <a:spLocks/>
            </p:cNvSpPr>
            <p:nvPr/>
          </p:nvSpPr>
          <p:spPr bwMode="auto">
            <a:xfrm>
              <a:off x="539" y="1672"/>
              <a:ext cx="135" cy="114"/>
            </a:xfrm>
            <a:custGeom>
              <a:avLst/>
              <a:gdLst>
                <a:gd name="T0" fmla="*/ 216 w 118"/>
                <a:gd name="T1" fmla="*/ 279 h 93"/>
                <a:gd name="T2" fmla="*/ 189 w 118"/>
                <a:gd name="T3" fmla="*/ 282 h 93"/>
                <a:gd name="T4" fmla="*/ 134 w 118"/>
                <a:gd name="T5" fmla="*/ 317 h 93"/>
                <a:gd name="T6" fmla="*/ 144 w 118"/>
                <a:gd name="T7" fmla="*/ 241 h 93"/>
                <a:gd name="T8" fmla="*/ 135 w 118"/>
                <a:gd name="T9" fmla="*/ 238 h 93"/>
                <a:gd name="T10" fmla="*/ 134 w 118"/>
                <a:gd name="T11" fmla="*/ 212 h 93"/>
                <a:gd name="T12" fmla="*/ 114 w 118"/>
                <a:gd name="T13" fmla="*/ 221 h 93"/>
                <a:gd name="T14" fmla="*/ 96 w 118"/>
                <a:gd name="T15" fmla="*/ 259 h 93"/>
                <a:gd name="T16" fmla="*/ 63 w 118"/>
                <a:gd name="T17" fmla="*/ 279 h 93"/>
                <a:gd name="T18" fmla="*/ 51 w 118"/>
                <a:gd name="T19" fmla="*/ 292 h 93"/>
                <a:gd name="T20" fmla="*/ 27 w 118"/>
                <a:gd name="T21" fmla="*/ 292 h 93"/>
                <a:gd name="T22" fmla="*/ 10 w 118"/>
                <a:gd name="T23" fmla="*/ 295 h 93"/>
                <a:gd name="T24" fmla="*/ 0 w 118"/>
                <a:gd name="T25" fmla="*/ 284 h 93"/>
                <a:gd name="T26" fmla="*/ 22 w 118"/>
                <a:gd name="T27" fmla="*/ 244 h 93"/>
                <a:gd name="T28" fmla="*/ 43 w 118"/>
                <a:gd name="T29" fmla="*/ 206 h 93"/>
                <a:gd name="T30" fmla="*/ 43 w 118"/>
                <a:gd name="T31" fmla="*/ 178 h 93"/>
                <a:gd name="T32" fmla="*/ 25 w 118"/>
                <a:gd name="T33" fmla="*/ 156 h 93"/>
                <a:gd name="T34" fmla="*/ 19 w 118"/>
                <a:gd name="T35" fmla="*/ 132 h 93"/>
                <a:gd name="T36" fmla="*/ 73 w 118"/>
                <a:gd name="T37" fmla="*/ 81 h 93"/>
                <a:gd name="T38" fmla="*/ 127 w 118"/>
                <a:gd name="T39" fmla="*/ 33 h 93"/>
                <a:gd name="T40" fmla="*/ 167 w 118"/>
                <a:gd name="T41" fmla="*/ 0 h 93"/>
                <a:gd name="T42" fmla="*/ 212 w 118"/>
                <a:gd name="T43" fmla="*/ 2 h 93"/>
                <a:gd name="T44" fmla="*/ 236 w 118"/>
                <a:gd name="T45" fmla="*/ 48 h 93"/>
                <a:gd name="T46" fmla="*/ 185 w 118"/>
                <a:gd name="T47" fmla="*/ 71 h 93"/>
                <a:gd name="T48" fmla="*/ 134 w 118"/>
                <a:gd name="T49" fmla="*/ 88 h 93"/>
                <a:gd name="T50" fmla="*/ 120 w 118"/>
                <a:gd name="T51" fmla="*/ 131 h 93"/>
                <a:gd name="T52" fmla="*/ 175 w 118"/>
                <a:gd name="T53" fmla="*/ 139 h 93"/>
                <a:gd name="T54" fmla="*/ 230 w 118"/>
                <a:gd name="T55" fmla="*/ 152 h 93"/>
                <a:gd name="T56" fmla="*/ 236 w 118"/>
                <a:gd name="T57" fmla="*/ 199 h 93"/>
                <a:gd name="T58" fmla="*/ 263 w 118"/>
                <a:gd name="T59" fmla="*/ 211 h 93"/>
                <a:gd name="T60" fmla="*/ 262 w 118"/>
                <a:gd name="T61" fmla="*/ 282 h 93"/>
                <a:gd name="T62" fmla="*/ 254 w 118"/>
                <a:gd name="T63" fmla="*/ 284 h 93"/>
                <a:gd name="T64" fmla="*/ 253 w 118"/>
                <a:gd name="T65" fmla="*/ 284 h 93"/>
                <a:gd name="T66" fmla="*/ 228 w 118"/>
                <a:gd name="T67" fmla="*/ 282 h 93"/>
                <a:gd name="T68" fmla="*/ 216 w 118"/>
                <a:gd name="T69" fmla="*/ 279 h 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18"/>
                <a:gd name="T106" fmla="*/ 0 h 93"/>
                <a:gd name="T107" fmla="*/ 118 w 118"/>
                <a:gd name="T108" fmla="*/ 93 h 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18" h="93">
                  <a:moveTo>
                    <a:pt x="96" y="82"/>
                  </a:moveTo>
                  <a:lnTo>
                    <a:pt x="84" y="83"/>
                  </a:lnTo>
                  <a:lnTo>
                    <a:pt x="59" y="93"/>
                  </a:lnTo>
                  <a:lnTo>
                    <a:pt x="64" y="71"/>
                  </a:lnTo>
                  <a:lnTo>
                    <a:pt x="60" y="70"/>
                  </a:lnTo>
                  <a:lnTo>
                    <a:pt x="59" y="63"/>
                  </a:lnTo>
                  <a:lnTo>
                    <a:pt x="51" y="65"/>
                  </a:lnTo>
                  <a:lnTo>
                    <a:pt x="43" y="76"/>
                  </a:lnTo>
                  <a:lnTo>
                    <a:pt x="28" y="82"/>
                  </a:lnTo>
                  <a:lnTo>
                    <a:pt x="23" y="86"/>
                  </a:lnTo>
                  <a:lnTo>
                    <a:pt x="12" y="86"/>
                  </a:lnTo>
                  <a:lnTo>
                    <a:pt x="4" y="87"/>
                  </a:lnTo>
                  <a:lnTo>
                    <a:pt x="0" y="84"/>
                  </a:lnTo>
                  <a:lnTo>
                    <a:pt x="10" y="72"/>
                  </a:lnTo>
                  <a:lnTo>
                    <a:pt x="19" y="60"/>
                  </a:lnTo>
                  <a:lnTo>
                    <a:pt x="19" y="52"/>
                  </a:lnTo>
                  <a:lnTo>
                    <a:pt x="11" y="46"/>
                  </a:lnTo>
                  <a:lnTo>
                    <a:pt x="9" y="39"/>
                  </a:lnTo>
                  <a:lnTo>
                    <a:pt x="33" y="24"/>
                  </a:lnTo>
                  <a:lnTo>
                    <a:pt x="57" y="10"/>
                  </a:lnTo>
                  <a:lnTo>
                    <a:pt x="75" y="0"/>
                  </a:lnTo>
                  <a:lnTo>
                    <a:pt x="94" y="2"/>
                  </a:lnTo>
                  <a:lnTo>
                    <a:pt x="105" y="14"/>
                  </a:lnTo>
                  <a:lnTo>
                    <a:pt x="82" y="20"/>
                  </a:lnTo>
                  <a:lnTo>
                    <a:pt x="59" y="26"/>
                  </a:lnTo>
                  <a:lnTo>
                    <a:pt x="53" y="38"/>
                  </a:lnTo>
                  <a:lnTo>
                    <a:pt x="78" y="41"/>
                  </a:lnTo>
                  <a:lnTo>
                    <a:pt x="103" y="45"/>
                  </a:lnTo>
                  <a:lnTo>
                    <a:pt x="105" y="59"/>
                  </a:lnTo>
                  <a:lnTo>
                    <a:pt x="118" y="62"/>
                  </a:lnTo>
                  <a:lnTo>
                    <a:pt x="117" y="83"/>
                  </a:lnTo>
                  <a:lnTo>
                    <a:pt x="114" y="84"/>
                  </a:lnTo>
                  <a:lnTo>
                    <a:pt x="113" y="84"/>
                  </a:lnTo>
                  <a:lnTo>
                    <a:pt x="101" y="83"/>
                  </a:lnTo>
                  <a:lnTo>
                    <a:pt x="96" y="82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71" name="Freeform 178"/>
            <p:cNvSpPr>
              <a:spLocks/>
            </p:cNvSpPr>
            <p:nvPr/>
          </p:nvSpPr>
          <p:spPr bwMode="auto">
            <a:xfrm>
              <a:off x="1256" y="2185"/>
              <a:ext cx="47" cy="39"/>
            </a:xfrm>
            <a:custGeom>
              <a:avLst/>
              <a:gdLst>
                <a:gd name="T0" fmla="*/ 100 w 39"/>
                <a:gd name="T1" fmla="*/ 0 h 33"/>
                <a:gd name="T2" fmla="*/ 42 w 39"/>
                <a:gd name="T3" fmla="*/ 9 h 33"/>
                <a:gd name="T4" fmla="*/ 2 w 39"/>
                <a:gd name="T5" fmla="*/ 30 h 33"/>
                <a:gd name="T6" fmla="*/ 0 w 39"/>
                <a:gd name="T7" fmla="*/ 74 h 33"/>
                <a:gd name="T8" fmla="*/ 35 w 39"/>
                <a:gd name="T9" fmla="*/ 90 h 33"/>
                <a:gd name="T10" fmla="*/ 59 w 39"/>
                <a:gd name="T11" fmla="*/ 79 h 33"/>
                <a:gd name="T12" fmla="*/ 92 w 39"/>
                <a:gd name="T13" fmla="*/ 54 h 33"/>
                <a:gd name="T14" fmla="*/ 121 w 39"/>
                <a:gd name="T15" fmla="*/ 21 h 33"/>
                <a:gd name="T16" fmla="*/ 116 w 39"/>
                <a:gd name="T17" fmla="*/ 0 h 33"/>
                <a:gd name="T18" fmla="*/ 100 w 39"/>
                <a:gd name="T19" fmla="*/ 0 h 3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33"/>
                <a:gd name="T32" fmla="*/ 39 w 39"/>
                <a:gd name="T33" fmla="*/ 33 h 3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33">
                  <a:moveTo>
                    <a:pt x="32" y="0"/>
                  </a:moveTo>
                  <a:lnTo>
                    <a:pt x="14" y="3"/>
                  </a:lnTo>
                  <a:lnTo>
                    <a:pt x="2" y="11"/>
                  </a:lnTo>
                  <a:lnTo>
                    <a:pt x="0" y="27"/>
                  </a:lnTo>
                  <a:lnTo>
                    <a:pt x="12" y="33"/>
                  </a:lnTo>
                  <a:lnTo>
                    <a:pt x="19" y="30"/>
                  </a:lnTo>
                  <a:lnTo>
                    <a:pt x="30" y="20"/>
                  </a:lnTo>
                  <a:lnTo>
                    <a:pt x="39" y="8"/>
                  </a:lnTo>
                  <a:lnTo>
                    <a:pt x="38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72" name="Freeform 179"/>
            <p:cNvSpPr>
              <a:spLocks/>
            </p:cNvSpPr>
            <p:nvPr/>
          </p:nvSpPr>
          <p:spPr bwMode="auto">
            <a:xfrm>
              <a:off x="1684" y="1680"/>
              <a:ext cx="202" cy="188"/>
            </a:xfrm>
            <a:custGeom>
              <a:avLst/>
              <a:gdLst>
                <a:gd name="T0" fmla="*/ 372 w 172"/>
                <a:gd name="T1" fmla="*/ 439 h 150"/>
                <a:gd name="T2" fmla="*/ 369 w 172"/>
                <a:gd name="T3" fmla="*/ 426 h 150"/>
                <a:gd name="T4" fmla="*/ 358 w 172"/>
                <a:gd name="T5" fmla="*/ 455 h 150"/>
                <a:gd name="T6" fmla="*/ 335 w 172"/>
                <a:gd name="T7" fmla="*/ 465 h 150"/>
                <a:gd name="T8" fmla="*/ 322 w 172"/>
                <a:gd name="T9" fmla="*/ 490 h 150"/>
                <a:gd name="T10" fmla="*/ 322 w 172"/>
                <a:gd name="T11" fmla="*/ 460 h 150"/>
                <a:gd name="T12" fmla="*/ 303 w 172"/>
                <a:gd name="T13" fmla="*/ 500 h 150"/>
                <a:gd name="T14" fmla="*/ 260 w 172"/>
                <a:gd name="T15" fmla="*/ 490 h 150"/>
                <a:gd name="T16" fmla="*/ 247 w 172"/>
                <a:gd name="T17" fmla="*/ 488 h 150"/>
                <a:gd name="T18" fmla="*/ 240 w 172"/>
                <a:gd name="T19" fmla="*/ 465 h 150"/>
                <a:gd name="T20" fmla="*/ 240 w 172"/>
                <a:gd name="T21" fmla="*/ 504 h 150"/>
                <a:gd name="T22" fmla="*/ 242 w 172"/>
                <a:gd name="T23" fmla="*/ 523 h 150"/>
                <a:gd name="T24" fmla="*/ 214 w 172"/>
                <a:gd name="T25" fmla="*/ 550 h 150"/>
                <a:gd name="T26" fmla="*/ 198 w 172"/>
                <a:gd name="T27" fmla="*/ 583 h 150"/>
                <a:gd name="T28" fmla="*/ 175 w 172"/>
                <a:gd name="T29" fmla="*/ 535 h 150"/>
                <a:gd name="T30" fmla="*/ 182 w 172"/>
                <a:gd name="T31" fmla="*/ 489 h 150"/>
                <a:gd name="T32" fmla="*/ 132 w 172"/>
                <a:gd name="T33" fmla="*/ 500 h 150"/>
                <a:gd name="T34" fmla="*/ 68 w 172"/>
                <a:gd name="T35" fmla="*/ 515 h 150"/>
                <a:gd name="T36" fmla="*/ 42 w 172"/>
                <a:gd name="T37" fmla="*/ 550 h 150"/>
                <a:gd name="T38" fmla="*/ 0 w 172"/>
                <a:gd name="T39" fmla="*/ 535 h 150"/>
                <a:gd name="T40" fmla="*/ 15 w 172"/>
                <a:gd name="T41" fmla="*/ 510 h 150"/>
                <a:gd name="T42" fmla="*/ 53 w 172"/>
                <a:gd name="T43" fmla="*/ 471 h 150"/>
                <a:gd name="T44" fmla="*/ 94 w 172"/>
                <a:gd name="T45" fmla="*/ 429 h 150"/>
                <a:gd name="T46" fmla="*/ 137 w 172"/>
                <a:gd name="T47" fmla="*/ 426 h 150"/>
                <a:gd name="T48" fmla="*/ 179 w 172"/>
                <a:gd name="T49" fmla="*/ 426 h 150"/>
                <a:gd name="T50" fmla="*/ 183 w 172"/>
                <a:gd name="T51" fmla="*/ 429 h 150"/>
                <a:gd name="T52" fmla="*/ 214 w 172"/>
                <a:gd name="T53" fmla="*/ 411 h 150"/>
                <a:gd name="T54" fmla="*/ 222 w 172"/>
                <a:gd name="T55" fmla="*/ 371 h 150"/>
                <a:gd name="T56" fmla="*/ 240 w 172"/>
                <a:gd name="T57" fmla="*/ 316 h 150"/>
                <a:gd name="T58" fmla="*/ 260 w 172"/>
                <a:gd name="T59" fmla="*/ 302 h 150"/>
                <a:gd name="T60" fmla="*/ 252 w 172"/>
                <a:gd name="T61" fmla="*/ 318 h 150"/>
                <a:gd name="T62" fmla="*/ 258 w 172"/>
                <a:gd name="T63" fmla="*/ 341 h 150"/>
                <a:gd name="T64" fmla="*/ 290 w 172"/>
                <a:gd name="T65" fmla="*/ 316 h 150"/>
                <a:gd name="T66" fmla="*/ 318 w 172"/>
                <a:gd name="T67" fmla="*/ 279 h 150"/>
                <a:gd name="T68" fmla="*/ 342 w 172"/>
                <a:gd name="T69" fmla="*/ 231 h 150"/>
                <a:gd name="T70" fmla="*/ 369 w 172"/>
                <a:gd name="T71" fmla="*/ 173 h 150"/>
                <a:gd name="T72" fmla="*/ 363 w 172"/>
                <a:gd name="T73" fmla="*/ 118 h 150"/>
                <a:gd name="T74" fmla="*/ 372 w 172"/>
                <a:gd name="T75" fmla="*/ 49 h 150"/>
                <a:gd name="T76" fmla="*/ 393 w 172"/>
                <a:gd name="T77" fmla="*/ 20 h 150"/>
                <a:gd name="T78" fmla="*/ 402 w 172"/>
                <a:gd name="T79" fmla="*/ 39 h 150"/>
                <a:gd name="T80" fmla="*/ 418 w 172"/>
                <a:gd name="T81" fmla="*/ 29 h 150"/>
                <a:gd name="T82" fmla="*/ 418 w 172"/>
                <a:gd name="T83" fmla="*/ 16 h 150"/>
                <a:gd name="T84" fmla="*/ 400 w 172"/>
                <a:gd name="T85" fmla="*/ 16 h 150"/>
                <a:gd name="T86" fmla="*/ 411 w 172"/>
                <a:gd name="T87" fmla="*/ 0 h 150"/>
                <a:gd name="T88" fmla="*/ 426 w 172"/>
                <a:gd name="T89" fmla="*/ 13 h 150"/>
                <a:gd name="T90" fmla="*/ 436 w 172"/>
                <a:gd name="T91" fmla="*/ 75 h 150"/>
                <a:gd name="T92" fmla="*/ 450 w 172"/>
                <a:gd name="T93" fmla="*/ 138 h 150"/>
                <a:gd name="T94" fmla="*/ 426 w 172"/>
                <a:gd name="T95" fmla="*/ 224 h 150"/>
                <a:gd name="T96" fmla="*/ 409 w 172"/>
                <a:gd name="T97" fmla="*/ 247 h 150"/>
                <a:gd name="T98" fmla="*/ 402 w 172"/>
                <a:gd name="T99" fmla="*/ 341 h 150"/>
                <a:gd name="T100" fmla="*/ 405 w 172"/>
                <a:gd name="T101" fmla="*/ 411 h 150"/>
                <a:gd name="T102" fmla="*/ 369 w 172"/>
                <a:gd name="T103" fmla="*/ 476 h 150"/>
                <a:gd name="T104" fmla="*/ 372 w 172"/>
                <a:gd name="T105" fmla="*/ 439 h 15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72"/>
                <a:gd name="T160" fmla="*/ 0 h 150"/>
                <a:gd name="T161" fmla="*/ 172 w 172"/>
                <a:gd name="T162" fmla="*/ 150 h 15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72" h="150">
                  <a:moveTo>
                    <a:pt x="142" y="113"/>
                  </a:moveTo>
                  <a:lnTo>
                    <a:pt x="140" y="109"/>
                  </a:lnTo>
                  <a:lnTo>
                    <a:pt x="136" y="117"/>
                  </a:lnTo>
                  <a:lnTo>
                    <a:pt x="128" y="120"/>
                  </a:lnTo>
                  <a:lnTo>
                    <a:pt x="123" y="127"/>
                  </a:lnTo>
                  <a:lnTo>
                    <a:pt x="123" y="119"/>
                  </a:lnTo>
                  <a:lnTo>
                    <a:pt x="115" y="129"/>
                  </a:lnTo>
                  <a:lnTo>
                    <a:pt x="99" y="127"/>
                  </a:lnTo>
                  <a:lnTo>
                    <a:pt x="94" y="125"/>
                  </a:lnTo>
                  <a:lnTo>
                    <a:pt x="91" y="120"/>
                  </a:lnTo>
                  <a:lnTo>
                    <a:pt x="91" y="130"/>
                  </a:lnTo>
                  <a:lnTo>
                    <a:pt x="92" y="135"/>
                  </a:lnTo>
                  <a:lnTo>
                    <a:pt x="81" y="142"/>
                  </a:lnTo>
                  <a:lnTo>
                    <a:pt x="76" y="150"/>
                  </a:lnTo>
                  <a:lnTo>
                    <a:pt x="66" y="138"/>
                  </a:lnTo>
                  <a:lnTo>
                    <a:pt x="69" y="126"/>
                  </a:lnTo>
                  <a:lnTo>
                    <a:pt x="50" y="129"/>
                  </a:lnTo>
                  <a:lnTo>
                    <a:pt x="26" y="133"/>
                  </a:lnTo>
                  <a:lnTo>
                    <a:pt x="16" y="142"/>
                  </a:lnTo>
                  <a:lnTo>
                    <a:pt x="0" y="138"/>
                  </a:lnTo>
                  <a:lnTo>
                    <a:pt x="6" y="132"/>
                  </a:lnTo>
                  <a:lnTo>
                    <a:pt x="20" y="121"/>
                  </a:lnTo>
                  <a:lnTo>
                    <a:pt x="36" y="111"/>
                  </a:lnTo>
                  <a:lnTo>
                    <a:pt x="52" y="109"/>
                  </a:lnTo>
                  <a:lnTo>
                    <a:pt x="68" y="109"/>
                  </a:lnTo>
                  <a:lnTo>
                    <a:pt x="70" y="111"/>
                  </a:lnTo>
                  <a:lnTo>
                    <a:pt x="81" y="106"/>
                  </a:lnTo>
                  <a:lnTo>
                    <a:pt x="85" y="96"/>
                  </a:lnTo>
                  <a:lnTo>
                    <a:pt x="91" y="81"/>
                  </a:lnTo>
                  <a:lnTo>
                    <a:pt x="99" y="77"/>
                  </a:lnTo>
                  <a:lnTo>
                    <a:pt x="96" y="82"/>
                  </a:lnTo>
                  <a:lnTo>
                    <a:pt x="98" y="88"/>
                  </a:lnTo>
                  <a:lnTo>
                    <a:pt x="110" y="81"/>
                  </a:lnTo>
                  <a:lnTo>
                    <a:pt x="122" y="72"/>
                  </a:lnTo>
                  <a:lnTo>
                    <a:pt x="130" y="59"/>
                  </a:lnTo>
                  <a:lnTo>
                    <a:pt x="140" y="45"/>
                  </a:lnTo>
                  <a:lnTo>
                    <a:pt x="139" y="30"/>
                  </a:lnTo>
                  <a:lnTo>
                    <a:pt x="142" y="13"/>
                  </a:lnTo>
                  <a:lnTo>
                    <a:pt x="150" y="5"/>
                  </a:lnTo>
                  <a:lnTo>
                    <a:pt x="153" y="10"/>
                  </a:lnTo>
                  <a:lnTo>
                    <a:pt x="159" y="7"/>
                  </a:lnTo>
                  <a:lnTo>
                    <a:pt x="159" y="4"/>
                  </a:lnTo>
                  <a:lnTo>
                    <a:pt x="152" y="4"/>
                  </a:lnTo>
                  <a:lnTo>
                    <a:pt x="157" y="0"/>
                  </a:lnTo>
                  <a:lnTo>
                    <a:pt x="163" y="3"/>
                  </a:lnTo>
                  <a:lnTo>
                    <a:pt x="166" y="19"/>
                  </a:lnTo>
                  <a:lnTo>
                    <a:pt x="172" y="36"/>
                  </a:lnTo>
                  <a:lnTo>
                    <a:pt x="163" y="58"/>
                  </a:lnTo>
                  <a:lnTo>
                    <a:pt x="156" y="64"/>
                  </a:lnTo>
                  <a:lnTo>
                    <a:pt x="153" y="88"/>
                  </a:lnTo>
                  <a:lnTo>
                    <a:pt x="154" y="106"/>
                  </a:lnTo>
                  <a:lnTo>
                    <a:pt x="140" y="123"/>
                  </a:lnTo>
                  <a:lnTo>
                    <a:pt x="142" y="113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73" name="Freeform 180"/>
            <p:cNvSpPr>
              <a:spLocks/>
            </p:cNvSpPr>
            <p:nvPr/>
          </p:nvSpPr>
          <p:spPr bwMode="auto">
            <a:xfrm>
              <a:off x="1845" y="1584"/>
              <a:ext cx="98" cy="96"/>
            </a:xfrm>
            <a:custGeom>
              <a:avLst/>
              <a:gdLst>
                <a:gd name="T0" fmla="*/ 182 w 84"/>
                <a:gd name="T1" fmla="*/ 124 h 75"/>
                <a:gd name="T2" fmla="*/ 153 w 84"/>
                <a:gd name="T3" fmla="*/ 110 h 75"/>
                <a:gd name="T4" fmla="*/ 111 w 84"/>
                <a:gd name="T5" fmla="*/ 59 h 75"/>
                <a:gd name="T6" fmla="*/ 66 w 84"/>
                <a:gd name="T7" fmla="*/ 0 h 75"/>
                <a:gd name="T8" fmla="*/ 64 w 84"/>
                <a:gd name="T9" fmla="*/ 46 h 75"/>
                <a:gd name="T10" fmla="*/ 63 w 84"/>
                <a:gd name="T11" fmla="*/ 113 h 75"/>
                <a:gd name="T12" fmla="*/ 55 w 84"/>
                <a:gd name="T13" fmla="*/ 186 h 75"/>
                <a:gd name="T14" fmla="*/ 27 w 84"/>
                <a:gd name="T15" fmla="*/ 186 h 75"/>
                <a:gd name="T16" fmla="*/ 17 w 84"/>
                <a:gd name="T17" fmla="*/ 193 h 75"/>
                <a:gd name="T18" fmla="*/ 2 w 84"/>
                <a:gd name="T19" fmla="*/ 223 h 75"/>
                <a:gd name="T20" fmla="*/ 0 w 84"/>
                <a:gd name="T21" fmla="*/ 270 h 75"/>
                <a:gd name="T22" fmla="*/ 2 w 84"/>
                <a:gd name="T23" fmla="*/ 329 h 75"/>
                <a:gd name="T24" fmla="*/ 20 w 84"/>
                <a:gd name="T25" fmla="*/ 316 h 75"/>
                <a:gd name="T26" fmla="*/ 42 w 84"/>
                <a:gd name="T27" fmla="*/ 308 h 75"/>
                <a:gd name="T28" fmla="*/ 15 w 84"/>
                <a:gd name="T29" fmla="*/ 256 h 75"/>
                <a:gd name="T30" fmla="*/ 35 w 84"/>
                <a:gd name="T31" fmla="*/ 250 h 75"/>
                <a:gd name="T32" fmla="*/ 57 w 84"/>
                <a:gd name="T33" fmla="*/ 241 h 75"/>
                <a:gd name="T34" fmla="*/ 121 w 84"/>
                <a:gd name="T35" fmla="*/ 282 h 75"/>
                <a:gd name="T36" fmla="*/ 129 w 84"/>
                <a:gd name="T37" fmla="*/ 268 h 75"/>
                <a:gd name="T38" fmla="*/ 169 w 84"/>
                <a:gd name="T39" fmla="*/ 210 h 75"/>
                <a:gd name="T40" fmla="*/ 211 w 84"/>
                <a:gd name="T41" fmla="*/ 186 h 75"/>
                <a:gd name="T42" fmla="*/ 198 w 84"/>
                <a:gd name="T43" fmla="*/ 159 h 75"/>
                <a:gd name="T44" fmla="*/ 201 w 84"/>
                <a:gd name="T45" fmla="*/ 97 h 75"/>
                <a:gd name="T46" fmla="*/ 182 w 84"/>
                <a:gd name="T47" fmla="*/ 124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84"/>
                <a:gd name="T73" fmla="*/ 0 h 75"/>
                <a:gd name="T74" fmla="*/ 84 w 84"/>
                <a:gd name="T75" fmla="*/ 75 h 7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84" h="75">
                  <a:moveTo>
                    <a:pt x="73" y="28"/>
                  </a:moveTo>
                  <a:lnTo>
                    <a:pt x="60" y="25"/>
                  </a:lnTo>
                  <a:lnTo>
                    <a:pt x="44" y="13"/>
                  </a:lnTo>
                  <a:lnTo>
                    <a:pt x="27" y="0"/>
                  </a:lnTo>
                  <a:lnTo>
                    <a:pt x="25" y="10"/>
                  </a:lnTo>
                  <a:lnTo>
                    <a:pt x="24" y="26"/>
                  </a:lnTo>
                  <a:lnTo>
                    <a:pt x="21" y="42"/>
                  </a:lnTo>
                  <a:lnTo>
                    <a:pt x="11" y="42"/>
                  </a:lnTo>
                  <a:lnTo>
                    <a:pt x="7" y="44"/>
                  </a:lnTo>
                  <a:lnTo>
                    <a:pt x="2" y="51"/>
                  </a:lnTo>
                  <a:lnTo>
                    <a:pt x="0" y="62"/>
                  </a:lnTo>
                  <a:lnTo>
                    <a:pt x="2" y="75"/>
                  </a:lnTo>
                  <a:lnTo>
                    <a:pt x="8" y="72"/>
                  </a:lnTo>
                  <a:lnTo>
                    <a:pt x="17" y="70"/>
                  </a:lnTo>
                  <a:lnTo>
                    <a:pt x="6" y="58"/>
                  </a:lnTo>
                  <a:lnTo>
                    <a:pt x="14" y="57"/>
                  </a:lnTo>
                  <a:lnTo>
                    <a:pt x="23" y="55"/>
                  </a:lnTo>
                  <a:lnTo>
                    <a:pt x="48" y="64"/>
                  </a:lnTo>
                  <a:lnTo>
                    <a:pt x="51" y="60"/>
                  </a:lnTo>
                  <a:lnTo>
                    <a:pt x="67" y="48"/>
                  </a:lnTo>
                  <a:lnTo>
                    <a:pt x="84" y="42"/>
                  </a:lnTo>
                  <a:lnTo>
                    <a:pt x="79" y="36"/>
                  </a:lnTo>
                  <a:lnTo>
                    <a:pt x="80" y="22"/>
                  </a:lnTo>
                  <a:lnTo>
                    <a:pt x="73" y="2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74" name="Freeform 181"/>
            <p:cNvSpPr>
              <a:spLocks/>
            </p:cNvSpPr>
            <p:nvPr/>
          </p:nvSpPr>
          <p:spPr bwMode="auto">
            <a:xfrm>
              <a:off x="1662" y="1856"/>
              <a:ext cx="44" cy="67"/>
            </a:xfrm>
            <a:custGeom>
              <a:avLst/>
              <a:gdLst>
                <a:gd name="T0" fmla="*/ 91 w 38"/>
                <a:gd name="T1" fmla="*/ 75 h 53"/>
                <a:gd name="T2" fmla="*/ 78 w 38"/>
                <a:gd name="T3" fmla="*/ 129 h 53"/>
                <a:gd name="T4" fmla="*/ 58 w 38"/>
                <a:gd name="T5" fmla="*/ 183 h 53"/>
                <a:gd name="T6" fmla="*/ 39 w 38"/>
                <a:gd name="T7" fmla="*/ 216 h 53"/>
                <a:gd name="T8" fmla="*/ 36 w 38"/>
                <a:gd name="T9" fmla="*/ 168 h 53"/>
                <a:gd name="T10" fmla="*/ 29 w 38"/>
                <a:gd name="T11" fmla="*/ 205 h 53"/>
                <a:gd name="T12" fmla="*/ 25 w 38"/>
                <a:gd name="T13" fmla="*/ 183 h 53"/>
                <a:gd name="T14" fmla="*/ 27 w 38"/>
                <a:gd name="T15" fmla="*/ 129 h 53"/>
                <a:gd name="T16" fmla="*/ 36 w 38"/>
                <a:gd name="T17" fmla="*/ 97 h 53"/>
                <a:gd name="T18" fmla="*/ 19 w 38"/>
                <a:gd name="T19" fmla="*/ 59 h 53"/>
                <a:gd name="T20" fmla="*/ 22 w 38"/>
                <a:gd name="T21" fmla="*/ 97 h 53"/>
                <a:gd name="T22" fmla="*/ 3 w 38"/>
                <a:gd name="T23" fmla="*/ 97 h 53"/>
                <a:gd name="T24" fmla="*/ 3 w 38"/>
                <a:gd name="T25" fmla="*/ 68 h 53"/>
                <a:gd name="T26" fmla="*/ 12 w 38"/>
                <a:gd name="T27" fmla="*/ 68 h 53"/>
                <a:gd name="T28" fmla="*/ 0 w 38"/>
                <a:gd name="T29" fmla="*/ 47 h 53"/>
                <a:gd name="T30" fmla="*/ 50 w 38"/>
                <a:gd name="T31" fmla="*/ 0 h 53"/>
                <a:gd name="T32" fmla="*/ 67 w 38"/>
                <a:gd name="T33" fmla="*/ 25 h 53"/>
                <a:gd name="T34" fmla="*/ 79 w 38"/>
                <a:gd name="T35" fmla="*/ 37 h 53"/>
                <a:gd name="T36" fmla="*/ 79 w 38"/>
                <a:gd name="T37" fmla="*/ 48 h 53"/>
                <a:gd name="T38" fmla="*/ 91 w 38"/>
                <a:gd name="T39" fmla="*/ 75 h 5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8"/>
                <a:gd name="T61" fmla="*/ 0 h 53"/>
                <a:gd name="T62" fmla="*/ 38 w 38"/>
                <a:gd name="T63" fmla="*/ 53 h 5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8" h="53">
                  <a:moveTo>
                    <a:pt x="38" y="18"/>
                  </a:moveTo>
                  <a:lnTo>
                    <a:pt x="32" y="32"/>
                  </a:lnTo>
                  <a:lnTo>
                    <a:pt x="24" y="45"/>
                  </a:lnTo>
                  <a:lnTo>
                    <a:pt x="16" y="53"/>
                  </a:lnTo>
                  <a:lnTo>
                    <a:pt x="15" y="41"/>
                  </a:lnTo>
                  <a:lnTo>
                    <a:pt x="12" y="50"/>
                  </a:lnTo>
                  <a:lnTo>
                    <a:pt x="10" y="45"/>
                  </a:lnTo>
                  <a:lnTo>
                    <a:pt x="11" y="32"/>
                  </a:lnTo>
                  <a:lnTo>
                    <a:pt x="15" y="24"/>
                  </a:lnTo>
                  <a:lnTo>
                    <a:pt x="8" y="14"/>
                  </a:lnTo>
                  <a:lnTo>
                    <a:pt x="9" y="24"/>
                  </a:lnTo>
                  <a:lnTo>
                    <a:pt x="3" y="24"/>
                  </a:lnTo>
                  <a:lnTo>
                    <a:pt x="3" y="17"/>
                  </a:lnTo>
                  <a:lnTo>
                    <a:pt x="5" y="17"/>
                  </a:lnTo>
                  <a:lnTo>
                    <a:pt x="0" y="11"/>
                  </a:lnTo>
                  <a:lnTo>
                    <a:pt x="21" y="0"/>
                  </a:lnTo>
                  <a:lnTo>
                    <a:pt x="28" y="6"/>
                  </a:lnTo>
                  <a:lnTo>
                    <a:pt x="33" y="9"/>
                  </a:lnTo>
                  <a:lnTo>
                    <a:pt x="33" y="12"/>
                  </a:lnTo>
                  <a:lnTo>
                    <a:pt x="38" y="1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75" name="Freeform 182"/>
            <p:cNvSpPr>
              <a:spLocks/>
            </p:cNvSpPr>
            <p:nvPr/>
          </p:nvSpPr>
          <p:spPr bwMode="auto">
            <a:xfrm>
              <a:off x="1709" y="1845"/>
              <a:ext cx="45" cy="38"/>
            </a:xfrm>
            <a:custGeom>
              <a:avLst/>
              <a:gdLst>
                <a:gd name="T0" fmla="*/ 50 w 41"/>
                <a:gd name="T1" fmla="*/ 84 h 30"/>
                <a:gd name="T2" fmla="*/ 30 w 41"/>
                <a:gd name="T3" fmla="*/ 76 h 30"/>
                <a:gd name="T4" fmla="*/ 18 w 41"/>
                <a:gd name="T5" fmla="*/ 124 h 30"/>
                <a:gd name="T6" fmla="*/ 5 w 41"/>
                <a:gd name="T7" fmla="*/ 90 h 30"/>
                <a:gd name="T8" fmla="*/ 2 w 41"/>
                <a:gd name="T9" fmla="*/ 71 h 30"/>
                <a:gd name="T10" fmla="*/ 0 w 41"/>
                <a:gd name="T11" fmla="*/ 76 h 30"/>
                <a:gd name="T12" fmla="*/ 22 w 41"/>
                <a:gd name="T13" fmla="*/ 25 h 30"/>
                <a:gd name="T14" fmla="*/ 40 w 41"/>
                <a:gd name="T15" fmla="*/ 20 h 30"/>
                <a:gd name="T16" fmla="*/ 55 w 41"/>
                <a:gd name="T17" fmla="*/ 0 h 30"/>
                <a:gd name="T18" fmla="*/ 66 w 41"/>
                <a:gd name="T19" fmla="*/ 20 h 30"/>
                <a:gd name="T20" fmla="*/ 71 w 41"/>
                <a:gd name="T21" fmla="*/ 41 h 30"/>
                <a:gd name="T22" fmla="*/ 50 w 41"/>
                <a:gd name="T23" fmla="*/ 84 h 3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30"/>
                <a:gd name="T38" fmla="*/ 41 w 41"/>
                <a:gd name="T39" fmla="*/ 30 h 3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30">
                  <a:moveTo>
                    <a:pt x="29" y="20"/>
                  </a:moveTo>
                  <a:lnTo>
                    <a:pt x="17" y="18"/>
                  </a:lnTo>
                  <a:lnTo>
                    <a:pt x="11" y="30"/>
                  </a:lnTo>
                  <a:lnTo>
                    <a:pt x="5" y="22"/>
                  </a:lnTo>
                  <a:lnTo>
                    <a:pt x="2" y="17"/>
                  </a:lnTo>
                  <a:lnTo>
                    <a:pt x="0" y="18"/>
                  </a:lnTo>
                  <a:lnTo>
                    <a:pt x="13" y="6"/>
                  </a:lnTo>
                  <a:lnTo>
                    <a:pt x="23" y="5"/>
                  </a:lnTo>
                  <a:lnTo>
                    <a:pt x="32" y="0"/>
                  </a:lnTo>
                  <a:lnTo>
                    <a:pt x="38" y="5"/>
                  </a:lnTo>
                  <a:lnTo>
                    <a:pt x="41" y="10"/>
                  </a:lnTo>
                  <a:lnTo>
                    <a:pt x="29" y="2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76" name="Freeform 183"/>
            <p:cNvSpPr>
              <a:spLocks/>
            </p:cNvSpPr>
            <p:nvPr/>
          </p:nvSpPr>
          <p:spPr bwMode="auto">
            <a:xfrm>
              <a:off x="1819" y="1752"/>
              <a:ext cx="5" cy="7"/>
            </a:xfrm>
            <a:custGeom>
              <a:avLst/>
              <a:gdLst>
                <a:gd name="T0" fmla="*/ 5 w 5"/>
                <a:gd name="T1" fmla="*/ 15 h 6"/>
                <a:gd name="T2" fmla="*/ 3 w 5"/>
                <a:gd name="T3" fmla="*/ 0 h 6"/>
                <a:gd name="T4" fmla="*/ 0 w 5"/>
                <a:gd name="T5" fmla="*/ 15 h 6"/>
                <a:gd name="T6" fmla="*/ 5 w 5"/>
                <a:gd name="T7" fmla="*/ 15 h 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6"/>
                <a:gd name="T14" fmla="*/ 5 w 5"/>
                <a:gd name="T15" fmla="*/ 6 h 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6">
                  <a:moveTo>
                    <a:pt x="5" y="6"/>
                  </a:moveTo>
                  <a:lnTo>
                    <a:pt x="3" y="0"/>
                  </a:lnTo>
                  <a:lnTo>
                    <a:pt x="0" y="6"/>
                  </a:lnTo>
                  <a:lnTo>
                    <a:pt x="5" y="6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77" name="Freeform 184"/>
            <p:cNvSpPr>
              <a:spLocks/>
            </p:cNvSpPr>
            <p:nvPr/>
          </p:nvSpPr>
          <p:spPr bwMode="auto">
            <a:xfrm>
              <a:off x="1667" y="1890"/>
              <a:ext cx="3" cy="3"/>
            </a:xfrm>
            <a:custGeom>
              <a:avLst/>
              <a:gdLst>
                <a:gd name="T0" fmla="*/ 2 w 4"/>
                <a:gd name="T1" fmla="*/ 0 h 4"/>
                <a:gd name="T2" fmla="*/ 2 w 4"/>
                <a:gd name="T3" fmla="*/ 2 h 4"/>
                <a:gd name="T4" fmla="*/ 0 w 4"/>
                <a:gd name="T5" fmla="*/ 2 h 4"/>
                <a:gd name="T6" fmla="*/ 2 w 4"/>
                <a:gd name="T7" fmla="*/ 0 h 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4"/>
                <a:gd name="T14" fmla="*/ 4 w 4"/>
                <a:gd name="T15" fmla="*/ 4 h 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3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78" name="Freeform 185"/>
            <p:cNvSpPr>
              <a:spLocks/>
            </p:cNvSpPr>
            <p:nvPr/>
          </p:nvSpPr>
          <p:spPr bwMode="auto">
            <a:xfrm>
              <a:off x="960" y="1433"/>
              <a:ext cx="537" cy="244"/>
            </a:xfrm>
            <a:custGeom>
              <a:avLst/>
              <a:gdLst>
                <a:gd name="T0" fmla="*/ 512 w 460"/>
                <a:gd name="T1" fmla="*/ 746 h 193"/>
                <a:gd name="T2" fmla="*/ 465 w 460"/>
                <a:gd name="T3" fmla="*/ 713 h 193"/>
                <a:gd name="T4" fmla="*/ 360 w 460"/>
                <a:gd name="T5" fmla="*/ 707 h 193"/>
                <a:gd name="T6" fmla="*/ 258 w 460"/>
                <a:gd name="T7" fmla="*/ 695 h 193"/>
                <a:gd name="T8" fmla="*/ 231 w 460"/>
                <a:gd name="T9" fmla="*/ 574 h 193"/>
                <a:gd name="T10" fmla="*/ 145 w 460"/>
                <a:gd name="T11" fmla="*/ 522 h 193"/>
                <a:gd name="T12" fmla="*/ 65 w 460"/>
                <a:gd name="T13" fmla="*/ 498 h 193"/>
                <a:gd name="T14" fmla="*/ 89 w 460"/>
                <a:gd name="T15" fmla="*/ 375 h 193"/>
                <a:gd name="T16" fmla="*/ 40 w 460"/>
                <a:gd name="T17" fmla="*/ 303 h 193"/>
                <a:gd name="T18" fmla="*/ 0 w 460"/>
                <a:gd name="T19" fmla="*/ 224 h 193"/>
                <a:gd name="T20" fmla="*/ 30 w 460"/>
                <a:gd name="T21" fmla="*/ 183 h 193"/>
                <a:gd name="T22" fmla="*/ 131 w 460"/>
                <a:gd name="T23" fmla="*/ 125 h 193"/>
                <a:gd name="T24" fmla="*/ 254 w 460"/>
                <a:gd name="T25" fmla="*/ 107 h 193"/>
                <a:gd name="T26" fmla="*/ 299 w 460"/>
                <a:gd name="T27" fmla="*/ 147 h 193"/>
                <a:gd name="T28" fmla="*/ 392 w 460"/>
                <a:gd name="T29" fmla="*/ 125 h 193"/>
                <a:gd name="T30" fmla="*/ 433 w 460"/>
                <a:gd name="T31" fmla="*/ 0 h 193"/>
                <a:gd name="T32" fmla="*/ 541 w 460"/>
                <a:gd name="T33" fmla="*/ 47 h 193"/>
                <a:gd name="T34" fmla="*/ 578 w 460"/>
                <a:gd name="T35" fmla="*/ 135 h 193"/>
                <a:gd name="T36" fmla="*/ 695 w 460"/>
                <a:gd name="T37" fmla="*/ 129 h 193"/>
                <a:gd name="T38" fmla="*/ 742 w 460"/>
                <a:gd name="T39" fmla="*/ 174 h 193"/>
                <a:gd name="T40" fmla="*/ 857 w 460"/>
                <a:gd name="T41" fmla="*/ 197 h 193"/>
                <a:gd name="T42" fmla="*/ 971 w 460"/>
                <a:gd name="T43" fmla="*/ 129 h 193"/>
                <a:gd name="T44" fmla="*/ 1063 w 460"/>
                <a:gd name="T45" fmla="*/ 158 h 193"/>
                <a:gd name="T46" fmla="*/ 1025 w 460"/>
                <a:gd name="T47" fmla="*/ 278 h 193"/>
                <a:gd name="T48" fmla="*/ 1031 w 460"/>
                <a:gd name="T49" fmla="*/ 315 h 193"/>
                <a:gd name="T50" fmla="*/ 1076 w 460"/>
                <a:gd name="T51" fmla="*/ 327 h 193"/>
                <a:gd name="T52" fmla="*/ 1165 w 460"/>
                <a:gd name="T53" fmla="*/ 368 h 193"/>
                <a:gd name="T54" fmla="*/ 1092 w 460"/>
                <a:gd name="T55" fmla="*/ 400 h 193"/>
                <a:gd name="T56" fmla="*/ 1009 w 460"/>
                <a:gd name="T57" fmla="*/ 491 h 193"/>
                <a:gd name="T58" fmla="*/ 909 w 460"/>
                <a:gd name="T59" fmla="*/ 540 h 193"/>
                <a:gd name="T60" fmla="*/ 845 w 460"/>
                <a:gd name="T61" fmla="*/ 588 h 193"/>
                <a:gd name="T62" fmla="*/ 801 w 460"/>
                <a:gd name="T63" fmla="*/ 668 h 193"/>
                <a:gd name="T64" fmla="*/ 703 w 460"/>
                <a:gd name="T65" fmla="*/ 724 h 193"/>
                <a:gd name="T66" fmla="*/ 618 w 460"/>
                <a:gd name="T67" fmla="*/ 757 h 193"/>
                <a:gd name="T68" fmla="*/ 555 w 460"/>
                <a:gd name="T69" fmla="*/ 762 h 19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60"/>
                <a:gd name="T106" fmla="*/ 0 h 193"/>
                <a:gd name="T107" fmla="*/ 460 w 460"/>
                <a:gd name="T108" fmla="*/ 193 h 19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60" h="193">
                  <a:moveTo>
                    <a:pt x="219" y="187"/>
                  </a:moveTo>
                  <a:lnTo>
                    <a:pt x="202" y="183"/>
                  </a:lnTo>
                  <a:lnTo>
                    <a:pt x="186" y="180"/>
                  </a:lnTo>
                  <a:lnTo>
                    <a:pt x="183" y="175"/>
                  </a:lnTo>
                  <a:lnTo>
                    <a:pt x="162" y="174"/>
                  </a:lnTo>
                  <a:lnTo>
                    <a:pt x="142" y="173"/>
                  </a:lnTo>
                  <a:lnTo>
                    <a:pt x="122" y="171"/>
                  </a:lnTo>
                  <a:lnTo>
                    <a:pt x="102" y="170"/>
                  </a:lnTo>
                  <a:lnTo>
                    <a:pt x="96" y="156"/>
                  </a:lnTo>
                  <a:lnTo>
                    <a:pt x="92" y="141"/>
                  </a:lnTo>
                  <a:lnTo>
                    <a:pt x="75" y="135"/>
                  </a:lnTo>
                  <a:lnTo>
                    <a:pt x="57" y="128"/>
                  </a:lnTo>
                  <a:lnTo>
                    <a:pt x="41" y="126"/>
                  </a:lnTo>
                  <a:lnTo>
                    <a:pt x="26" y="122"/>
                  </a:lnTo>
                  <a:lnTo>
                    <a:pt x="30" y="108"/>
                  </a:lnTo>
                  <a:lnTo>
                    <a:pt x="35" y="92"/>
                  </a:lnTo>
                  <a:lnTo>
                    <a:pt x="24" y="77"/>
                  </a:lnTo>
                  <a:lnTo>
                    <a:pt x="15" y="74"/>
                  </a:lnTo>
                  <a:lnTo>
                    <a:pt x="2" y="61"/>
                  </a:lnTo>
                  <a:lnTo>
                    <a:pt x="0" y="55"/>
                  </a:lnTo>
                  <a:lnTo>
                    <a:pt x="0" y="51"/>
                  </a:lnTo>
                  <a:lnTo>
                    <a:pt x="12" y="45"/>
                  </a:lnTo>
                  <a:lnTo>
                    <a:pt x="29" y="41"/>
                  </a:lnTo>
                  <a:lnTo>
                    <a:pt x="51" y="31"/>
                  </a:lnTo>
                  <a:lnTo>
                    <a:pt x="72" y="23"/>
                  </a:lnTo>
                  <a:lnTo>
                    <a:pt x="100" y="26"/>
                  </a:lnTo>
                  <a:lnTo>
                    <a:pt x="100" y="32"/>
                  </a:lnTo>
                  <a:lnTo>
                    <a:pt x="118" y="36"/>
                  </a:lnTo>
                  <a:lnTo>
                    <a:pt x="137" y="41"/>
                  </a:lnTo>
                  <a:lnTo>
                    <a:pt x="156" y="31"/>
                  </a:lnTo>
                  <a:lnTo>
                    <a:pt x="153" y="19"/>
                  </a:lnTo>
                  <a:lnTo>
                    <a:pt x="171" y="0"/>
                  </a:lnTo>
                  <a:lnTo>
                    <a:pt x="192" y="6"/>
                  </a:lnTo>
                  <a:lnTo>
                    <a:pt x="213" y="11"/>
                  </a:lnTo>
                  <a:lnTo>
                    <a:pt x="215" y="21"/>
                  </a:lnTo>
                  <a:lnTo>
                    <a:pt x="228" y="33"/>
                  </a:lnTo>
                  <a:lnTo>
                    <a:pt x="257" y="29"/>
                  </a:lnTo>
                  <a:lnTo>
                    <a:pt x="274" y="32"/>
                  </a:lnTo>
                  <a:lnTo>
                    <a:pt x="291" y="37"/>
                  </a:lnTo>
                  <a:lnTo>
                    <a:pt x="294" y="43"/>
                  </a:lnTo>
                  <a:lnTo>
                    <a:pt x="320" y="51"/>
                  </a:lnTo>
                  <a:lnTo>
                    <a:pt x="339" y="48"/>
                  </a:lnTo>
                  <a:lnTo>
                    <a:pt x="359" y="45"/>
                  </a:lnTo>
                  <a:lnTo>
                    <a:pt x="384" y="32"/>
                  </a:lnTo>
                  <a:lnTo>
                    <a:pt x="407" y="38"/>
                  </a:lnTo>
                  <a:lnTo>
                    <a:pt x="420" y="39"/>
                  </a:lnTo>
                  <a:lnTo>
                    <a:pt x="413" y="54"/>
                  </a:lnTo>
                  <a:lnTo>
                    <a:pt x="405" y="68"/>
                  </a:lnTo>
                  <a:lnTo>
                    <a:pt x="400" y="69"/>
                  </a:lnTo>
                  <a:lnTo>
                    <a:pt x="407" y="77"/>
                  </a:lnTo>
                  <a:lnTo>
                    <a:pt x="423" y="77"/>
                  </a:lnTo>
                  <a:lnTo>
                    <a:pt x="426" y="80"/>
                  </a:lnTo>
                  <a:lnTo>
                    <a:pt x="440" y="73"/>
                  </a:lnTo>
                  <a:lnTo>
                    <a:pt x="460" y="90"/>
                  </a:lnTo>
                  <a:lnTo>
                    <a:pt x="458" y="99"/>
                  </a:lnTo>
                  <a:lnTo>
                    <a:pt x="432" y="98"/>
                  </a:lnTo>
                  <a:lnTo>
                    <a:pt x="410" y="108"/>
                  </a:lnTo>
                  <a:lnTo>
                    <a:pt x="398" y="120"/>
                  </a:lnTo>
                  <a:lnTo>
                    <a:pt x="378" y="125"/>
                  </a:lnTo>
                  <a:lnTo>
                    <a:pt x="359" y="132"/>
                  </a:lnTo>
                  <a:lnTo>
                    <a:pt x="342" y="127"/>
                  </a:lnTo>
                  <a:lnTo>
                    <a:pt x="334" y="144"/>
                  </a:lnTo>
                  <a:lnTo>
                    <a:pt x="338" y="153"/>
                  </a:lnTo>
                  <a:lnTo>
                    <a:pt x="317" y="164"/>
                  </a:lnTo>
                  <a:lnTo>
                    <a:pt x="297" y="176"/>
                  </a:lnTo>
                  <a:lnTo>
                    <a:pt x="278" y="177"/>
                  </a:lnTo>
                  <a:lnTo>
                    <a:pt x="258" y="179"/>
                  </a:lnTo>
                  <a:lnTo>
                    <a:pt x="243" y="186"/>
                  </a:lnTo>
                  <a:lnTo>
                    <a:pt x="227" y="193"/>
                  </a:lnTo>
                  <a:lnTo>
                    <a:pt x="219" y="18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79" name="Freeform 186" descr="5%"/>
            <p:cNvSpPr>
              <a:spLocks/>
            </p:cNvSpPr>
            <p:nvPr/>
          </p:nvSpPr>
          <p:spPr bwMode="auto">
            <a:xfrm>
              <a:off x="1569" y="1644"/>
              <a:ext cx="115" cy="120"/>
            </a:xfrm>
            <a:custGeom>
              <a:avLst/>
              <a:gdLst>
                <a:gd name="T0" fmla="*/ 36 w 99"/>
                <a:gd name="T1" fmla="*/ 242 h 96"/>
                <a:gd name="T2" fmla="*/ 12 w 99"/>
                <a:gd name="T3" fmla="*/ 233 h 96"/>
                <a:gd name="T4" fmla="*/ 0 w 99"/>
                <a:gd name="T5" fmla="*/ 196 h 96"/>
                <a:gd name="T6" fmla="*/ 41 w 99"/>
                <a:gd name="T7" fmla="*/ 164 h 96"/>
                <a:gd name="T8" fmla="*/ 88 w 99"/>
                <a:gd name="T9" fmla="*/ 96 h 96"/>
                <a:gd name="T10" fmla="*/ 106 w 99"/>
                <a:gd name="T11" fmla="*/ 86 h 96"/>
                <a:gd name="T12" fmla="*/ 143 w 99"/>
                <a:gd name="T13" fmla="*/ 108 h 96"/>
                <a:gd name="T14" fmla="*/ 143 w 99"/>
                <a:gd name="T15" fmla="*/ 72 h 96"/>
                <a:gd name="T16" fmla="*/ 159 w 99"/>
                <a:gd name="T17" fmla="*/ 70 h 96"/>
                <a:gd name="T18" fmla="*/ 194 w 99"/>
                <a:gd name="T19" fmla="*/ 32 h 96"/>
                <a:gd name="T20" fmla="*/ 210 w 99"/>
                <a:gd name="T21" fmla="*/ 0 h 96"/>
                <a:gd name="T22" fmla="*/ 239 w 99"/>
                <a:gd name="T23" fmla="*/ 32 h 96"/>
                <a:gd name="T24" fmla="*/ 244 w 99"/>
                <a:gd name="T25" fmla="*/ 46 h 96"/>
                <a:gd name="T26" fmla="*/ 207 w 99"/>
                <a:gd name="T27" fmla="*/ 77 h 96"/>
                <a:gd name="T28" fmla="*/ 194 w 99"/>
                <a:gd name="T29" fmla="*/ 149 h 96"/>
                <a:gd name="T30" fmla="*/ 159 w 99"/>
                <a:gd name="T31" fmla="*/ 195 h 96"/>
                <a:gd name="T32" fmla="*/ 120 w 99"/>
                <a:gd name="T33" fmla="*/ 235 h 96"/>
                <a:gd name="T34" fmla="*/ 118 w 99"/>
                <a:gd name="T35" fmla="*/ 267 h 96"/>
                <a:gd name="T36" fmla="*/ 149 w 99"/>
                <a:gd name="T37" fmla="*/ 305 h 96"/>
                <a:gd name="T38" fmla="*/ 127 w 99"/>
                <a:gd name="T39" fmla="*/ 330 h 96"/>
                <a:gd name="T40" fmla="*/ 89 w 99"/>
                <a:gd name="T41" fmla="*/ 351 h 96"/>
                <a:gd name="T42" fmla="*/ 88 w 99"/>
                <a:gd name="T43" fmla="*/ 359 h 96"/>
                <a:gd name="T44" fmla="*/ 51 w 99"/>
                <a:gd name="T45" fmla="*/ 353 h 96"/>
                <a:gd name="T46" fmla="*/ 41 w 99"/>
                <a:gd name="T47" fmla="*/ 368 h 96"/>
                <a:gd name="T48" fmla="*/ 26 w 99"/>
                <a:gd name="T49" fmla="*/ 349 h 96"/>
                <a:gd name="T50" fmla="*/ 14 w 99"/>
                <a:gd name="T51" fmla="*/ 334 h 96"/>
                <a:gd name="T52" fmla="*/ 36 w 99"/>
                <a:gd name="T53" fmla="*/ 302 h 96"/>
                <a:gd name="T54" fmla="*/ 42 w 99"/>
                <a:gd name="T55" fmla="*/ 302 h 96"/>
                <a:gd name="T56" fmla="*/ 30 w 99"/>
                <a:gd name="T57" fmla="*/ 282 h 96"/>
                <a:gd name="T58" fmla="*/ 36 w 99"/>
                <a:gd name="T59" fmla="*/ 242 h 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9"/>
                <a:gd name="T91" fmla="*/ 0 h 96"/>
                <a:gd name="T92" fmla="*/ 99 w 99"/>
                <a:gd name="T93" fmla="*/ 96 h 9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9" h="96">
                  <a:moveTo>
                    <a:pt x="15" y="63"/>
                  </a:moveTo>
                  <a:lnTo>
                    <a:pt x="5" y="61"/>
                  </a:lnTo>
                  <a:lnTo>
                    <a:pt x="0" y="52"/>
                  </a:lnTo>
                  <a:lnTo>
                    <a:pt x="16" y="43"/>
                  </a:lnTo>
                  <a:lnTo>
                    <a:pt x="35" y="26"/>
                  </a:lnTo>
                  <a:lnTo>
                    <a:pt x="43" y="22"/>
                  </a:lnTo>
                  <a:lnTo>
                    <a:pt x="58" y="28"/>
                  </a:lnTo>
                  <a:lnTo>
                    <a:pt x="58" y="19"/>
                  </a:lnTo>
                  <a:lnTo>
                    <a:pt x="65" y="18"/>
                  </a:lnTo>
                  <a:lnTo>
                    <a:pt x="79" y="9"/>
                  </a:lnTo>
                  <a:lnTo>
                    <a:pt x="85" y="0"/>
                  </a:lnTo>
                  <a:lnTo>
                    <a:pt x="97" y="9"/>
                  </a:lnTo>
                  <a:lnTo>
                    <a:pt x="99" y="12"/>
                  </a:lnTo>
                  <a:lnTo>
                    <a:pt x="84" y="21"/>
                  </a:lnTo>
                  <a:lnTo>
                    <a:pt x="79" y="39"/>
                  </a:lnTo>
                  <a:lnTo>
                    <a:pt x="65" y="51"/>
                  </a:lnTo>
                  <a:lnTo>
                    <a:pt x="49" y="62"/>
                  </a:lnTo>
                  <a:lnTo>
                    <a:pt x="48" y="70"/>
                  </a:lnTo>
                  <a:lnTo>
                    <a:pt x="61" y="80"/>
                  </a:lnTo>
                  <a:lnTo>
                    <a:pt x="52" y="86"/>
                  </a:lnTo>
                  <a:lnTo>
                    <a:pt x="36" y="92"/>
                  </a:lnTo>
                  <a:lnTo>
                    <a:pt x="35" y="94"/>
                  </a:lnTo>
                  <a:lnTo>
                    <a:pt x="21" y="93"/>
                  </a:lnTo>
                  <a:lnTo>
                    <a:pt x="16" y="96"/>
                  </a:lnTo>
                  <a:lnTo>
                    <a:pt x="10" y="91"/>
                  </a:lnTo>
                  <a:lnTo>
                    <a:pt x="6" y="88"/>
                  </a:lnTo>
                  <a:lnTo>
                    <a:pt x="15" y="79"/>
                  </a:lnTo>
                  <a:lnTo>
                    <a:pt x="17" y="79"/>
                  </a:lnTo>
                  <a:lnTo>
                    <a:pt x="12" y="74"/>
                  </a:lnTo>
                  <a:lnTo>
                    <a:pt x="15" y="63"/>
                  </a:lnTo>
                  <a:close/>
                </a:path>
              </a:pathLst>
            </a:custGeom>
            <a:pattFill prst="pct5">
              <a:fgClr>
                <a:srgbClr val="000000"/>
              </a:fgClr>
              <a:bgClr>
                <a:schemeClr val="folHlink"/>
              </a:bgClr>
            </a:patt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80" name="Freeform 187"/>
            <p:cNvSpPr>
              <a:spLocks/>
            </p:cNvSpPr>
            <p:nvPr/>
          </p:nvSpPr>
          <p:spPr bwMode="auto">
            <a:xfrm>
              <a:off x="360" y="1573"/>
              <a:ext cx="267" cy="204"/>
            </a:xfrm>
            <a:custGeom>
              <a:avLst/>
              <a:gdLst>
                <a:gd name="T0" fmla="*/ 320 w 228"/>
                <a:gd name="T1" fmla="*/ 552 h 162"/>
                <a:gd name="T2" fmla="*/ 273 w 228"/>
                <a:gd name="T3" fmla="*/ 487 h 162"/>
                <a:gd name="T4" fmla="*/ 227 w 228"/>
                <a:gd name="T5" fmla="*/ 417 h 162"/>
                <a:gd name="T6" fmla="*/ 207 w 228"/>
                <a:gd name="T7" fmla="*/ 395 h 162"/>
                <a:gd name="T8" fmla="*/ 163 w 228"/>
                <a:gd name="T9" fmla="*/ 356 h 162"/>
                <a:gd name="T10" fmla="*/ 163 w 228"/>
                <a:gd name="T11" fmla="*/ 282 h 162"/>
                <a:gd name="T12" fmla="*/ 134 w 228"/>
                <a:gd name="T13" fmla="*/ 232 h 162"/>
                <a:gd name="T14" fmla="*/ 78 w 228"/>
                <a:gd name="T15" fmla="*/ 282 h 162"/>
                <a:gd name="T16" fmla="*/ 55 w 228"/>
                <a:gd name="T17" fmla="*/ 303 h 162"/>
                <a:gd name="T18" fmla="*/ 47 w 228"/>
                <a:gd name="T19" fmla="*/ 341 h 162"/>
                <a:gd name="T20" fmla="*/ 0 w 228"/>
                <a:gd name="T21" fmla="*/ 322 h 162"/>
                <a:gd name="T22" fmla="*/ 15 w 228"/>
                <a:gd name="T23" fmla="*/ 261 h 162"/>
                <a:gd name="T24" fmla="*/ 30 w 228"/>
                <a:gd name="T25" fmla="*/ 191 h 162"/>
                <a:gd name="T26" fmla="*/ 47 w 228"/>
                <a:gd name="T27" fmla="*/ 125 h 162"/>
                <a:gd name="T28" fmla="*/ 63 w 228"/>
                <a:gd name="T29" fmla="*/ 60 h 162"/>
                <a:gd name="T30" fmla="*/ 123 w 228"/>
                <a:gd name="T31" fmla="*/ 31 h 162"/>
                <a:gd name="T32" fmla="*/ 179 w 228"/>
                <a:gd name="T33" fmla="*/ 0 h 162"/>
                <a:gd name="T34" fmla="*/ 217 w 228"/>
                <a:gd name="T35" fmla="*/ 47 h 162"/>
                <a:gd name="T36" fmla="*/ 246 w 228"/>
                <a:gd name="T37" fmla="*/ 84 h 162"/>
                <a:gd name="T38" fmla="*/ 256 w 228"/>
                <a:gd name="T39" fmla="*/ 157 h 162"/>
                <a:gd name="T40" fmla="*/ 299 w 228"/>
                <a:gd name="T41" fmla="*/ 164 h 162"/>
                <a:gd name="T42" fmla="*/ 335 w 228"/>
                <a:gd name="T43" fmla="*/ 164 h 162"/>
                <a:gd name="T44" fmla="*/ 376 w 228"/>
                <a:gd name="T45" fmla="*/ 167 h 162"/>
                <a:gd name="T46" fmla="*/ 419 w 228"/>
                <a:gd name="T47" fmla="*/ 175 h 162"/>
                <a:gd name="T48" fmla="*/ 439 w 228"/>
                <a:gd name="T49" fmla="*/ 224 h 162"/>
                <a:gd name="T50" fmla="*/ 422 w 228"/>
                <a:gd name="T51" fmla="*/ 282 h 162"/>
                <a:gd name="T52" fmla="*/ 441 w 228"/>
                <a:gd name="T53" fmla="*/ 310 h 162"/>
                <a:gd name="T54" fmla="*/ 472 w 228"/>
                <a:gd name="T55" fmla="*/ 341 h 162"/>
                <a:gd name="T56" fmla="*/ 527 w 228"/>
                <a:gd name="T57" fmla="*/ 298 h 162"/>
                <a:gd name="T58" fmla="*/ 578 w 228"/>
                <a:gd name="T59" fmla="*/ 261 h 162"/>
                <a:gd name="T60" fmla="*/ 590 w 228"/>
                <a:gd name="T61" fmla="*/ 310 h 162"/>
                <a:gd name="T62" fmla="*/ 542 w 228"/>
                <a:gd name="T63" fmla="*/ 353 h 162"/>
                <a:gd name="T64" fmla="*/ 480 w 228"/>
                <a:gd name="T65" fmla="*/ 405 h 162"/>
                <a:gd name="T66" fmla="*/ 419 w 228"/>
                <a:gd name="T67" fmla="*/ 465 h 162"/>
                <a:gd name="T68" fmla="*/ 423 w 228"/>
                <a:gd name="T69" fmla="*/ 494 h 162"/>
                <a:gd name="T70" fmla="*/ 441 w 228"/>
                <a:gd name="T71" fmla="*/ 521 h 162"/>
                <a:gd name="T72" fmla="*/ 441 w 228"/>
                <a:gd name="T73" fmla="*/ 552 h 162"/>
                <a:gd name="T74" fmla="*/ 422 w 228"/>
                <a:gd name="T75" fmla="*/ 599 h 162"/>
                <a:gd name="T76" fmla="*/ 395 w 228"/>
                <a:gd name="T77" fmla="*/ 647 h 162"/>
                <a:gd name="T78" fmla="*/ 360 w 228"/>
                <a:gd name="T79" fmla="*/ 632 h 162"/>
                <a:gd name="T80" fmla="*/ 320 w 228"/>
                <a:gd name="T81" fmla="*/ 622 h 162"/>
                <a:gd name="T82" fmla="*/ 320 w 228"/>
                <a:gd name="T83" fmla="*/ 552 h 16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8"/>
                <a:gd name="T127" fmla="*/ 0 h 162"/>
                <a:gd name="T128" fmla="*/ 228 w 228"/>
                <a:gd name="T129" fmla="*/ 162 h 16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8" h="162">
                  <a:moveTo>
                    <a:pt x="124" y="138"/>
                  </a:moveTo>
                  <a:lnTo>
                    <a:pt x="106" y="122"/>
                  </a:lnTo>
                  <a:lnTo>
                    <a:pt x="88" y="105"/>
                  </a:lnTo>
                  <a:lnTo>
                    <a:pt x="80" y="99"/>
                  </a:lnTo>
                  <a:lnTo>
                    <a:pt x="63" y="90"/>
                  </a:lnTo>
                  <a:lnTo>
                    <a:pt x="63" y="71"/>
                  </a:lnTo>
                  <a:lnTo>
                    <a:pt x="52" y="58"/>
                  </a:lnTo>
                  <a:lnTo>
                    <a:pt x="31" y="71"/>
                  </a:lnTo>
                  <a:lnTo>
                    <a:pt x="21" y="76"/>
                  </a:lnTo>
                  <a:lnTo>
                    <a:pt x="18" y="86"/>
                  </a:lnTo>
                  <a:lnTo>
                    <a:pt x="0" y="81"/>
                  </a:lnTo>
                  <a:lnTo>
                    <a:pt x="6" y="65"/>
                  </a:lnTo>
                  <a:lnTo>
                    <a:pt x="12" y="48"/>
                  </a:lnTo>
                  <a:lnTo>
                    <a:pt x="18" y="32"/>
                  </a:lnTo>
                  <a:lnTo>
                    <a:pt x="24" y="15"/>
                  </a:lnTo>
                  <a:lnTo>
                    <a:pt x="48" y="8"/>
                  </a:lnTo>
                  <a:lnTo>
                    <a:pt x="70" y="0"/>
                  </a:lnTo>
                  <a:lnTo>
                    <a:pt x="84" y="11"/>
                  </a:lnTo>
                  <a:lnTo>
                    <a:pt x="96" y="21"/>
                  </a:lnTo>
                  <a:lnTo>
                    <a:pt x="100" y="40"/>
                  </a:lnTo>
                  <a:lnTo>
                    <a:pt x="116" y="41"/>
                  </a:lnTo>
                  <a:lnTo>
                    <a:pt x="130" y="41"/>
                  </a:lnTo>
                  <a:lnTo>
                    <a:pt x="146" y="42"/>
                  </a:lnTo>
                  <a:lnTo>
                    <a:pt x="162" y="44"/>
                  </a:lnTo>
                  <a:lnTo>
                    <a:pt x="170" y="56"/>
                  </a:lnTo>
                  <a:lnTo>
                    <a:pt x="163" y="71"/>
                  </a:lnTo>
                  <a:lnTo>
                    <a:pt x="172" y="78"/>
                  </a:lnTo>
                  <a:lnTo>
                    <a:pt x="183" y="86"/>
                  </a:lnTo>
                  <a:lnTo>
                    <a:pt x="204" y="75"/>
                  </a:lnTo>
                  <a:lnTo>
                    <a:pt x="224" y="65"/>
                  </a:lnTo>
                  <a:lnTo>
                    <a:pt x="228" y="78"/>
                  </a:lnTo>
                  <a:lnTo>
                    <a:pt x="210" y="88"/>
                  </a:lnTo>
                  <a:lnTo>
                    <a:pt x="186" y="102"/>
                  </a:lnTo>
                  <a:lnTo>
                    <a:pt x="162" y="117"/>
                  </a:lnTo>
                  <a:lnTo>
                    <a:pt x="164" y="124"/>
                  </a:lnTo>
                  <a:lnTo>
                    <a:pt x="172" y="130"/>
                  </a:lnTo>
                  <a:lnTo>
                    <a:pt x="172" y="138"/>
                  </a:lnTo>
                  <a:lnTo>
                    <a:pt x="163" y="150"/>
                  </a:lnTo>
                  <a:lnTo>
                    <a:pt x="153" y="162"/>
                  </a:lnTo>
                  <a:lnTo>
                    <a:pt x="139" y="159"/>
                  </a:lnTo>
                  <a:lnTo>
                    <a:pt x="124" y="156"/>
                  </a:lnTo>
                  <a:lnTo>
                    <a:pt x="124" y="13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81" name="Freeform 188"/>
            <p:cNvSpPr>
              <a:spLocks/>
            </p:cNvSpPr>
            <p:nvPr/>
          </p:nvSpPr>
          <p:spPr bwMode="auto">
            <a:xfrm>
              <a:off x="263" y="1358"/>
              <a:ext cx="684" cy="324"/>
            </a:xfrm>
            <a:custGeom>
              <a:avLst/>
              <a:gdLst>
                <a:gd name="T0" fmla="*/ 111 w 584"/>
                <a:gd name="T1" fmla="*/ 597 h 258"/>
                <a:gd name="T2" fmla="*/ 41 w 584"/>
                <a:gd name="T3" fmla="*/ 640 h 258"/>
                <a:gd name="T4" fmla="*/ 21 w 584"/>
                <a:gd name="T5" fmla="*/ 510 h 258"/>
                <a:gd name="T6" fmla="*/ 43 w 584"/>
                <a:gd name="T7" fmla="*/ 381 h 258"/>
                <a:gd name="T8" fmla="*/ 121 w 584"/>
                <a:gd name="T9" fmla="*/ 328 h 258"/>
                <a:gd name="T10" fmla="*/ 190 w 584"/>
                <a:gd name="T11" fmla="*/ 265 h 258"/>
                <a:gd name="T12" fmla="*/ 292 w 584"/>
                <a:gd name="T13" fmla="*/ 234 h 258"/>
                <a:gd name="T14" fmla="*/ 358 w 584"/>
                <a:gd name="T15" fmla="*/ 304 h 258"/>
                <a:gd name="T16" fmla="*/ 491 w 584"/>
                <a:gd name="T17" fmla="*/ 294 h 258"/>
                <a:gd name="T18" fmla="*/ 570 w 584"/>
                <a:gd name="T19" fmla="*/ 291 h 258"/>
                <a:gd name="T20" fmla="*/ 630 w 584"/>
                <a:gd name="T21" fmla="*/ 142 h 258"/>
                <a:gd name="T22" fmla="*/ 635 w 584"/>
                <a:gd name="T23" fmla="*/ 107 h 258"/>
                <a:gd name="T24" fmla="*/ 745 w 584"/>
                <a:gd name="T25" fmla="*/ 80 h 258"/>
                <a:gd name="T26" fmla="*/ 857 w 584"/>
                <a:gd name="T27" fmla="*/ 48 h 258"/>
                <a:gd name="T28" fmla="*/ 969 w 584"/>
                <a:gd name="T29" fmla="*/ 1 h 258"/>
                <a:gd name="T30" fmla="*/ 1007 w 584"/>
                <a:gd name="T31" fmla="*/ 48 h 258"/>
                <a:gd name="T32" fmla="*/ 1073 w 584"/>
                <a:gd name="T33" fmla="*/ 107 h 258"/>
                <a:gd name="T34" fmla="*/ 1162 w 584"/>
                <a:gd name="T35" fmla="*/ 87 h 258"/>
                <a:gd name="T36" fmla="*/ 1224 w 584"/>
                <a:gd name="T37" fmla="*/ 72 h 258"/>
                <a:gd name="T38" fmla="*/ 1224 w 584"/>
                <a:gd name="T39" fmla="*/ 154 h 258"/>
                <a:gd name="T40" fmla="*/ 1271 w 584"/>
                <a:gd name="T41" fmla="*/ 261 h 258"/>
                <a:gd name="T42" fmla="*/ 1314 w 584"/>
                <a:gd name="T43" fmla="*/ 294 h 258"/>
                <a:gd name="T44" fmla="*/ 1388 w 584"/>
                <a:gd name="T45" fmla="*/ 295 h 258"/>
                <a:gd name="T46" fmla="*/ 1437 w 584"/>
                <a:gd name="T47" fmla="*/ 393 h 258"/>
                <a:gd name="T48" fmla="*/ 1507 w 584"/>
                <a:gd name="T49" fmla="*/ 448 h 258"/>
                <a:gd name="T50" fmla="*/ 1443 w 584"/>
                <a:gd name="T51" fmla="*/ 517 h 258"/>
                <a:gd name="T52" fmla="*/ 1388 w 584"/>
                <a:gd name="T53" fmla="*/ 600 h 258"/>
                <a:gd name="T54" fmla="*/ 1312 w 584"/>
                <a:gd name="T55" fmla="*/ 643 h 258"/>
                <a:gd name="T56" fmla="*/ 1290 w 584"/>
                <a:gd name="T57" fmla="*/ 733 h 258"/>
                <a:gd name="T58" fmla="*/ 1183 w 584"/>
                <a:gd name="T59" fmla="*/ 753 h 258"/>
                <a:gd name="T60" fmla="*/ 1197 w 584"/>
                <a:gd name="T61" fmla="*/ 828 h 258"/>
                <a:gd name="T62" fmla="*/ 1188 w 584"/>
                <a:gd name="T63" fmla="*/ 893 h 258"/>
                <a:gd name="T64" fmla="*/ 1143 w 584"/>
                <a:gd name="T65" fmla="*/ 858 h 258"/>
                <a:gd name="T66" fmla="*/ 1032 w 584"/>
                <a:gd name="T67" fmla="*/ 877 h 258"/>
                <a:gd name="T68" fmla="*/ 940 w 584"/>
                <a:gd name="T69" fmla="*/ 875 h 258"/>
                <a:gd name="T70" fmla="*/ 867 w 584"/>
                <a:gd name="T71" fmla="*/ 905 h 258"/>
                <a:gd name="T72" fmla="*/ 788 w 584"/>
                <a:gd name="T73" fmla="*/ 931 h 258"/>
                <a:gd name="T74" fmla="*/ 683 w 584"/>
                <a:gd name="T75" fmla="*/ 1012 h 258"/>
                <a:gd name="T76" fmla="*/ 632 w 584"/>
                <a:gd name="T77" fmla="*/ 953 h 258"/>
                <a:gd name="T78" fmla="*/ 630 w 584"/>
                <a:gd name="T79" fmla="*/ 845 h 258"/>
                <a:gd name="T80" fmla="*/ 546 w 584"/>
                <a:gd name="T81" fmla="*/ 834 h 258"/>
                <a:gd name="T82" fmla="*/ 470 w 584"/>
                <a:gd name="T83" fmla="*/ 830 h 258"/>
                <a:gd name="T84" fmla="*/ 427 w 584"/>
                <a:gd name="T85" fmla="*/ 720 h 258"/>
                <a:gd name="T86" fmla="*/ 335 w 584"/>
                <a:gd name="T87" fmla="*/ 707 h 258"/>
                <a:gd name="T88" fmla="*/ 256 w 584"/>
                <a:gd name="T89" fmla="*/ 797 h 258"/>
                <a:gd name="T90" fmla="*/ 227 w 584"/>
                <a:gd name="T91" fmla="*/ 931 h 258"/>
                <a:gd name="T92" fmla="*/ 171 w 584"/>
                <a:gd name="T93" fmla="*/ 973 h 258"/>
                <a:gd name="T94" fmla="*/ 162 w 584"/>
                <a:gd name="T95" fmla="*/ 904 h 258"/>
                <a:gd name="T96" fmla="*/ 66 w 584"/>
                <a:gd name="T97" fmla="*/ 883 h 258"/>
                <a:gd name="T98" fmla="*/ 48 w 584"/>
                <a:gd name="T99" fmla="*/ 795 h 258"/>
                <a:gd name="T100" fmla="*/ 81 w 584"/>
                <a:gd name="T101" fmla="*/ 769 h 258"/>
                <a:gd name="T102" fmla="*/ 114 w 584"/>
                <a:gd name="T103" fmla="*/ 717 h 258"/>
                <a:gd name="T104" fmla="*/ 166 w 584"/>
                <a:gd name="T105" fmla="*/ 688 h 258"/>
                <a:gd name="T106" fmla="*/ 142 w 584"/>
                <a:gd name="T107" fmla="*/ 600 h 25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84"/>
                <a:gd name="T163" fmla="*/ 0 h 258"/>
                <a:gd name="T164" fmla="*/ 584 w 584"/>
                <a:gd name="T165" fmla="*/ 258 h 258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84" h="258">
                  <a:moveTo>
                    <a:pt x="55" y="153"/>
                  </a:moveTo>
                  <a:lnTo>
                    <a:pt x="43" y="152"/>
                  </a:lnTo>
                  <a:lnTo>
                    <a:pt x="18" y="162"/>
                  </a:lnTo>
                  <a:lnTo>
                    <a:pt x="16" y="163"/>
                  </a:lnTo>
                  <a:lnTo>
                    <a:pt x="17" y="145"/>
                  </a:lnTo>
                  <a:lnTo>
                    <a:pt x="8" y="130"/>
                  </a:lnTo>
                  <a:lnTo>
                    <a:pt x="0" y="116"/>
                  </a:lnTo>
                  <a:lnTo>
                    <a:pt x="17" y="97"/>
                  </a:lnTo>
                  <a:lnTo>
                    <a:pt x="35" y="76"/>
                  </a:lnTo>
                  <a:lnTo>
                    <a:pt x="47" y="84"/>
                  </a:lnTo>
                  <a:lnTo>
                    <a:pt x="56" y="76"/>
                  </a:lnTo>
                  <a:lnTo>
                    <a:pt x="73" y="68"/>
                  </a:lnTo>
                  <a:lnTo>
                    <a:pt x="91" y="60"/>
                  </a:lnTo>
                  <a:lnTo>
                    <a:pt x="113" y="60"/>
                  </a:lnTo>
                  <a:lnTo>
                    <a:pt x="125" y="68"/>
                  </a:lnTo>
                  <a:lnTo>
                    <a:pt x="138" y="78"/>
                  </a:lnTo>
                  <a:lnTo>
                    <a:pt x="161" y="75"/>
                  </a:lnTo>
                  <a:lnTo>
                    <a:pt x="190" y="75"/>
                  </a:lnTo>
                  <a:lnTo>
                    <a:pt x="214" y="80"/>
                  </a:lnTo>
                  <a:lnTo>
                    <a:pt x="221" y="74"/>
                  </a:lnTo>
                  <a:lnTo>
                    <a:pt x="220" y="56"/>
                  </a:lnTo>
                  <a:lnTo>
                    <a:pt x="244" y="36"/>
                  </a:lnTo>
                  <a:lnTo>
                    <a:pt x="257" y="36"/>
                  </a:lnTo>
                  <a:lnTo>
                    <a:pt x="246" y="27"/>
                  </a:lnTo>
                  <a:lnTo>
                    <a:pt x="268" y="25"/>
                  </a:lnTo>
                  <a:lnTo>
                    <a:pt x="289" y="21"/>
                  </a:lnTo>
                  <a:lnTo>
                    <a:pt x="311" y="16"/>
                  </a:lnTo>
                  <a:lnTo>
                    <a:pt x="332" y="12"/>
                  </a:lnTo>
                  <a:lnTo>
                    <a:pt x="354" y="7"/>
                  </a:lnTo>
                  <a:lnTo>
                    <a:pt x="376" y="1"/>
                  </a:lnTo>
                  <a:lnTo>
                    <a:pt x="390" y="0"/>
                  </a:lnTo>
                  <a:lnTo>
                    <a:pt x="390" y="12"/>
                  </a:lnTo>
                  <a:lnTo>
                    <a:pt x="410" y="21"/>
                  </a:lnTo>
                  <a:lnTo>
                    <a:pt x="416" y="27"/>
                  </a:lnTo>
                  <a:lnTo>
                    <a:pt x="426" y="28"/>
                  </a:lnTo>
                  <a:lnTo>
                    <a:pt x="450" y="22"/>
                  </a:lnTo>
                  <a:lnTo>
                    <a:pt x="474" y="15"/>
                  </a:lnTo>
                  <a:lnTo>
                    <a:pt x="475" y="18"/>
                  </a:lnTo>
                  <a:lnTo>
                    <a:pt x="466" y="26"/>
                  </a:lnTo>
                  <a:lnTo>
                    <a:pt x="475" y="39"/>
                  </a:lnTo>
                  <a:lnTo>
                    <a:pt x="484" y="54"/>
                  </a:lnTo>
                  <a:lnTo>
                    <a:pt x="492" y="67"/>
                  </a:lnTo>
                  <a:lnTo>
                    <a:pt x="502" y="80"/>
                  </a:lnTo>
                  <a:lnTo>
                    <a:pt x="509" y="75"/>
                  </a:lnTo>
                  <a:lnTo>
                    <a:pt x="516" y="80"/>
                  </a:lnTo>
                  <a:lnTo>
                    <a:pt x="538" y="76"/>
                  </a:lnTo>
                  <a:lnTo>
                    <a:pt x="547" y="88"/>
                  </a:lnTo>
                  <a:lnTo>
                    <a:pt x="557" y="100"/>
                  </a:lnTo>
                  <a:lnTo>
                    <a:pt x="580" y="97"/>
                  </a:lnTo>
                  <a:lnTo>
                    <a:pt x="584" y="114"/>
                  </a:lnTo>
                  <a:lnTo>
                    <a:pt x="570" y="127"/>
                  </a:lnTo>
                  <a:lnTo>
                    <a:pt x="559" y="132"/>
                  </a:lnTo>
                  <a:lnTo>
                    <a:pt x="553" y="151"/>
                  </a:lnTo>
                  <a:lnTo>
                    <a:pt x="538" y="153"/>
                  </a:lnTo>
                  <a:lnTo>
                    <a:pt x="517" y="148"/>
                  </a:lnTo>
                  <a:lnTo>
                    <a:pt x="508" y="164"/>
                  </a:lnTo>
                  <a:lnTo>
                    <a:pt x="499" y="180"/>
                  </a:lnTo>
                  <a:lnTo>
                    <a:pt x="500" y="187"/>
                  </a:lnTo>
                  <a:lnTo>
                    <a:pt x="481" y="184"/>
                  </a:lnTo>
                  <a:lnTo>
                    <a:pt x="458" y="192"/>
                  </a:lnTo>
                  <a:lnTo>
                    <a:pt x="466" y="196"/>
                  </a:lnTo>
                  <a:lnTo>
                    <a:pt x="464" y="211"/>
                  </a:lnTo>
                  <a:lnTo>
                    <a:pt x="462" y="224"/>
                  </a:lnTo>
                  <a:lnTo>
                    <a:pt x="460" y="228"/>
                  </a:lnTo>
                  <a:lnTo>
                    <a:pt x="454" y="231"/>
                  </a:lnTo>
                  <a:lnTo>
                    <a:pt x="442" y="219"/>
                  </a:lnTo>
                  <a:lnTo>
                    <a:pt x="421" y="222"/>
                  </a:lnTo>
                  <a:lnTo>
                    <a:pt x="400" y="224"/>
                  </a:lnTo>
                  <a:lnTo>
                    <a:pt x="378" y="224"/>
                  </a:lnTo>
                  <a:lnTo>
                    <a:pt x="365" y="223"/>
                  </a:lnTo>
                  <a:lnTo>
                    <a:pt x="350" y="234"/>
                  </a:lnTo>
                  <a:lnTo>
                    <a:pt x="336" y="231"/>
                  </a:lnTo>
                  <a:lnTo>
                    <a:pt x="322" y="229"/>
                  </a:lnTo>
                  <a:lnTo>
                    <a:pt x="306" y="237"/>
                  </a:lnTo>
                  <a:lnTo>
                    <a:pt x="286" y="247"/>
                  </a:lnTo>
                  <a:lnTo>
                    <a:pt x="265" y="258"/>
                  </a:lnTo>
                  <a:lnTo>
                    <a:pt x="254" y="250"/>
                  </a:lnTo>
                  <a:lnTo>
                    <a:pt x="245" y="243"/>
                  </a:lnTo>
                  <a:lnTo>
                    <a:pt x="252" y="228"/>
                  </a:lnTo>
                  <a:lnTo>
                    <a:pt x="244" y="216"/>
                  </a:lnTo>
                  <a:lnTo>
                    <a:pt x="228" y="214"/>
                  </a:lnTo>
                  <a:lnTo>
                    <a:pt x="212" y="213"/>
                  </a:lnTo>
                  <a:lnTo>
                    <a:pt x="198" y="213"/>
                  </a:lnTo>
                  <a:lnTo>
                    <a:pt x="182" y="212"/>
                  </a:lnTo>
                  <a:lnTo>
                    <a:pt x="178" y="193"/>
                  </a:lnTo>
                  <a:lnTo>
                    <a:pt x="166" y="183"/>
                  </a:lnTo>
                  <a:lnTo>
                    <a:pt x="152" y="172"/>
                  </a:lnTo>
                  <a:lnTo>
                    <a:pt x="130" y="180"/>
                  </a:lnTo>
                  <a:lnTo>
                    <a:pt x="106" y="187"/>
                  </a:lnTo>
                  <a:lnTo>
                    <a:pt x="100" y="204"/>
                  </a:lnTo>
                  <a:lnTo>
                    <a:pt x="94" y="220"/>
                  </a:lnTo>
                  <a:lnTo>
                    <a:pt x="88" y="237"/>
                  </a:lnTo>
                  <a:lnTo>
                    <a:pt x="82" y="253"/>
                  </a:lnTo>
                  <a:lnTo>
                    <a:pt x="67" y="248"/>
                  </a:lnTo>
                  <a:lnTo>
                    <a:pt x="53" y="242"/>
                  </a:lnTo>
                  <a:lnTo>
                    <a:pt x="62" y="230"/>
                  </a:lnTo>
                  <a:lnTo>
                    <a:pt x="36" y="230"/>
                  </a:lnTo>
                  <a:lnTo>
                    <a:pt x="26" y="225"/>
                  </a:lnTo>
                  <a:lnTo>
                    <a:pt x="22" y="220"/>
                  </a:lnTo>
                  <a:lnTo>
                    <a:pt x="19" y="202"/>
                  </a:lnTo>
                  <a:lnTo>
                    <a:pt x="16" y="198"/>
                  </a:lnTo>
                  <a:lnTo>
                    <a:pt x="32" y="196"/>
                  </a:lnTo>
                  <a:lnTo>
                    <a:pt x="30" y="189"/>
                  </a:lnTo>
                  <a:lnTo>
                    <a:pt x="44" y="182"/>
                  </a:lnTo>
                  <a:lnTo>
                    <a:pt x="64" y="182"/>
                  </a:lnTo>
                  <a:lnTo>
                    <a:pt x="64" y="175"/>
                  </a:lnTo>
                  <a:lnTo>
                    <a:pt x="73" y="154"/>
                  </a:lnTo>
                  <a:lnTo>
                    <a:pt x="55" y="153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82" name="Freeform 189"/>
            <p:cNvSpPr>
              <a:spLocks/>
            </p:cNvSpPr>
            <p:nvPr/>
          </p:nvSpPr>
          <p:spPr bwMode="auto">
            <a:xfrm>
              <a:off x="1872" y="1380"/>
              <a:ext cx="52" cy="191"/>
            </a:xfrm>
            <a:custGeom>
              <a:avLst/>
              <a:gdLst>
                <a:gd name="T0" fmla="*/ 87 w 47"/>
                <a:gd name="T1" fmla="*/ 411 h 152"/>
                <a:gd name="T2" fmla="*/ 74 w 47"/>
                <a:gd name="T3" fmla="*/ 347 h 152"/>
                <a:gd name="T4" fmla="*/ 62 w 47"/>
                <a:gd name="T5" fmla="*/ 289 h 152"/>
                <a:gd name="T6" fmla="*/ 51 w 47"/>
                <a:gd name="T7" fmla="*/ 224 h 152"/>
                <a:gd name="T8" fmla="*/ 38 w 47"/>
                <a:gd name="T9" fmla="*/ 167 h 152"/>
                <a:gd name="T10" fmla="*/ 41 w 47"/>
                <a:gd name="T11" fmla="*/ 142 h 152"/>
                <a:gd name="T12" fmla="*/ 31 w 47"/>
                <a:gd name="T13" fmla="*/ 72 h 152"/>
                <a:gd name="T14" fmla="*/ 21 w 47"/>
                <a:gd name="T15" fmla="*/ 0 h 152"/>
                <a:gd name="T16" fmla="*/ 13 w 47"/>
                <a:gd name="T17" fmla="*/ 10 h 152"/>
                <a:gd name="T18" fmla="*/ 23 w 47"/>
                <a:gd name="T19" fmla="*/ 49 h 152"/>
                <a:gd name="T20" fmla="*/ 13 w 47"/>
                <a:gd name="T21" fmla="*/ 75 h 152"/>
                <a:gd name="T22" fmla="*/ 0 w 47"/>
                <a:gd name="T23" fmla="*/ 75 h 152"/>
                <a:gd name="T24" fmla="*/ 3 w 47"/>
                <a:gd name="T25" fmla="*/ 142 h 152"/>
                <a:gd name="T26" fmla="*/ 4 w 47"/>
                <a:gd name="T27" fmla="*/ 201 h 152"/>
                <a:gd name="T28" fmla="*/ 13 w 47"/>
                <a:gd name="T29" fmla="*/ 260 h 152"/>
                <a:gd name="T30" fmla="*/ 12 w 47"/>
                <a:gd name="T31" fmla="*/ 332 h 152"/>
                <a:gd name="T32" fmla="*/ 11 w 47"/>
                <a:gd name="T33" fmla="*/ 405 h 152"/>
                <a:gd name="T34" fmla="*/ 13 w 47"/>
                <a:gd name="T35" fmla="*/ 461 h 152"/>
                <a:gd name="T36" fmla="*/ 17 w 47"/>
                <a:gd name="T37" fmla="*/ 524 h 152"/>
                <a:gd name="T38" fmla="*/ 13 w 47"/>
                <a:gd name="T39" fmla="*/ 598 h 152"/>
                <a:gd name="T40" fmla="*/ 21 w 47"/>
                <a:gd name="T41" fmla="*/ 598 h 152"/>
                <a:gd name="T42" fmla="*/ 34 w 47"/>
                <a:gd name="T43" fmla="*/ 548 h 152"/>
                <a:gd name="T44" fmla="*/ 53 w 47"/>
                <a:gd name="T45" fmla="*/ 573 h 152"/>
                <a:gd name="T46" fmla="*/ 55 w 47"/>
                <a:gd name="T47" fmla="*/ 598 h 152"/>
                <a:gd name="T48" fmla="*/ 53 w 47"/>
                <a:gd name="T49" fmla="*/ 548 h 152"/>
                <a:gd name="T50" fmla="*/ 30 w 47"/>
                <a:gd name="T51" fmla="*/ 456 h 152"/>
                <a:gd name="T52" fmla="*/ 46 w 47"/>
                <a:gd name="T53" fmla="*/ 367 h 152"/>
                <a:gd name="T54" fmla="*/ 56 w 47"/>
                <a:gd name="T55" fmla="*/ 363 h 152"/>
                <a:gd name="T56" fmla="*/ 80 w 47"/>
                <a:gd name="T57" fmla="*/ 388 h 152"/>
                <a:gd name="T58" fmla="*/ 87 w 47"/>
                <a:gd name="T59" fmla="*/ 411 h 15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47"/>
                <a:gd name="T91" fmla="*/ 0 h 152"/>
                <a:gd name="T92" fmla="*/ 47 w 47"/>
                <a:gd name="T93" fmla="*/ 152 h 15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47" h="152">
                  <a:moveTo>
                    <a:pt x="47" y="104"/>
                  </a:moveTo>
                  <a:lnTo>
                    <a:pt x="41" y="88"/>
                  </a:lnTo>
                  <a:lnTo>
                    <a:pt x="34" y="73"/>
                  </a:lnTo>
                  <a:lnTo>
                    <a:pt x="28" y="57"/>
                  </a:lnTo>
                  <a:lnTo>
                    <a:pt x="21" y="42"/>
                  </a:lnTo>
                  <a:lnTo>
                    <a:pt x="22" y="36"/>
                  </a:lnTo>
                  <a:lnTo>
                    <a:pt x="17" y="18"/>
                  </a:lnTo>
                  <a:lnTo>
                    <a:pt x="12" y="0"/>
                  </a:lnTo>
                  <a:lnTo>
                    <a:pt x="7" y="2"/>
                  </a:lnTo>
                  <a:lnTo>
                    <a:pt x="13" y="13"/>
                  </a:lnTo>
                  <a:lnTo>
                    <a:pt x="7" y="19"/>
                  </a:lnTo>
                  <a:lnTo>
                    <a:pt x="0" y="19"/>
                  </a:lnTo>
                  <a:lnTo>
                    <a:pt x="3" y="36"/>
                  </a:lnTo>
                  <a:lnTo>
                    <a:pt x="4" y="51"/>
                  </a:lnTo>
                  <a:lnTo>
                    <a:pt x="7" y="66"/>
                  </a:lnTo>
                  <a:lnTo>
                    <a:pt x="6" y="84"/>
                  </a:lnTo>
                  <a:lnTo>
                    <a:pt x="5" y="103"/>
                  </a:lnTo>
                  <a:lnTo>
                    <a:pt x="7" y="117"/>
                  </a:lnTo>
                  <a:lnTo>
                    <a:pt x="10" y="133"/>
                  </a:lnTo>
                  <a:lnTo>
                    <a:pt x="7" y="152"/>
                  </a:lnTo>
                  <a:lnTo>
                    <a:pt x="12" y="152"/>
                  </a:lnTo>
                  <a:lnTo>
                    <a:pt x="19" y="139"/>
                  </a:lnTo>
                  <a:lnTo>
                    <a:pt x="29" y="146"/>
                  </a:lnTo>
                  <a:lnTo>
                    <a:pt x="30" y="152"/>
                  </a:lnTo>
                  <a:lnTo>
                    <a:pt x="29" y="139"/>
                  </a:lnTo>
                  <a:lnTo>
                    <a:pt x="16" y="116"/>
                  </a:lnTo>
                  <a:lnTo>
                    <a:pt x="25" y="93"/>
                  </a:lnTo>
                  <a:lnTo>
                    <a:pt x="31" y="92"/>
                  </a:lnTo>
                  <a:lnTo>
                    <a:pt x="43" y="99"/>
                  </a:lnTo>
                  <a:lnTo>
                    <a:pt x="47" y="104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83" name="Freeform 190"/>
            <p:cNvSpPr>
              <a:spLocks/>
            </p:cNvSpPr>
            <p:nvPr/>
          </p:nvSpPr>
          <p:spPr bwMode="auto">
            <a:xfrm>
              <a:off x="1970" y="1584"/>
              <a:ext cx="30" cy="25"/>
            </a:xfrm>
            <a:custGeom>
              <a:avLst/>
              <a:gdLst>
                <a:gd name="T0" fmla="*/ 42 w 28"/>
                <a:gd name="T1" fmla="*/ 0 h 19"/>
                <a:gd name="T2" fmla="*/ 17 w 28"/>
                <a:gd name="T3" fmla="*/ 28 h 19"/>
                <a:gd name="T4" fmla="*/ 0 w 28"/>
                <a:gd name="T5" fmla="*/ 99 h 19"/>
                <a:gd name="T6" fmla="*/ 18 w 28"/>
                <a:gd name="T7" fmla="*/ 55 h 19"/>
                <a:gd name="T8" fmla="*/ 35 w 28"/>
                <a:gd name="T9" fmla="*/ 12 h 19"/>
                <a:gd name="T10" fmla="*/ 42 w 28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"/>
                <a:gd name="T19" fmla="*/ 0 h 19"/>
                <a:gd name="T20" fmla="*/ 28 w 28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" h="19">
                  <a:moveTo>
                    <a:pt x="28" y="0"/>
                  </a:moveTo>
                  <a:lnTo>
                    <a:pt x="11" y="5"/>
                  </a:lnTo>
                  <a:lnTo>
                    <a:pt x="0" y="19"/>
                  </a:lnTo>
                  <a:lnTo>
                    <a:pt x="12" y="11"/>
                  </a:lnTo>
                  <a:lnTo>
                    <a:pt x="23" y="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84" name="Freeform 191"/>
            <p:cNvSpPr>
              <a:spLocks/>
            </p:cNvSpPr>
            <p:nvPr/>
          </p:nvSpPr>
          <p:spPr bwMode="auto">
            <a:xfrm>
              <a:off x="1943" y="1609"/>
              <a:ext cx="19" cy="13"/>
            </a:xfrm>
            <a:custGeom>
              <a:avLst/>
              <a:gdLst>
                <a:gd name="T0" fmla="*/ 88 w 14"/>
                <a:gd name="T1" fmla="*/ 0 h 11"/>
                <a:gd name="T2" fmla="*/ 0 w 14"/>
                <a:gd name="T3" fmla="*/ 30 h 11"/>
                <a:gd name="T4" fmla="*/ 37 w 14"/>
                <a:gd name="T5" fmla="*/ 2 h 11"/>
                <a:gd name="T6" fmla="*/ 88 w 14"/>
                <a:gd name="T7" fmla="*/ 0 h 1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"/>
                <a:gd name="T13" fmla="*/ 0 h 11"/>
                <a:gd name="T14" fmla="*/ 14 w 14"/>
                <a:gd name="T15" fmla="*/ 11 h 1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" h="11">
                  <a:moveTo>
                    <a:pt x="14" y="0"/>
                  </a:moveTo>
                  <a:lnTo>
                    <a:pt x="0" y="11"/>
                  </a:lnTo>
                  <a:lnTo>
                    <a:pt x="6" y="2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85" name="Freeform 192"/>
            <p:cNvSpPr>
              <a:spLocks/>
            </p:cNvSpPr>
            <p:nvPr/>
          </p:nvSpPr>
          <p:spPr bwMode="auto">
            <a:xfrm>
              <a:off x="1268" y="2493"/>
              <a:ext cx="185" cy="143"/>
            </a:xfrm>
            <a:custGeom>
              <a:avLst/>
              <a:gdLst>
                <a:gd name="T0" fmla="*/ 296 w 160"/>
                <a:gd name="T1" fmla="*/ 0 h 113"/>
                <a:gd name="T2" fmla="*/ 318 w 160"/>
                <a:gd name="T3" fmla="*/ 32 h 113"/>
                <a:gd name="T4" fmla="*/ 313 w 160"/>
                <a:gd name="T5" fmla="*/ 82 h 113"/>
                <a:gd name="T6" fmla="*/ 333 w 160"/>
                <a:gd name="T7" fmla="*/ 65 h 113"/>
                <a:gd name="T8" fmla="*/ 333 w 160"/>
                <a:gd name="T9" fmla="*/ 90 h 113"/>
                <a:gd name="T10" fmla="*/ 340 w 160"/>
                <a:gd name="T11" fmla="*/ 95 h 113"/>
                <a:gd name="T12" fmla="*/ 383 w 160"/>
                <a:gd name="T13" fmla="*/ 132 h 113"/>
                <a:gd name="T14" fmla="*/ 342 w 160"/>
                <a:gd name="T15" fmla="*/ 147 h 113"/>
                <a:gd name="T16" fmla="*/ 354 w 160"/>
                <a:gd name="T17" fmla="*/ 186 h 113"/>
                <a:gd name="T18" fmla="*/ 325 w 160"/>
                <a:gd name="T19" fmla="*/ 205 h 113"/>
                <a:gd name="T20" fmla="*/ 317 w 160"/>
                <a:gd name="T21" fmla="*/ 215 h 113"/>
                <a:gd name="T22" fmla="*/ 281 w 160"/>
                <a:gd name="T23" fmla="*/ 211 h 113"/>
                <a:gd name="T24" fmla="*/ 247 w 160"/>
                <a:gd name="T25" fmla="*/ 197 h 113"/>
                <a:gd name="T26" fmla="*/ 239 w 160"/>
                <a:gd name="T27" fmla="*/ 253 h 113"/>
                <a:gd name="T28" fmla="*/ 228 w 160"/>
                <a:gd name="T29" fmla="*/ 308 h 113"/>
                <a:gd name="T30" fmla="*/ 216 w 160"/>
                <a:gd name="T31" fmla="*/ 344 h 113"/>
                <a:gd name="T32" fmla="*/ 198 w 160"/>
                <a:gd name="T33" fmla="*/ 415 h 113"/>
                <a:gd name="T34" fmla="*/ 168 w 160"/>
                <a:gd name="T35" fmla="*/ 435 h 113"/>
                <a:gd name="T36" fmla="*/ 111 w 160"/>
                <a:gd name="T37" fmla="*/ 415 h 113"/>
                <a:gd name="T38" fmla="*/ 96 w 160"/>
                <a:gd name="T39" fmla="*/ 444 h 113"/>
                <a:gd name="T40" fmla="*/ 45 w 160"/>
                <a:gd name="T41" fmla="*/ 464 h 113"/>
                <a:gd name="T42" fmla="*/ 10 w 160"/>
                <a:gd name="T43" fmla="*/ 428 h 113"/>
                <a:gd name="T44" fmla="*/ 0 w 160"/>
                <a:gd name="T45" fmla="*/ 376 h 113"/>
                <a:gd name="T46" fmla="*/ 1 w 160"/>
                <a:gd name="T47" fmla="*/ 382 h 113"/>
                <a:gd name="T48" fmla="*/ 31 w 160"/>
                <a:gd name="T49" fmla="*/ 413 h 113"/>
                <a:gd name="T50" fmla="*/ 66 w 160"/>
                <a:gd name="T51" fmla="*/ 433 h 113"/>
                <a:gd name="T52" fmla="*/ 58 w 160"/>
                <a:gd name="T53" fmla="*/ 428 h 113"/>
                <a:gd name="T54" fmla="*/ 66 w 160"/>
                <a:gd name="T55" fmla="*/ 413 h 113"/>
                <a:gd name="T56" fmla="*/ 67 w 160"/>
                <a:gd name="T57" fmla="*/ 368 h 113"/>
                <a:gd name="T58" fmla="*/ 69 w 160"/>
                <a:gd name="T59" fmla="*/ 357 h 113"/>
                <a:gd name="T60" fmla="*/ 71 w 160"/>
                <a:gd name="T61" fmla="*/ 328 h 113"/>
                <a:gd name="T62" fmla="*/ 102 w 160"/>
                <a:gd name="T63" fmla="*/ 311 h 113"/>
                <a:gd name="T64" fmla="*/ 127 w 160"/>
                <a:gd name="T65" fmla="*/ 296 h 113"/>
                <a:gd name="T66" fmla="*/ 153 w 160"/>
                <a:gd name="T67" fmla="*/ 235 h 113"/>
                <a:gd name="T68" fmla="*/ 180 w 160"/>
                <a:gd name="T69" fmla="*/ 185 h 113"/>
                <a:gd name="T70" fmla="*/ 198 w 160"/>
                <a:gd name="T71" fmla="*/ 221 h 113"/>
                <a:gd name="T72" fmla="*/ 208 w 160"/>
                <a:gd name="T73" fmla="*/ 192 h 113"/>
                <a:gd name="T74" fmla="*/ 215 w 160"/>
                <a:gd name="T75" fmla="*/ 158 h 113"/>
                <a:gd name="T76" fmla="*/ 225 w 160"/>
                <a:gd name="T77" fmla="*/ 197 h 113"/>
                <a:gd name="T78" fmla="*/ 225 w 160"/>
                <a:gd name="T79" fmla="*/ 170 h 113"/>
                <a:gd name="T80" fmla="*/ 230 w 160"/>
                <a:gd name="T81" fmla="*/ 147 h 113"/>
                <a:gd name="T82" fmla="*/ 229 w 160"/>
                <a:gd name="T83" fmla="*/ 132 h 113"/>
                <a:gd name="T84" fmla="*/ 239 w 160"/>
                <a:gd name="T85" fmla="*/ 109 h 113"/>
                <a:gd name="T86" fmla="*/ 260 w 160"/>
                <a:gd name="T87" fmla="*/ 59 h 113"/>
                <a:gd name="T88" fmla="*/ 281 w 160"/>
                <a:gd name="T89" fmla="*/ 0 h 113"/>
                <a:gd name="T90" fmla="*/ 286 w 160"/>
                <a:gd name="T91" fmla="*/ 20 h 113"/>
                <a:gd name="T92" fmla="*/ 296 w 160"/>
                <a:gd name="T93" fmla="*/ 0 h 11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60"/>
                <a:gd name="T142" fmla="*/ 0 h 113"/>
                <a:gd name="T143" fmla="*/ 160 w 160"/>
                <a:gd name="T144" fmla="*/ 113 h 113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60" h="113">
                  <a:moveTo>
                    <a:pt x="124" y="0"/>
                  </a:moveTo>
                  <a:lnTo>
                    <a:pt x="133" y="8"/>
                  </a:lnTo>
                  <a:lnTo>
                    <a:pt x="131" y="20"/>
                  </a:lnTo>
                  <a:lnTo>
                    <a:pt x="139" y="16"/>
                  </a:lnTo>
                  <a:lnTo>
                    <a:pt x="139" y="22"/>
                  </a:lnTo>
                  <a:lnTo>
                    <a:pt x="142" y="23"/>
                  </a:lnTo>
                  <a:lnTo>
                    <a:pt x="160" y="32"/>
                  </a:lnTo>
                  <a:lnTo>
                    <a:pt x="143" y="36"/>
                  </a:lnTo>
                  <a:lnTo>
                    <a:pt x="148" y="46"/>
                  </a:lnTo>
                  <a:lnTo>
                    <a:pt x="136" y="50"/>
                  </a:lnTo>
                  <a:lnTo>
                    <a:pt x="132" y="52"/>
                  </a:lnTo>
                  <a:lnTo>
                    <a:pt x="118" y="51"/>
                  </a:lnTo>
                  <a:lnTo>
                    <a:pt x="103" y="48"/>
                  </a:lnTo>
                  <a:lnTo>
                    <a:pt x="100" y="62"/>
                  </a:lnTo>
                  <a:lnTo>
                    <a:pt x="95" y="75"/>
                  </a:lnTo>
                  <a:lnTo>
                    <a:pt x="91" y="84"/>
                  </a:lnTo>
                  <a:lnTo>
                    <a:pt x="83" y="101"/>
                  </a:lnTo>
                  <a:lnTo>
                    <a:pt x="69" y="106"/>
                  </a:lnTo>
                  <a:lnTo>
                    <a:pt x="47" y="101"/>
                  </a:lnTo>
                  <a:lnTo>
                    <a:pt x="41" y="108"/>
                  </a:lnTo>
                  <a:lnTo>
                    <a:pt x="19" y="113"/>
                  </a:lnTo>
                  <a:lnTo>
                    <a:pt x="4" y="104"/>
                  </a:lnTo>
                  <a:lnTo>
                    <a:pt x="0" y="92"/>
                  </a:lnTo>
                  <a:lnTo>
                    <a:pt x="1" y="93"/>
                  </a:lnTo>
                  <a:lnTo>
                    <a:pt x="13" y="100"/>
                  </a:lnTo>
                  <a:lnTo>
                    <a:pt x="27" y="105"/>
                  </a:lnTo>
                  <a:lnTo>
                    <a:pt x="24" y="104"/>
                  </a:lnTo>
                  <a:lnTo>
                    <a:pt x="27" y="100"/>
                  </a:lnTo>
                  <a:lnTo>
                    <a:pt x="28" y="90"/>
                  </a:lnTo>
                  <a:lnTo>
                    <a:pt x="29" y="87"/>
                  </a:lnTo>
                  <a:lnTo>
                    <a:pt x="30" y="80"/>
                  </a:lnTo>
                  <a:lnTo>
                    <a:pt x="42" y="76"/>
                  </a:lnTo>
                  <a:lnTo>
                    <a:pt x="53" y="72"/>
                  </a:lnTo>
                  <a:lnTo>
                    <a:pt x="64" y="58"/>
                  </a:lnTo>
                  <a:lnTo>
                    <a:pt x="75" y="45"/>
                  </a:lnTo>
                  <a:lnTo>
                    <a:pt x="83" y="54"/>
                  </a:lnTo>
                  <a:lnTo>
                    <a:pt x="87" y="47"/>
                  </a:lnTo>
                  <a:lnTo>
                    <a:pt x="90" y="39"/>
                  </a:lnTo>
                  <a:lnTo>
                    <a:pt x="94" y="48"/>
                  </a:lnTo>
                  <a:lnTo>
                    <a:pt x="94" y="41"/>
                  </a:lnTo>
                  <a:lnTo>
                    <a:pt x="97" y="36"/>
                  </a:lnTo>
                  <a:lnTo>
                    <a:pt x="96" y="32"/>
                  </a:lnTo>
                  <a:lnTo>
                    <a:pt x="100" y="27"/>
                  </a:lnTo>
                  <a:lnTo>
                    <a:pt x="109" y="14"/>
                  </a:lnTo>
                  <a:lnTo>
                    <a:pt x="118" y="0"/>
                  </a:lnTo>
                  <a:lnTo>
                    <a:pt x="119" y="5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86" name="Freeform 193"/>
            <p:cNvSpPr>
              <a:spLocks/>
            </p:cNvSpPr>
            <p:nvPr/>
          </p:nvSpPr>
          <p:spPr bwMode="auto">
            <a:xfrm>
              <a:off x="1084" y="2504"/>
              <a:ext cx="79" cy="120"/>
            </a:xfrm>
            <a:custGeom>
              <a:avLst/>
              <a:gdLst>
                <a:gd name="T0" fmla="*/ 143 w 68"/>
                <a:gd name="T1" fmla="*/ 346 h 97"/>
                <a:gd name="T2" fmla="*/ 93 w 68"/>
                <a:gd name="T3" fmla="*/ 294 h 97"/>
                <a:gd name="T4" fmla="*/ 48 w 68"/>
                <a:gd name="T5" fmla="*/ 245 h 97"/>
                <a:gd name="T6" fmla="*/ 27 w 68"/>
                <a:gd name="T7" fmla="*/ 169 h 97"/>
                <a:gd name="T8" fmla="*/ 12 w 68"/>
                <a:gd name="T9" fmla="*/ 89 h 97"/>
                <a:gd name="T10" fmla="*/ 0 w 68"/>
                <a:gd name="T11" fmla="*/ 2 h 97"/>
                <a:gd name="T12" fmla="*/ 1 w 68"/>
                <a:gd name="T13" fmla="*/ 0 h 97"/>
                <a:gd name="T14" fmla="*/ 31 w 68"/>
                <a:gd name="T15" fmla="*/ 21 h 97"/>
                <a:gd name="T16" fmla="*/ 35 w 68"/>
                <a:gd name="T17" fmla="*/ 49 h 97"/>
                <a:gd name="T18" fmla="*/ 62 w 68"/>
                <a:gd name="T19" fmla="*/ 47 h 97"/>
                <a:gd name="T20" fmla="*/ 78 w 68"/>
                <a:gd name="T21" fmla="*/ 21 h 97"/>
                <a:gd name="T22" fmla="*/ 103 w 68"/>
                <a:gd name="T23" fmla="*/ 58 h 97"/>
                <a:gd name="T24" fmla="*/ 127 w 68"/>
                <a:gd name="T25" fmla="*/ 96 h 97"/>
                <a:gd name="T26" fmla="*/ 132 w 68"/>
                <a:gd name="T27" fmla="*/ 161 h 97"/>
                <a:gd name="T28" fmla="*/ 134 w 68"/>
                <a:gd name="T29" fmla="*/ 225 h 97"/>
                <a:gd name="T30" fmla="*/ 149 w 68"/>
                <a:gd name="T31" fmla="*/ 285 h 97"/>
                <a:gd name="T32" fmla="*/ 167 w 68"/>
                <a:gd name="T33" fmla="*/ 344 h 97"/>
                <a:gd name="T34" fmla="*/ 153 w 68"/>
                <a:gd name="T35" fmla="*/ 329 h 97"/>
                <a:gd name="T36" fmla="*/ 143 w 68"/>
                <a:gd name="T37" fmla="*/ 346 h 9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97"/>
                <a:gd name="T59" fmla="*/ 68 w 68"/>
                <a:gd name="T60" fmla="*/ 97 h 9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97">
                  <a:moveTo>
                    <a:pt x="58" y="97"/>
                  </a:moveTo>
                  <a:lnTo>
                    <a:pt x="38" y="82"/>
                  </a:lnTo>
                  <a:lnTo>
                    <a:pt x="19" y="68"/>
                  </a:lnTo>
                  <a:lnTo>
                    <a:pt x="11" y="48"/>
                  </a:lnTo>
                  <a:lnTo>
                    <a:pt x="5" y="25"/>
                  </a:lnTo>
                  <a:lnTo>
                    <a:pt x="0" y="2"/>
                  </a:lnTo>
                  <a:lnTo>
                    <a:pt x="1" y="0"/>
                  </a:lnTo>
                  <a:lnTo>
                    <a:pt x="13" y="6"/>
                  </a:lnTo>
                  <a:lnTo>
                    <a:pt x="14" y="14"/>
                  </a:lnTo>
                  <a:lnTo>
                    <a:pt x="25" y="13"/>
                  </a:lnTo>
                  <a:lnTo>
                    <a:pt x="32" y="6"/>
                  </a:lnTo>
                  <a:lnTo>
                    <a:pt x="42" y="16"/>
                  </a:lnTo>
                  <a:lnTo>
                    <a:pt x="52" y="27"/>
                  </a:lnTo>
                  <a:lnTo>
                    <a:pt x="53" y="45"/>
                  </a:lnTo>
                  <a:lnTo>
                    <a:pt x="54" y="63"/>
                  </a:lnTo>
                  <a:lnTo>
                    <a:pt x="61" y="79"/>
                  </a:lnTo>
                  <a:lnTo>
                    <a:pt x="68" y="96"/>
                  </a:lnTo>
                  <a:lnTo>
                    <a:pt x="62" y="92"/>
                  </a:lnTo>
                  <a:lnTo>
                    <a:pt x="58" y="9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87" name="Freeform 194"/>
            <p:cNvSpPr>
              <a:spLocks/>
            </p:cNvSpPr>
            <p:nvPr/>
          </p:nvSpPr>
          <p:spPr bwMode="auto">
            <a:xfrm>
              <a:off x="1876" y="2720"/>
              <a:ext cx="191" cy="188"/>
            </a:xfrm>
            <a:custGeom>
              <a:avLst/>
              <a:gdLst>
                <a:gd name="T0" fmla="*/ 422 w 163"/>
                <a:gd name="T1" fmla="*/ 537 h 151"/>
                <a:gd name="T2" fmla="*/ 407 w 163"/>
                <a:gd name="T3" fmla="*/ 550 h 151"/>
                <a:gd name="T4" fmla="*/ 407 w 163"/>
                <a:gd name="T5" fmla="*/ 562 h 151"/>
                <a:gd name="T6" fmla="*/ 383 w 163"/>
                <a:gd name="T7" fmla="*/ 558 h 151"/>
                <a:gd name="T8" fmla="*/ 343 w 163"/>
                <a:gd name="T9" fmla="*/ 542 h 151"/>
                <a:gd name="T10" fmla="*/ 298 w 163"/>
                <a:gd name="T11" fmla="*/ 529 h 151"/>
                <a:gd name="T12" fmla="*/ 274 w 163"/>
                <a:gd name="T13" fmla="*/ 498 h 151"/>
                <a:gd name="T14" fmla="*/ 253 w 163"/>
                <a:gd name="T15" fmla="*/ 462 h 151"/>
                <a:gd name="T16" fmla="*/ 228 w 163"/>
                <a:gd name="T17" fmla="*/ 416 h 151"/>
                <a:gd name="T18" fmla="*/ 200 w 163"/>
                <a:gd name="T19" fmla="*/ 377 h 151"/>
                <a:gd name="T20" fmla="*/ 144 w 163"/>
                <a:gd name="T21" fmla="*/ 346 h 151"/>
                <a:gd name="T22" fmla="*/ 142 w 163"/>
                <a:gd name="T23" fmla="*/ 362 h 151"/>
                <a:gd name="T24" fmla="*/ 120 w 163"/>
                <a:gd name="T25" fmla="*/ 352 h 151"/>
                <a:gd name="T26" fmla="*/ 121 w 163"/>
                <a:gd name="T27" fmla="*/ 383 h 151"/>
                <a:gd name="T28" fmla="*/ 105 w 163"/>
                <a:gd name="T29" fmla="*/ 380 h 151"/>
                <a:gd name="T30" fmla="*/ 111 w 163"/>
                <a:gd name="T31" fmla="*/ 400 h 151"/>
                <a:gd name="T32" fmla="*/ 50 w 163"/>
                <a:gd name="T33" fmla="*/ 393 h 151"/>
                <a:gd name="T34" fmla="*/ 103 w 163"/>
                <a:gd name="T35" fmla="*/ 438 h 151"/>
                <a:gd name="T36" fmla="*/ 79 w 163"/>
                <a:gd name="T37" fmla="*/ 462 h 151"/>
                <a:gd name="T38" fmla="*/ 41 w 163"/>
                <a:gd name="T39" fmla="*/ 462 h 151"/>
                <a:gd name="T40" fmla="*/ 0 w 163"/>
                <a:gd name="T41" fmla="*/ 462 h 151"/>
                <a:gd name="T42" fmla="*/ 0 w 163"/>
                <a:gd name="T43" fmla="*/ 401 h 151"/>
                <a:gd name="T44" fmla="*/ 0 w 163"/>
                <a:gd name="T45" fmla="*/ 346 h 151"/>
                <a:gd name="T46" fmla="*/ 0 w 163"/>
                <a:gd name="T47" fmla="*/ 289 h 151"/>
                <a:gd name="T48" fmla="*/ 0 w 163"/>
                <a:gd name="T49" fmla="*/ 228 h 151"/>
                <a:gd name="T50" fmla="*/ 0 w 163"/>
                <a:gd name="T51" fmla="*/ 176 h 151"/>
                <a:gd name="T52" fmla="*/ 0 w 163"/>
                <a:gd name="T53" fmla="*/ 118 h 151"/>
                <a:gd name="T54" fmla="*/ 0 w 163"/>
                <a:gd name="T55" fmla="*/ 61 h 151"/>
                <a:gd name="T56" fmla="*/ 0 w 163"/>
                <a:gd name="T57" fmla="*/ 0 h 151"/>
                <a:gd name="T58" fmla="*/ 41 w 163"/>
                <a:gd name="T59" fmla="*/ 26 h 151"/>
                <a:gd name="T60" fmla="*/ 81 w 163"/>
                <a:gd name="T61" fmla="*/ 57 h 151"/>
                <a:gd name="T62" fmla="*/ 123 w 163"/>
                <a:gd name="T63" fmla="*/ 81 h 151"/>
                <a:gd name="T64" fmla="*/ 168 w 163"/>
                <a:gd name="T65" fmla="*/ 108 h 151"/>
                <a:gd name="T66" fmla="*/ 206 w 163"/>
                <a:gd name="T67" fmla="*/ 176 h 151"/>
                <a:gd name="T68" fmla="*/ 207 w 163"/>
                <a:gd name="T69" fmla="*/ 204 h 151"/>
                <a:gd name="T70" fmla="*/ 247 w 163"/>
                <a:gd name="T71" fmla="*/ 228 h 151"/>
                <a:gd name="T72" fmla="*/ 285 w 163"/>
                <a:gd name="T73" fmla="*/ 247 h 151"/>
                <a:gd name="T74" fmla="*/ 293 w 163"/>
                <a:gd name="T75" fmla="*/ 291 h 151"/>
                <a:gd name="T76" fmla="*/ 254 w 163"/>
                <a:gd name="T77" fmla="*/ 303 h 151"/>
                <a:gd name="T78" fmla="*/ 281 w 163"/>
                <a:gd name="T79" fmla="*/ 360 h 151"/>
                <a:gd name="T80" fmla="*/ 307 w 163"/>
                <a:gd name="T81" fmla="*/ 400 h 151"/>
                <a:gd name="T82" fmla="*/ 329 w 163"/>
                <a:gd name="T83" fmla="*/ 457 h 151"/>
                <a:gd name="T84" fmla="*/ 359 w 163"/>
                <a:gd name="T85" fmla="*/ 462 h 151"/>
                <a:gd name="T86" fmla="*/ 359 w 163"/>
                <a:gd name="T87" fmla="*/ 488 h 151"/>
                <a:gd name="T88" fmla="*/ 383 w 163"/>
                <a:gd name="T89" fmla="*/ 504 h 151"/>
                <a:gd name="T90" fmla="*/ 375 w 163"/>
                <a:gd name="T91" fmla="*/ 518 h 151"/>
                <a:gd name="T92" fmla="*/ 422 w 163"/>
                <a:gd name="T93" fmla="*/ 537 h 15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63"/>
                <a:gd name="T142" fmla="*/ 0 h 151"/>
                <a:gd name="T143" fmla="*/ 163 w 163"/>
                <a:gd name="T144" fmla="*/ 151 h 151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63" h="151">
                  <a:moveTo>
                    <a:pt x="163" y="144"/>
                  </a:moveTo>
                  <a:lnTo>
                    <a:pt x="157" y="148"/>
                  </a:lnTo>
                  <a:lnTo>
                    <a:pt x="157" y="151"/>
                  </a:lnTo>
                  <a:lnTo>
                    <a:pt x="148" y="149"/>
                  </a:lnTo>
                  <a:lnTo>
                    <a:pt x="132" y="145"/>
                  </a:lnTo>
                  <a:lnTo>
                    <a:pt x="115" y="142"/>
                  </a:lnTo>
                  <a:lnTo>
                    <a:pt x="107" y="133"/>
                  </a:lnTo>
                  <a:lnTo>
                    <a:pt x="97" y="124"/>
                  </a:lnTo>
                  <a:lnTo>
                    <a:pt x="88" y="112"/>
                  </a:lnTo>
                  <a:lnTo>
                    <a:pt x="78" y="101"/>
                  </a:lnTo>
                  <a:lnTo>
                    <a:pt x="56" y="93"/>
                  </a:lnTo>
                  <a:lnTo>
                    <a:pt x="55" y="97"/>
                  </a:lnTo>
                  <a:lnTo>
                    <a:pt x="46" y="94"/>
                  </a:lnTo>
                  <a:lnTo>
                    <a:pt x="47" y="103"/>
                  </a:lnTo>
                  <a:lnTo>
                    <a:pt x="41" y="102"/>
                  </a:lnTo>
                  <a:lnTo>
                    <a:pt x="43" y="107"/>
                  </a:lnTo>
                  <a:lnTo>
                    <a:pt x="20" y="106"/>
                  </a:lnTo>
                  <a:lnTo>
                    <a:pt x="40" y="117"/>
                  </a:lnTo>
                  <a:lnTo>
                    <a:pt x="31" y="124"/>
                  </a:lnTo>
                  <a:lnTo>
                    <a:pt x="16" y="124"/>
                  </a:lnTo>
                  <a:lnTo>
                    <a:pt x="0" y="124"/>
                  </a:lnTo>
                  <a:lnTo>
                    <a:pt x="0" y="108"/>
                  </a:lnTo>
                  <a:lnTo>
                    <a:pt x="0" y="93"/>
                  </a:lnTo>
                  <a:lnTo>
                    <a:pt x="0" y="77"/>
                  </a:lnTo>
                  <a:lnTo>
                    <a:pt x="0" y="61"/>
                  </a:lnTo>
                  <a:lnTo>
                    <a:pt x="0" y="47"/>
                  </a:lnTo>
                  <a:lnTo>
                    <a:pt x="0" y="31"/>
                  </a:lnTo>
                  <a:lnTo>
                    <a:pt x="0" y="16"/>
                  </a:lnTo>
                  <a:lnTo>
                    <a:pt x="0" y="0"/>
                  </a:lnTo>
                  <a:lnTo>
                    <a:pt x="16" y="7"/>
                  </a:lnTo>
                  <a:lnTo>
                    <a:pt x="32" y="15"/>
                  </a:lnTo>
                  <a:lnTo>
                    <a:pt x="48" y="22"/>
                  </a:lnTo>
                  <a:lnTo>
                    <a:pt x="65" y="29"/>
                  </a:lnTo>
                  <a:lnTo>
                    <a:pt x="79" y="47"/>
                  </a:lnTo>
                  <a:lnTo>
                    <a:pt x="80" y="55"/>
                  </a:lnTo>
                  <a:lnTo>
                    <a:pt x="96" y="61"/>
                  </a:lnTo>
                  <a:lnTo>
                    <a:pt x="110" y="67"/>
                  </a:lnTo>
                  <a:lnTo>
                    <a:pt x="113" y="78"/>
                  </a:lnTo>
                  <a:lnTo>
                    <a:pt x="98" y="81"/>
                  </a:lnTo>
                  <a:lnTo>
                    <a:pt x="108" y="96"/>
                  </a:lnTo>
                  <a:lnTo>
                    <a:pt x="119" y="107"/>
                  </a:lnTo>
                  <a:lnTo>
                    <a:pt x="127" y="123"/>
                  </a:lnTo>
                  <a:lnTo>
                    <a:pt x="138" y="124"/>
                  </a:lnTo>
                  <a:lnTo>
                    <a:pt x="138" y="131"/>
                  </a:lnTo>
                  <a:lnTo>
                    <a:pt x="148" y="136"/>
                  </a:lnTo>
                  <a:lnTo>
                    <a:pt x="145" y="139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88" name="Freeform 195"/>
            <p:cNvSpPr>
              <a:spLocks/>
            </p:cNvSpPr>
            <p:nvPr/>
          </p:nvSpPr>
          <p:spPr bwMode="auto">
            <a:xfrm>
              <a:off x="1600" y="1745"/>
              <a:ext cx="58" cy="100"/>
            </a:xfrm>
            <a:custGeom>
              <a:avLst/>
              <a:gdLst>
                <a:gd name="T0" fmla="*/ 36 w 49"/>
                <a:gd name="T1" fmla="*/ 315 h 79"/>
                <a:gd name="T2" fmla="*/ 36 w 49"/>
                <a:gd name="T3" fmla="*/ 306 h 79"/>
                <a:gd name="T4" fmla="*/ 18 w 49"/>
                <a:gd name="T5" fmla="*/ 315 h 79"/>
                <a:gd name="T6" fmla="*/ 2 w 49"/>
                <a:gd name="T7" fmla="*/ 327 h 79"/>
                <a:gd name="T8" fmla="*/ 0 w 49"/>
                <a:gd name="T9" fmla="*/ 313 h 79"/>
                <a:gd name="T10" fmla="*/ 2 w 49"/>
                <a:gd name="T11" fmla="*/ 297 h 79"/>
                <a:gd name="T12" fmla="*/ 2 w 49"/>
                <a:gd name="T13" fmla="*/ 296 h 79"/>
                <a:gd name="T14" fmla="*/ 1 w 49"/>
                <a:gd name="T15" fmla="*/ 277 h 79"/>
                <a:gd name="T16" fmla="*/ 2 w 49"/>
                <a:gd name="T17" fmla="*/ 235 h 79"/>
                <a:gd name="T18" fmla="*/ 13 w 49"/>
                <a:gd name="T19" fmla="*/ 215 h 79"/>
                <a:gd name="T20" fmla="*/ 15 w 49"/>
                <a:gd name="T21" fmla="*/ 200 h 79"/>
                <a:gd name="T22" fmla="*/ 1 w 49"/>
                <a:gd name="T23" fmla="*/ 152 h 79"/>
                <a:gd name="T24" fmla="*/ 0 w 49"/>
                <a:gd name="T25" fmla="*/ 144 h 79"/>
                <a:gd name="T26" fmla="*/ 2 w 49"/>
                <a:gd name="T27" fmla="*/ 134 h 79"/>
                <a:gd name="T28" fmla="*/ 21 w 49"/>
                <a:gd name="T29" fmla="*/ 144 h 79"/>
                <a:gd name="T30" fmla="*/ 25 w 49"/>
                <a:gd name="T31" fmla="*/ 134 h 79"/>
                <a:gd name="T32" fmla="*/ 15 w 49"/>
                <a:gd name="T33" fmla="*/ 75 h 79"/>
                <a:gd name="T34" fmla="*/ 18 w 49"/>
                <a:gd name="T35" fmla="*/ 59 h 79"/>
                <a:gd name="T36" fmla="*/ 21 w 49"/>
                <a:gd name="T37" fmla="*/ 48 h 79"/>
                <a:gd name="T38" fmla="*/ 64 w 49"/>
                <a:gd name="T39" fmla="*/ 25 h 79"/>
                <a:gd name="T40" fmla="*/ 90 w 49"/>
                <a:gd name="T41" fmla="*/ 0 h 79"/>
                <a:gd name="T42" fmla="*/ 115 w 49"/>
                <a:gd name="T43" fmla="*/ 75 h 79"/>
                <a:gd name="T44" fmla="*/ 136 w 49"/>
                <a:gd name="T45" fmla="*/ 147 h 79"/>
                <a:gd name="T46" fmla="*/ 124 w 49"/>
                <a:gd name="T47" fmla="*/ 253 h 79"/>
                <a:gd name="T48" fmla="*/ 102 w 49"/>
                <a:gd name="T49" fmla="*/ 272 h 79"/>
                <a:gd name="T50" fmla="*/ 75 w 49"/>
                <a:gd name="T51" fmla="*/ 291 h 79"/>
                <a:gd name="T52" fmla="*/ 64 w 49"/>
                <a:gd name="T53" fmla="*/ 281 h 79"/>
                <a:gd name="T54" fmla="*/ 60 w 49"/>
                <a:gd name="T55" fmla="*/ 291 h 79"/>
                <a:gd name="T56" fmla="*/ 52 w 49"/>
                <a:gd name="T57" fmla="*/ 297 h 79"/>
                <a:gd name="T58" fmla="*/ 43 w 49"/>
                <a:gd name="T59" fmla="*/ 297 h 79"/>
                <a:gd name="T60" fmla="*/ 36 w 49"/>
                <a:gd name="T61" fmla="*/ 315 h 7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49"/>
                <a:gd name="T94" fmla="*/ 0 h 79"/>
                <a:gd name="T95" fmla="*/ 49 w 49"/>
                <a:gd name="T96" fmla="*/ 79 h 7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49" h="79">
                  <a:moveTo>
                    <a:pt x="13" y="77"/>
                  </a:moveTo>
                  <a:lnTo>
                    <a:pt x="13" y="74"/>
                  </a:lnTo>
                  <a:lnTo>
                    <a:pt x="7" y="77"/>
                  </a:lnTo>
                  <a:lnTo>
                    <a:pt x="2" y="79"/>
                  </a:lnTo>
                  <a:lnTo>
                    <a:pt x="0" y="76"/>
                  </a:lnTo>
                  <a:lnTo>
                    <a:pt x="2" y="73"/>
                  </a:lnTo>
                  <a:lnTo>
                    <a:pt x="2" y="72"/>
                  </a:lnTo>
                  <a:lnTo>
                    <a:pt x="1" y="67"/>
                  </a:lnTo>
                  <a:lnTo>
                    <a:pt x="2" y="58"/>
                  </a:lnTo>
                  <a:lnTo>
                    <a:pt x="5" y="52"/>
                  </a:lnTo>
                  <a:lnTo>
                    <a:pt x="6" y="49"/>
                  </a:lnTo>
                  <a:lnTo>
                    <a:pt x="1" y="37"/>
                  </a:lnTo>
                  <a:lnTo>
                    <a:pt x="0" y="35"/>
                  </a:lnTo>
                  <a:lnTo>
                    <a:pt x="2" y="32"/>
                  </a:lnTo>
                  <a:lnTo>
                    <a:pt x="8" y="35"/>
                  </a:lnTo>
                  <a:lnTo>
                    <a:pt x="9" y="32"/>
                  </a:lnTo>
                  <a:lnTo>
                    <a:pt x="6" y="18"/>
                  </a:lnTo>
                  <a:lnTo>
                    <a:pt x="7" y="14"/>
                  </a:lnTo>
                  <a:lnTo>
                    <a:pt x="8" y="12"/>
                  </a:lnTo>
                  <a:lnTo>
                    <a:pt x="24" y="6"/>
                  </a:lnTo>
                  <a:lnTo>
                    <a:pt x="33" y="0"/>
                  </a:lnTo>
                  <a:lnTo>
                    <a:pt x="41" y="18"/>
                  </a:lnTo>
                  <a:lnTo>
                    <a:pt x="49" y="36"/>
                  </a:lnTo>
                  <a:lnTo>
                    <a:pt x="45" y="62"/>
                  </a:lnTo>
                  <a:lnTo>
                    <a:pt x="37" y="66"/>
                  </a:lnTo>
                  <a:lnTo>
                    <a:pt x="27" y="71"/>
                  </a:lnTo>
                  <a:lnTo>
                    <a:pt x="24" y="68"/>
                  </a:lnTo>
                  <a:lnTo>
                    <a:pt x="21" y="71"/>
                  </a:lnTo>
                  <a:lnTo>
                    <a:pt x="19" y="73"/>
                  </a:lnTo>
                  <a:lnTo>
                    <a:pt x="15" y="73"/>
                  </a:lnTo>
                  <a:lnTo>
                    <a:pt x="13" y="7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89" name="Freeform 196"/>
            <p:cNvSpPr>
              <a:spLocks/>
            </p:cNvSpPr>
            <p:nvPr/>
          </p:nvSpPr>
          <p:spPr bwMode="auto">
            <a:xfrm>
              <a:off x="737" y="1938"/>
              <a:ext cx="143" cy="93"/>
            </a:xfrm>
            <a:custGeom>
              <a:avLst/>
              <a:gdLst>
                <a:gd name="T0" fmla="*/ 154 w 125"/>
                <a:gd name="T1" fmla="*/ 230 h 74"/>
                <a:gd name="T2" fmla="*/ 108 w 125"/>
                <a:gd name="T3" fmla="*/ 220 h 74"/>
                <a:gd name="T4" fmla="*/ 76 w 125"/>
                <a:gd name="T5" fmla="*/ 204 h 74"/>
                <a:gd name="T6" fmla="*/ 38 w 125"/>
                <a:gd name="T7" fmla="*/ 167 h 74"/>
                <a:gd name="T8" fmla="*/ 0 w 125"/>
                <a:gd name="T9" fmla="*/ 123 h 74"/>
                <a:gd name="T10" fmla="*/ 3 w 125"/>
                <a:gd name="T11" fmla="*/ 78 h 74"/>
                <a:gd name="T12" fmla="*/ 38 w 125"/>
                <a:gd name="T13" fmla="*/ 16 h 74"/>
                <a:gd name="T14" fmla="*/ 38 w 125"/>
                <a:gd name="T15" fmla="*/ 25 h 74"/>
                <a:gd name="T16" fmla="*/ 61 w 125"/>
                <a:gd name="T17" fmla="*/ 0 h 74"/>
                <a:gd name="T18" fmla="*/ 82 w 125"/>
                <a:gd name="T19" fmla="*/ 31 h 74"/>
                <a:gd name="T20" fmla="*/ 120 w 125"/>
                <a:gd name="T21" fmla="*/ 94 h 74"/>
                <a:gd name="T22" fmla="*/ 135 w 125"/>
                <a:gd name="T23" fmla="*/ 82 h 74"/>
                <a:gd name="T24" fmla="*/ 144 w 125"/>
                <a:gd name="T25" fmla="*/ 107 h 74"/>
                <a:gd name="T26" fmla="*/ 174 w 125"/>
                <a:gd name="T27" fmla="*/ 134 h 74"/>
                <a:gd name="T28" fmla="*/ 175 w 125"/>
                <a:gd name="T29" fmla="*/ 148 h 74"/>
                <a:gd name="T30" fmla="*/ 207 w 125"/>
                <a:gd name="T31" fmla="*/ 172 h 74"/>
                <a:gd name="T32" fmla="*/ 237 w 125"/>
                <a:gd name="T33" fmla="*/ 183 h 74"/>
                <a:gd name="T34" fmla="*/ 281 w 125"/>
                <a:gd name="T35" fmla="*/ 195 h 74"/>
                <a:gd name="T36" fmla="*/ 275 w 125"/>
                <a:gd name="T37" fmla="*/ 292 h 74"/>
                <a:gd name="T38" fmla="*/ 236 w 125"/>
                <a:gd name="T39" fmla="*/ 289 h 74"/>
                <a:gd name="T40" fmla="*/ 189 w 125"/>
                <a:gd name="T41" fmla="*/ 276 h 74"/>
                <a:gd name="T42" fmla="*/ 165 w 125"/>
                <a:gd name="T43" fmla="*/ 265 h 74"/>
                <a:gd name="T44" fmla="*/ 154 w 125"/>
                <a:gd name="T45" fmla="*/ 230 h 7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5"/>
                <a:gd name="T70" fmla="*/ 0 h 74"/>
                <a:gd name="T71" fmla="*/ 125 w 125"/>
                <a:gd name="T72" fmla="*/ 74 h 7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5" h="74">
                  <a:moveTo>
                    <a:pt x="69" y="58"/>
                  </a:moveTo>
                  <a:lnTo>
                    <a:pt x="48" y="56"/>
                  </a:lnTo>
                  <a:lnTo>
                    <a:pt x="34" y="52"/>
                  </a:lnTo>
                  <a:lnTo>
                    <a:pt x="17" y="42"/>
                  </a:lnTo>
                  <a:lnTo>
                    <a:pt x="0" y="31"/>
                  </a:lnTo>
                  <a:lnTo>
                    <a:pt x="3" y="20"/>
                  </a:lnTo>
                  <a:lnTo>
                    <a:pt x="17" y="4"/>
                  </a:lnTo>
                  <a:lnTo>
                    <a:pt x="17" y="6"/>
                  </a:lnTo>
                  <a:lnTo>
                    <a:pt x="27" y="0"/>
                  </a:lnTo>
                  <a:lnTo>
                    <a:pt x="37" y="8"/>
                  </a:lnTo>
                  <a:lnTo>
                    <a:pt x="53" y="24"/>
                  </a:lnTo>
                  <a:lnTo>
                    <a:pt x="60" y="21"/>
                  </a:lnTo>
                  <a:lnTo>
                    <a:pt x="64" y="27"/>
                  </a:lnTo>
                  <a:lnTo>
                    <a:pt x="77" y="34"/>
                  </a:lnTo>
                  <a:lnTo>
                    <a:pt x="78" y="38"/>
                  </a:lnTo>
                  <a:lnTo>
                    <a:pt x="93" y="44"/>
                  </a:lnTo>
                  <a:lnTo>
                    <a:pt x="106" y="46"/>
                  </a:lnTo>
                  <a:lnTo>
                    <a:pt x="125" y="49"/>
                  </a:lnTo>
                  <a:lnTo>
                    <a:pt x="123" y="74"/>
                  </a:lnTo>
                  <a:lnTo>
                    <a:pt x="105" y="73"/>
                  </a:lnTo>
                  <a:lnTo>
                    <a:pt x="84" y="70"/>
                  </a:lnTo>
                  <a:lnTo>
                    <a:pt x="73" y="68"/>
                  </a:lnTo>
                  <a:lnTo>
                    <a:pt x="69" y="5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90" name="Freeform 197"/>
            <p:cNvSpPr>
              <a:spLocks/>
            </p:cNvSpPr>
            <p:nvPr/>
          </p:nvSpPr>
          <p:spPr bwMode="auto">
            <a:xfrm>
              <a:off x="373" y="1782"/>
              <a:ext cx="342" cy="314"/>
            </a:xfrm>
            <a:custGeom>
              <a:avLst/>
              <a:gdLst>
                <a:gd name="T0" fmla="*/ 210 w 291"/>
                <a:gd name="T1" fmla="*/ 892 h 250"/>
                <a:gd name="T2" fmla="*/ 242 w 291"/>
                <a:gd name="T3" fmla="*/ 962 h 250"/>
                <a:gd name="T4" fmla="*/ 293 w 291"/>
                <a:gd name="T5" fmla="*/ 966 h 250"/>
                <a:gd name="T6" fmla="*/ 331 w 291"/>
                <a:gd name="T7" fmla="*/ 942 h 250"/>
                <a:gd name="T8" fmla="*/ 393 w 291"/>
                <a:gd name="T9" fmla="*/ 936 h 250"/>
                <a:gd name="T10" fmla="*/ 371 w 291"/>
                <a:gd name="T11" fmla="*/ 843 h 250"/>
                <a:gd name="T12" fmla="*/ 348 w 291"/>
                <a:gd name="T13" fmla="*/ 757 h 250"/>
                <a:gd name="T14" fmla="*/ 404 w 291"/>
                <a:gd name="T15" fmla="*/ 679 h 250"/>
                <a:gd name="T16" fmla="*/ 482 w 291"/>
                <a:gd name="T17" fmla="*/ 612 h 250"/>
                <a:gd name="T18" fmla="*/ 558 w 291"/>
                <a:gd name="T19" fmla="*/ 494 h 250"/>
                <a:gd name="T20" fmla="*/ 599 w 291"/>
                <a:gd name="T21" fmla="*/ 393 h 250"/>
                <a:gd name="T22" fmla="*/ 619 w 291"/>
                <a:gd name="T23" fmla="*/ 339 h 250"/>
                <a:gd name="T24" fmla="*/ 599 w 291"/>
                <a:gd name="T25" fmla="*/ 291 h 250"/>
                <a:gd name="T26" fmla="*/ 602 w 291"/>
                <a:gd name="T27" fmla="*/ 232 h 250"/>
                <a:gd name="T28" fmla="*/ 601 w 291"/>
                <a:gd name="T29" fmla="*/ 172 h 250"/>
                <a:gd name="T30" fmla="*/ 711 w 291"/>
                <a:gd name="T31" fmla="*/ 167 h 250"/>
                <a:gd name="T32" fmla="*/ 719 w 291"/>
                <a:gd name="T33" fmla="*/ 90 h 250"/>
                <a:gd name="T34" fmla="*/ 693 w 291"/>
                <a:gd name="T35" fmla="*/ 20 h 250"/>
                <a:gd name="T36" fmla="*/ 599 w 291"/>
                <a:gd name="T37" fmla="*/ 16 h 250"/>
                <a:gd name="T38" fmla="*/ 508 w 291"/>
                <a:gd name="T39" fmla="*/ 78 h 250"/>
                <a:gd name="T40" fmla="*/ 481 w 291"/>
                <a:gd name="T41" fmla="*/ 193 h 250"/>
                <a:gd name="T42" fmla="*/ 425 w 291"/>
                <a:gd name="T43" fmla="*/ 232 h 250"/>
                <a:gd name="T44" fmla="*/ 395 w 291"/>
                <a:gd name="T45" fmla="*/ 313 h 250"/>
                <a:gd name="T46" fmla="*/ 330 w 291"/>
                <a:gd name="T47" fmla="*/ 393 h 250"/>
                <a:gd name="T48" fmla="*/ 260 w 291"/>
                <a:gd name="T49" fmla="*/ 440 h 250"/>
                <a:gd name="T50" fmla="*/ 235 w 291"/>
                <a:gd name="T51" fmla="*/ 525 h 250"/>
                <a:gd name="T52" fmla="*/ 135 w 291"/>
                <a:gd name="T53" fmla="*/ 563 h 250"/>
                <a:gd name="T54" fmla="*/ 36 w 291"/>
                <a:gd name="T55" fmla="*/ 548 h 250"/>
                <a:gd name="T56" fmla="*/ 25 w 291"/>
                <a:gd name="T57" fmla="*/ 582 h 250"/>
                <a:gd name="T58" fmla="*/ 73 w 291"/>
                <a:gd name="T59" fmla="*/ 649 h 250"/>
                <a:gd name="T60" fmla="*/ 86 w 291"/>
                <a:gd name="T61" fmla="*/ 735 h 250"/>
                <a:gd name="T62" fmla="*/ 34 w 291"/>
                <a:gd name="T63" fmla="*/ 795 h 250"/>
                <a:gd name="T64" fmla="*/ 0 w 291"/>
                <a:gd name="T65" fmla="*/ 873 h 250"/>
                <a:gd name="T66" fmla="*/ 78 w 291"/>
                <a:gd name="T67" fmla="*/ 873 h 250"/>
                <a:gd name="T68" fmla="*/ 159 w 291"/>
                <a:gd name="T69" fmla="*/ 864 h 2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91"/>
                <a:gd name="T106" fmla="*/ 0 h 250"/>
                <a:gd name="T107" fmla="*/ 291 w 291"/>
                <a:gd name="T108" fmla="*/ 250 h 25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91" h="250">
                  <a:moveTo>
                    <a:pt x="77" y="217"/>
                  </a:moveTo>
                  <a:lnTo>
                    <a:pt x="80" y="227"/>
                  </a:lnTo>
                  <a:lnTo>
                    <a:pt x="86" y="230"/>
                  </a:lnTo>
                  <a:lnTo>
                    <a:pt x="92" y="245"/>
                  </a:lnTo>
                  <a:lnTo>
                    <a:pt x="103" y="250"/>
                  </a:lnTo>
                  <a:lnTo>
                    <a:pt x="111" y="246"/>
                  </a:lnTo>
                  <a:lnTo>
                    <a:pt x="113" y="239"/>
                  </a:lnTo>
                  <a:lnTo>
                    <a:pt x="126" y="240"/>
                  </a:lnTo>
                  <a:lnTo>
                    <a:pt x="143" y="238"/>
                  </a:lnTo>
                  <a:lnTo>
                    <a:pt x="149" y="238"/>
                  </a:lnTo>
                  <a:lnTo>
                    <a:pt x="147" y="214"/>
                  </a:lnTo>
                  <a:lnTo>
                    <a:pt x="141" y="214"/>
                  </a:lnTo>
                  <a:lnTo>
                    <a:pt x="141" y="200"/>
                  </a:lnTo>
                  <a:lnTo>
                    <a:pt x="132" y="193"/>
                  </a:lnTo>
                  <a:lnTo>
                    <a:pt x="147" y="170"/>
                  </a:lnTo>
                  <a:lnTo>
                    <a:pt x="153" y="173"/>
                  </a:lnTo>
                  <a:lnTo>
                    <a:pt x="169" y="172"/>
                  </a:lnTo>
                  <a:lnTo>
                    <a:pt x="183" y="156"/>
                  </a:lnTo>
                  <a:lnTo>
                    <a:pt x="199" y="140"/>
                  </a:lnTo>
                  <a:lnTo>
                    <a:pt x="212" y="126"/>
                  </a:lnTo>
                  <a:lnTo>
                    <a:pt x="224" y="114"/>
                  </a:lnTo>
                  <a:lnTo>
                    <a:pt x="227" y="100"/>
                  </a:lnTo>
                  <a:lnTo>
                    <a:pt x="240" y="91"/>
                  </a:lnTo>
                  <a:lnTo>
                    <a:pt x="235" y="86"/>
                  </a:lnTo>
                  <a:lnTo>
                    <a:pt x="233" y="79"/>
                  </a:lnTo>
                  <a:lnTo>
                    <a:pt x="227" y="74"/>
                  </a:lnTo>
                  <a:lnTo>
                    <a:pt x="227" y="65"/>
                  </a:lnTo>
                  <a:lnTo>
                    <a:pt x="229" y="59"/>
                  </a:lnTo>
                  <a:lnTo>
                    <a:pt x="225" y="50"/>
                  </a:lnTo>
                  <a:lnTo>
                    <a:pt x="228" y="44"/>
                  </a:lnTo>
                  <a:lnTo>
                    <a:pt x="249" y="48"/>
                  </a:lnTo>
                  <a:lnTo>
                    <a:pt x="270" y="42"/>
                  </a:lnTo>
                  <a:lnTo>
                    <a:pt x="291" y="29"/>
                  </a:lnTo>
                  <a:lnTo>
                    <a:pt x="273" y="23"/>
                  </a:lnTo>
                  <a:lnTo>
                    <a:pt x="264" y="17"/>
                  </a:lnTo>
                  <a:lnTo>
                    <a:pt x="263" y="5"/>
                  </a:lnTo>
                  <a:lnTo>
                    <a:pt x="247" y="0"/>
                  </a:lnTo>
                  <a:lnTo>
                    <a:pt x="227" y="4"/>
                  </a:lnTo>
                  <a:lnTo>
                    <a:pt x="206" y="8"/>
                  </a:lnTo>
                  <a:lnTo>
                    <a:pt x="192" y="20"/>
                  </a:lnTo>
                  <a:lnTo>
                    <a:pt x="192" y="36"/>
                  </a:lnTo>
                  <a:lnTo>
                    <a:pt x="182" y="49"/>
                  </a:lnTo>
                  <a:lnTo>
                    <a:pt x="175" y="58"/>
                  </a:lnTo>
                  <a:lnTo>
                    <a:pt x="162" y="59"/>
                  </a:lnTo>
                  <a:lnTo>
                    <a:pt x="167" y="70"/>
                  </a:lnTo>
                  <a:lnTo>
                    <a:pt x="150" y="80"/>
                  </a:lnTo>
                  <a:lnTo>
                    <a:pt x="139" y="101"/>
                  </a:lnTo>
                  <a:lnTo>
                    <a:pt x="125" y="100"/>
                  </a:lnTo>
                  <a:lnTo>
                    <a:pt x="117" y="106"/>
                  </a:lnTo>
                  <a:lnTo>
                    <a:pt x="99" y="112"/>
                  </a:lnTo>
                  <a:lnTo>
                    <a:pt x="91" y="126"/>
                  </a:lnTo>
                  <a:lnTo>
                    <a:pt x="89" y="134"/>
                  </a:lnTo>
                  <a:lnTo>
                    <a:pt x="69" y="139"/>
                  </a:lnTo>
                  <a:lnTo>
                    <a:pt x="51" y="143"/>
                  </a:lnTo>
                  <a:lnTo>
                    <a:pt x="26" y="144"/>
                  </a:lnTo>
                  <a:lnTo>
                    <a:pt x="14" y="139"/>
                  </a:lnTo>
                  <a:lnTo>
                    <a:pt x="2" y="134"/>
                  </a:lnTo>
                  <a:lnTo>
                    <a:pt x="9" y="148"/>
                  </a:lnTo>
                  <a:lnTo>
                    <a:pt x="17" y="160"/>
                  </a:lnTo>
                  <a:lnTo>
                    <a:pt x="27" y="166"/>
                  </a:lnTo>
                  <a:lnTo>
                    <a:pt x="27" y="185"/>
                  </a:lnTo>
                  <a:lnTo>
                    <a:pt x="32" y="187"/>
                  </a:lnTo>
                  <a:lnTo>
                    <a:pt x="29" y="196"/>
                  </a:lnTo>
                  <a:lnTo>
                    <a:pt x="13" y="202"/>
                  </a:lnTo>
                  <a:lnTo>
                    <a:pt x="5" y="208"/>
                  </a:lnTo>
                  <a:lnTo>
                    <a:pt x="0" y="222"/>
                  </a:lnTo>
                  <a:lnTo>
                    <a:pt x="14" y="222"/>
                  </a:lnTo>
                  <a:lnTo>
                    <a:pt x="30" y="222"/>
                  </a:lnTo>
                  <a:lnTo>
                    <a:pt x="43" y="221"/>
                  </a:lnTo>
                  <a:lnTo>
                    <a:pt x="60" y="220"/>
                  </a:lnTo>
                  <a:lnTo>
                    <a:pt x="77" y="21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91" name="Freeform 198"/>
            <p:cNvSpPr>
              <a:spLocks/>
            </p:cNvSpPr>
            <p:nvPr/>
          </p:nvSpPr>
          <p:spPr bwMode="auto">
            <a:xfrm>
              <a:off x="1478" y="2063"/>
              <a:ext cx="36" cy="77"/>
            </a:xfrm>
            <a:custGeom>
              <a:avLst/>
              <a:gdLst>
                <a:gd name="T0" fmla="*/ 29 w 30"/>
                <a:gd name="T1" fmla="*/ 268 h 60"/>
                <a:gd name="T2" fmla="*/ 0 w 30"/>
                <a:gd name="T3" fmla="*/ 201 h 60"/>
                <a:gd name="T4" fmla="*/ 2 w 30"/>
                <a:gd name="T5" fmla="*/ 107 h 60"/>
                <a:gd name="T6" fmla="*/ 34 w 30"/>
                <a:gd name="T7" fmla="*/ 51 h 60"/>
                <a:gd name="T8" fmla="*/ 62 w 30"/>
                <a:gd name="T9" fmla="*/ 0 h 60"/>
                <a:gd name="T10" fmla="*/ 89 w 30"/>
                <a:gd name="T11" fmla="*/ 17 h 60"/>
                <a:gd name="T12" fmla="*/ 77 w 30"/>
                <a:gd name="T13" fmla="*/ 76 h 60"/>
                <a:gd name="T14" fmla="*/ 60 w 30"/>
                <a:gd name="T15" fmla="*/ 137 h 60"/>
                <a:gd name="T16" fmla="*/ 44 w 30"/>
                <a:gd name="T17" fmla="*/ 208 h 60"/>
                <a:gd name="T18" fmla="*/ 29 w 30"/>
                <a:gd name="T19" fmla="*/ 268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"/>
                <a:gd name="T31" fmla="*/ 0 h 60"/>
                <a:gd name="T32" fmla="*/ 30 w 30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" h="60">
                  <a:moveTo>
                    <a:pt x="10" y="60"/>
                  </a:moveTo>
                  <a:lnTo>
                    <a:pt x="0" y="45"/>
                  </a:lnTo>
                  <a:lnTo>
                    <a:pt x="2" y="24"/>
                  </a:lnTo>
                  <a:lnTo>
                    <a:pt x="11" y="12"/>
                  </a:lnTo>
                  <a:lnTo>
                    <a:pt x="21" y="0"/>
                  </a:lnTo>
                  <a:lnTo>
                    <a:pt x="30" y="4"/>
                  </a:lnTo>
                  <a:lnTo>
                    <a:pt x="26" y="17"/>
                  </a:lnTo>
                  <a:lnTo>
                    <a:pt x="20" y="31"/>
                  </a:lnTo>
                  <a:lnTo>
                    <a:pt x="15" y="46"/>
                  </a:lnTo>
                  <a:lnTo>
                    <a:pt x="10" y="6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92" name="Freeform 199"/>
            <p:cNvSpPr>
              <a:spLocks/>
            </p:cNvSpPr>
            <p:nvPr/>
          </p:nvSpPr>
          <p:spPr bwMode="auto">
            <a:xfrm>
              <a:off x="1358" y="2129"/>
              <a:ext cx="4" cy="2"/>
            </a:xfrm>
            <a:custGeom>
              <a:avLst/>
              <a:gdLst>
                <a:gd name="T0" fmla="*/ 4 w 4"/>
                <a:gd name="T1" fmla="*/ 0 h 2"/>
                <a:gd name="T2" fmla="*/ 2 w 4"/>
                <a:gd name="T3" fmla="*/ 2 h 2"/>
                <a:gd name="T4" fmla="*/ 0 w 4"/>
                <a:gd name="T5" fmla="*/ 2 h 2"/>
                <a:gd name="T6" fmla="*/ 4 w 4"/>
                <a:gd name="T7" fmla="*/ 0 h 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2"/>
                <a:gd name="T14" fmla="*/ 4 w 4"/>
                <a:gd name="T15" fmla="*/ 2 h 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2">
                  <a:moveTo>
                    <a:pt x="4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FF"/>
            </a:solidFill>
            <a:ln w="15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93" name="Freeform 200"/>
            <p:cNvSpPr>
              <a:spLocks/>
            </p:cNvSpPr>
            <p:nvPr/>
          </p:nvSpPr>
          <p:spPr bwMode="auto">
            <a:xfrm>
              <a:off x="496" y="1808"/>
              <a:ext cx="558" cy="657"/>
            </a:xfrm>
            <a:custGeom>
              <a:avLst/>
              <a:gdLst>
                <a:gd name="T0" fmla="*/ 1005 w 479"/>
                <a:gd name="T1" fmla="*/ 576 h 524"/>
                <a:gd name="T2" fmla="*/ 980 w 479"/>
                <a:gd name="T3" fmla="*/ 661 h 524"/>
                <a:gd name="T4" fmla="*/ 855 w 479"/>
                <a:gd name="T5" fmla="*/ 661 h 524"/>
                <a:gd name="T6" fmla="*/ 824 w 479"/>
                <a:gd name="T7" fmla="*/ 596 h 524"/>
                <a:gd name="T8" fmla="*/ 725 w 479"/>
                <a:gd name="T9" fmla="*/ 675 h 524"/>
                <a:gd name="T10" fmla="*/ 634 w 479"/>
                <a:gd name="T11" fmla="*/ 623 h 524"/>
                <a:gd name="T12" fmla="*/ 511 w 479"/>
                <a:gd name="T13" fmla="*/ 525 h 524"/>
                <a:gd name="T14" fmla="*/ 528 w 479"/>
                <a:gd name="T15" fmla="*/ 380 h 524"/>
                <a:gd name="T16" fmla="*/ 479 w 479"/>
                <a:gd name="T17" fmla="*/ 247 h 524"/>
                <a:gd name="T18" fmla="*/ 500 w 479"/>
                <a:gd name="T19" fmla="*/ 172 h 524"/>
                <a:gd name="T20" fmla="*/ 544 w 479"/>
                <a:gd name="T21" fmla="*/ 94 h 524"/>
                <a:gd name="T22" fmla="*/ 511 w 479"/>
                <a:gd name="T23" fmla="*/ 0 h 524"/>
                <a:gd name="T24" fmla="*/ 365 w 479"/>
                <a:gd name="T25" fmla="*/ 109 h 524"/>
                <a:gd name="T26" fmla="*/ 315 w 479"/>
                <a:gd name="T27" fmla="*/ 149 h 524"/>
                <a:gd name="T28" fmla="*/ 324 w 479"/>
                <a:gd name="T29" fmla="*/ 231 h 524"/>
                <a:gd name="T30" fmla="*/ 310 w 479"/>
                <a:gd name="T31" fmla="*/ 310 h 524"/>
                <a:gd name="T32" fmla="*/ 239 w 479"/>
                <a:gd name="T33" fmla="*/ 465 h 524"/>
                <a:gd name="T34" fmla="*/ 125 w 479"/>
                <a:gd name="T35" fmla="*/ 596 h 524"/>
                <a:gd name="T36" fmla="*/ 93 w 479"/>
                <a:gd name="T37" fmla="*/ 700 h 524"/>
                <a:gd name="T38" fmla="*/ 115 w 479"/>
                <a:gd name="T39" fmla="*/ 846 h 524"/>
                <a:gd name="T40" fmla="*/ 26 w 479"/>
                <a:gd name="T41" fmla="*/ 854 h 524"/>
                <a:gd name="T42" fmla="*/ 0 w 479"/>
                <a:gd name="T43" fmla="*/ 899 h 524"/>
                <a:gd name="T44" fmla="*/ 35 w 479"/>
                <a:gd name="T45" fmla="*/ 954 h 524"/>
                <a:gd name="T46" fmla="*/ 44 w 479"/>
                <a:gd name="T47" fmla="*/ 993 h 524"/>
                <a:gd name="T48" fmla="*/ 79 w 479"/>
                <a:gd name="T49" fmla="*/ 1111 h 524"/>
                <a:gd name="T50" fmla="*/ 160 w 479"/>
                <a:gd name="T51" fmla="*/ 1002 h 524"/>
                <a:gd name="T52" fmla="*/ 165 w 479"/>
                <a:gd name="T53" fmla="*/ 1039 h 524"/>
                <a:gd name="T54" fmla="*/ 170 w 479"/>
                <a:gd name="T55" fmla="*/ 1090 h 524"/>
                <a:gd name="T56" fmla="*/ 167 w 479"/>
                <a:gd name="T57" fmla="*/ 1235 h 524"/>
                <a:gd name="T58" fmla="*/ 181 w 479"/>
                <a:gd name="T59" fmla="*/ 1413 h 524"/>
                <a:gd name="T60" fmla="*/ 211 w 479"/>
                <a:gd name="T61" fmla="*/ 1586 h 524"/>
                <a:gd name="T62" fmla="*/ 253 w 479"/>
                <a:gd name="T63" fmla="*/ 1792 h 524"/>
                <a:gd name="T64" fmla="*/ 288 w 479"/>
                <a:gd name="T65" fmla="*/ 1957 h 524"/>
                <a:gd name="T66" fmla="*/ 348 w 479"/>
                <a:gd name="T67" fmla="*/ 1995 h 524"/>
                <a:gd name="T68" fmla="*/ 389 w 479"/>
                <a:gd name="T69" fmla="*/ 1926 h 524"/>
                <a:gd name="T70" fmla="*/ 425 w 479"/>
                <a:gd name="T71" fmla="*/ 1817 h 524"/>
                <a:gd name="T72" fmla="*/ 453 w 479"/>
                <a:gd name="T73" fmla="*/ 1648 h 524"/>
                <a:gd name="T74" fmla="*/ 480 w 479"/>
                <a:gd name="T75" fmla="*/ 1468 h 524"/>
                <a:gd name="T76" fmla="*/ 510 w 479"/>
                <a:gd name="T77" fmla="*/ 1436 h 524"/>
                <a:gd name="T78" fmla="*/ 602 w 479"/>
                <a:gd name="T79" fmla="*/ 1303 h 524"/>
                <a:gd name="T80" fmla="*/ 716 w 479"/>
                <a:gd name="T81" fmla="*/ 1165 h 524"/>
                <a:gd name="T82" fmla="*/ 797 w 479"/>
                <a:gd name="T83" fmla="*/ 1021 h 524"/>
                <a:gd name="T84" fmla="*/ 828 w 479"/>
                <a:gd name="T85" fmla="*/ 1046 h 524"/>
                <a:gd name="T86" fmla="*/ 834 w 479"/>
                <a:gd name="T87" fmla="*/ 968 h 524"/>
                <a:gd name="T88" fmla="*/ 806 w 479"/>
                <a:gd name="T89" fmla="*/ 830 h 524"/>
                <a:gd name="T90" fmla="*/ 818 w 479"/>
                <a:gd name="T91" fmla="*/ 741 h 524"/>
                <a:gd name="T92" fmla="*/ 863 w 479"/>
                <a:gd name="T93" fmla="*/ 731 h 524"/>
                <a:gd name="T94" fmla="*/ 924 w 479"/>
                <a:gd name="T95" fmla="*/ 781 h 524"/>
                <a:gd name="T96" fmla="*/ 972 w 479"/>
                <a:gd name="T97" fmla="*/ 840 h 524"/>
                <a:gd name="T98" fmla="*/ 940 w 479"/>
                <a:gd name="T99" fmla="*/ 948 h 524"/>
                <a:gd name="T100" fmla="*/ 980 w 479"/>
                <a:gd name="T101" fmla="*/ 1023 h 524"/>
                <a:gd name="T102" fmla="*/ 1012 w 479"/>
                <a:gd name="T103" fmla="*/ 945 h 524"/>
                <a:gd name="T104" fmla="*/ 1080 w 479"/>
                <a:gd name="T105" fmla="*/ 791 h 524"/>
                <a:gd name="T106" fmla="*/ 1152 w 479"/>
                <a:gd name="T107" fmla="*/ 637 h 524"/>
                <a:gd name="T108" fmla="*/ 1185 w 479"/>
                <a:gd name="T109" fmla="*/ 597 h 524"/>
                <a:gd name="T110" fmla="*/ 1166 w 479"/>
                <a:gd name="T111" fmla="*/ 508 h 524"/>
                <a:gd name="T112" fmla="*/ 1140 w 479"/>
                <a:gd name="T113" fmla="*/ 479 h 52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79"/>
                <a:gd name="T172" fmla="*/ 0 h 524"/>
                <a:gd name="T173" fmla="*/ 479 w 479"/>
                <a:gd name="T174" fmla="*/ 524 h 52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79" h="524">
                  <a:moveTo>
                    <a:pt x="433" y="128"/>
                  </a:moveTo>
                  <a:lnTo>
                    <a:pt x="419" y="138"/>
                  </a:lnTo>
                  <a:lnTo>
                    <a:pt x="403" y="148"/>
                  </a:lnTo>
                  <a:lnTo>
                    <a:pt x="386" y="154"/>
                  </a:lnTo>
                  <a:lnTo>
                    <a:pt x="390" y="160"/>
                  </a:lnTo>
                  <a:lnTo>
                    <a:pt x="392" y="170"/>
                  </a:lnTo>
                  <a:lnTo>
                    <a:pt x="377" y="171"/>
                  </a:lnTo>
                  <a:lnTo>
                    <a:pt x="361" y="172"/>
                  </a:lnTo>
                  <a:lnTo>
                    <a:pt x="342" y="170"/>
                  </a:lnTo>
                  <a:lnTo>
                    <a:pt x="342" y="162"/>
                  </a:lnTo>
                  <a:lnTo>
                    <a:pt x="338" y="148"/>
                  </a:lnTo>
                  <a:lnTo>
                    <a:pt x="330" y="153"/>
                  </a:lnTo>
                  <a:lnTo>
                    <a:pt x="328" y="178"/>
                  </a:lnTo>
                  <a:lnTo>
                    <a:pt x="310" y="177"/>
                  </a:lnTo>
                  <a:lnTo>
                    <a:pt x="289" y="174"/>
                  </a:lnTo>
                  <a:lnTo>
                    <a:pt x="278" y="172"/>
                  </a:lnTo>
                  <a:lnTo>
                    <a:pt x="274" y="162"/>
                  </a:lnTo>
                  <a:lnTo>
                    <a:pt x="253" y="160"/>
                  </a:lnTo>
                  <a:lnTo>
                    <a:pt x="239" y="156"/>
                  </a:lnTo>
                  <a:lnTo>
                    <a:pt x="222" y="146"/>
                  </a:lnTo>
                  <a:lnTo>
                    <a:pt x="205" y="135"/>
                  </a:lnTo>
                  <a:lnTo>
                    <a:pt x="208" y="124"/>
                  </a:lnTo>
                  <a:lnTo>
                    <a:pt x="222" y="108"/>
                  </a:lnTo>
                  <a:lnTo>
                    <a:pt x="211" y="98"/>
                  </a:lnTo>
                  <a:lnTo>
                    <a:pt x="196" y="87"/>
                  </a:lnTo>
                  <a:lnTo>
                    <a:pt x="190" y="84"/>
                  </a:lnTo>
                  <a:lnTo>
                    <a:pt x="191" y="64"/>
                  </a:lnTo>
                  <a:lnTo>
                    <a:pt x="199" y="65"/>
                  </a:lnTo>
                  <a:lnTo>
                    <a:pt x="205" y="58"/>
                  </a:lnTo>
                  <a:lnTo>
                    <a:pt x="200" y="44"/>
                  </a:lnTo>
                  <a:lnTo>
                    <a:pt x="203" y="36"/>
                  </a:lnTo>
                  <a:lnTo>
                    <a:pt x="211" y="33"/>
                  </a:lnTo>
                  <a:lnTo>
                    <a:pt x="217" y="24"/>
                  </a:lnTo>
                  <a:lnTo>
                    <a:pt x="227" y="9"/>
                  </a:lnTo>
                  <a:lnTo>
                    <a:pt x="218" y="4"/>
                  </a:lnTo>
                  <a:lnTo>
                    <a:pt x="205" y="0"/>
                  </a:lnTo>
                  <a:lnTo>
                    <a:pt x="188" y="9"/>
                  </a:lnTo>
                  <a:lnTo>
                    <a:pt x="167" y="22"/>
                  </a:lnTo>
                  <a:lnTo>
                    <a:pt x="146" y="28"/>
                  </a:lnTo>
                  <a:lnTo>
                    <a:pt x="125" y="24"/>
                  </a:lnTo>
                  <a:lnTo>
                    <a:pt x="122" y="30"/>
                  </a:lnTo>
                  <a:lnTo>
                    <a:pt x="126" y="39"/>
                  </a:lnTo>
                  <a:lnTo>
                    <a:pt x="124" y="45"/>
                  </a:lnTo>
                  <a:lnTo>
                    <a:pt x="124" y="54"/>
                  </a:lnTo>
                  <a:lnTo>
                    <a:pt x="130" y="59"/>
                  </a:lnTo>
                  <a:lnTo>
                    <a:pt x="132" y="66"/>
                  </a:lnTo>
                  <a:lnTo>
                    <a:pt x="137" y="71"/>
                  </a:lnTo>
                  <a:lnTo>
                    <a:pt x="124" y="80"/>
                  </a:lnTo>
                  <a:lnTo>
                    <a:pt x="121" y="94"/>
                  </a:lnTo>
                  <a:lnTo>
                    <a:pt x="109" y="106"/>
                  </a:lnTo>
                  <a:lnTo>
                    <a:pt x="96" y="120"/>
                  </a:lnTo>
                  <a:lnTo>
                    <a:pt x="80" y="136"/>
                  </a:lnTo>
                  <a:lnTo>
                    <a:pt x="66" y="152"/>
                  </a:lnTo>
                  <a:lnTo>
                    <a:pt x="50" y="153"/>
                  </a:lnTo>
                  <a:lnTo>
                    <a:pt x="44" y="150"/>
                  </a:lnTo>
                  <a:lnTo>
                    <a:pt x="29" y="173"/>
                  </a:lnTo>
                  <a:lnTo>
                    <a:pt x="38" y="180"/>
                  </a:lnTo>
                  <a:lnTo>
                    <a:pt x="38" y="194"/>
                  </a:lnTo>
                  <a:lnTo>
                    <a:pt x="44" y="194"/>
                  </a:lnTo>
                  <a:lnTo>
                    <a:pt x="46" y="218"/>
                  </a:lnTo>
                  <a:lnTo>
                    <a:pt x="40" y="218"/>
                  </a:lnTo>
                  <a:lnTo>
                    <a:pt x="23" y="220"/>
                  </a:lnTo>
                  <a:lnTo>
                    <a:pt x="10" y="219"/>
                  </a:lnTo>
                  <a:lnTo>
                    <a:pt x="8" y="226"/>
                  </a:lnTo>
                  <a:lnTo>
                    <a:pt x="0" y="230"/>
                  </a:lnTo>
                  <a:lnTo>
                    <a:pt x="0" y="231"/>
                  </a:lnTo>
                  <a:lnTo>
                    <a:pt x="7" y="228"/>
                  </a:lnTo>
                  <a:lnTo>
                    <a:pt x="2" y="232"/>
                  </a:lnTo>
                  <a:lnTo>
                    <a:pt x="14" y="246"/>
                  </a:lnTo>
                  <a:lnTo>
                    <a:pt x="34" y="244"/>
                  </a:lnTo>
                  <a:lnTo>
                    <a:pt x="32" y="248"/>
                  </a:lnTo>
                  <a:lnTo>
                    <a:pt x="18" y="256"/>
                  </a:lnTo>
                  <a:lnTo>
                    <a:pt x="10" y="254"/>
                  </a:lnTo>
                  <a:lnTo>
                    <a:pt x="22" y="270"/>
                  </a:lnTo>
                  <a:lnTo>
                    <a:pt x="32" y="286"/>
                  </a:lnTo>
                  <a:lnTo>
                    <a:pt x="56" y="279"/>
                  </a:lnTo>
                  <a:lnTo>
                    <a:pt x="60" y="267"/>
                  </a:lnTo>
                  <a:lnTo>
                    <a:pt x="64" y="258"/>
                  </a:lnTo>
                  <a:lnTo>
                    <a:pt x="72" y="258"/>
                  </a:lnTo>
                  <a:lnTo>
                    <a:pt x="68" y="263"/>
                  </a:lnTo>
                  <a:lnTo>
                    <a:pt x="66" y="267"/>
                  </a:lnTo>
                  <a:lnTo>
                    <a:pt x="76" y="267"/>
                  </a:lnTo>
                  <a:lnTo>
                    <a:pt x="68" y="273"/>
                  </a:lnTo>
                  <a:lnTo>
                    <a:pt x="68" y="281"/>
                  </a:lnTo>
                  <a:lnTo>
                    <a:pt x="67" y="294"/>
                  </a:lnTo>
                  <a:lnTo>
                    <a:pt x="67" y="314"/>
                  </a:lnTo>
                  <a:lnTo>
                    <a:pt x="67" y="318"/>
                  </a:lnTo>
                  <a:lnTo>
                    <a:pt x="68" y="323"/>
                  </a:lnTo>
                  <a:lnTo>
                    <a:pt x="70" y="346"/>
                  </a:lnTo>
                  <a:lnTo>
                    <a:pt x="72" y="364"/>
                  </a:lnTo>
                  <a:lnTo>
                    <a:pt x="76" y="383"/>
                  </a:lnTo>
                  <a:lnTo>
                    <a:pt x="78" y="387"/>
                  </a:lnTo>
                  <a:lnTo>
                    <a:pt x="84" y="408"/>
                  </a:lnTo>
                  <a:lnTo>
                    <a:pt x="90" y="430"/>
                  </a:lnTo>
                  <a:lnTo>
                    <a:pt x="95" y="446"/>
                  </a:lnTo>
                  <a:lnTo>
                    <a:pt x="101" y="461"/>
                  </a:lnTo>
                  <a:lnTo>
                    <a:pt x="107" y="477"/>
                  </a:lnTo>
                  <a:lnTo>
                    <a:pt x="110" y="489"/>
                  </a:lnTo>
                  <a:lnTo>
                    <a:pt x="115" y="504"/>
                  </a:lnTo>
                  <a:lnTo>
                    <a:pt x="121" y="519"/>
                  </a:lnTo>
                  <a:lnTo>
                    <a:pt x="132" y="524"/>
                  </a:lnTo>
                  <a:lnTo>
                    <a:pt x="140" y="514"/>
                  </a:lnTo>
                  <a:lnTo>
                    <a:pt x="151" y="504"/>
                  </a:lnTo>
                  <a:lnTo>
                    <a:pt x="161" y="502"/>
                  </a:lnTo>
                  <a:lnTo>
                    <a:pt x="155" y="495"/>
                  </a:lnTo>
                  <a:lnTo>
                    <a:pt x="166" y="482"/>
                  </a:lnTo>
                  <a:lnTo>
                    <a:pt x="170" y="482"/>
                  </a:lnTo>
                  <a:lnTo>
                    <a:pt x="170" y="467"/>
                  </a:lnTo>
                  <a:lnTo>
                    <a:pt x="172" y="454"/>
                  </a:lnTo>
                  <a:lnTo>
                    <a:pt x="176" y="440"/>
                  </a:lnTo>
                  <a:lnTo>
                    <a:pt x="181" y="424"/>
                  </a:lnTo>
                  <a:lnTo>
                    <a:pt x="180" y="406"/>
                  </a:lnTo>
                  <a:lnTo>
                    <a:pt x="181" y="384"/>
                  </a:lnTo>
                  <a:lnTo>
                    <a:pt x="192" y="378"/>
                  </a:lnTo>
                  <a:lnTo>
                    <a:pt x="194" y="377"/>
                  </a:lnTo>
                  <a:lnTo>
                    <a:pt x="198" y="376"/>
                  </a:lnTo>
                  <a:lnTo>
                    <a:pt x="204" y="369"/>
                  </a:lnTo>
                  <a:lnTo>
                    <a:pt x="217" y="364"/>
                  </a:lnTo>
                  <a:lnTo>
                    <a:pt x="222" y="352"/>
                  </a:lnTo>
                  <a:lnTo>
                    <a:pt x="241" y="335"/>
                  </a:lnTo>
                  <a:lnTo>
                    <a:pt x="260" y="320"/>
                  </a:lnTo>
                  <a:lnTo>
                    <a:pt x="275" y="306"/>
                  </a:lnTo>
                  <a:lnTo>
                    <a:pt x="287" y="300"/>
                  </a:lnTo>
                  <a:lnTo>
                    <a:pt x="299" y="286"/>
                  </a:lnTo>
                  <a:lnTo>
                    <a:pt x="302" y="273"/>
                  </a:lnTo>
                  <a:lnTo>
                    <a:pt x="319" y="262"/>
                  </a:lnTo>
                  <a:lnTo>
                    <a:pt x="323" y="269"/>
                  </a:lnTo>
                  <a:lnTo>
                    <a:pt x="328" y="270"/>
                  </a:lnTo>
                  <a:lnTo>
                    <a:pt x="331" y="269"/>
                  </a:lnTo>
                  <a:lnTo>
                    <a:pt x="335" y="269"/>
                  </a:lnTo>
                  <a:lnTo>
                    <a:pt x="335" y="264"/>
                  </a:lnTo>
                  <a:lnTo>
                    <a:pt x="334" y="250"/>
                  </a:lnTo>
                  <a:lnTo>
                    <a:pt x="332" y="236"/>
                  </a:lnTo>
                  <a:lnTo>
                    <a:pt x="334" y="225"/>
                  </a:lnTo>
                  <a:lnTo>
                    <a:pt x="323" y="214"/>
                  </a:lnTo>
                  <a:lnTo>
                    <a:pt x="329" y="207"/>
                  </a:lnTo>
                  <a:lnTo>
                    <a:pt x="337" y="203"/>
                  </a:lnTo>
                  <a:lnTo>
                    <a:pt x="328" y="191"/>
                  </a:lnTo>
                  <a:lnTo>
                    <a:pt x="332" y="177"/>
                  </a:lnTo>
                  <a:lnTo>
                    <a:pt x="342" y="182"/>
                  </a:lnTo>
                  <a:lnTo>
                    <a:pt x="346" y="188"/>
                  </a:lnTo>
                  <a:lnTo>
                    <a:pt x="350" y="184"/>
                  </a:lnTo>
                  <a:lnTo>
                    <a:pt x="353" y="200"/>
                  </a:lnTo>
                  <a:lnTo>
                    <a:pt x="370" y="201"/>
                  </a:lnTo>
                  <a:lnTo>
                    <a:pt x="386" y="203"/>
                  </a:lnTo>
                  <a:lnTo>
                    <a:pt x="394" y="209"/>
                  </a:lnTo>
                  <a:lnTo>
                    <a:pt x="389" y="216"/>
                  </a:lnTo>
                  <a:lnTo>
                    <a:pt x="374" y="225"/>
                  </a:lnTo>
                  <a:lnTo>
                    <a:pt x="374" y="240"/>
                  </a:lnTo>
                  <a:lnTo>
                    <a:pt x="377" y="244"/>
                  </a:lnTo>
                  <a:lnTo>
                    <a:pt x="388" y="230"/>
                  </a:lnTo>
                  <a:lnTo>
                    <a:pt x="390" y="246"/>
                  </a:lnTo>
                  <a:lnTo>
                    <a:pt x="392" y="263"/>
                  </a:lnTo>
                  <a:lnTo>
                    <a:pt x="394" y="262"/>
                  </a:lnTo>
                  <a:lnTo>
                    <a:pt x="400" y="263"/>
                  </a:lnTo>
                  <a:lnTo>
                    <a:pt x="404" y="243"/>
                  </a:lnTo>
                  <a:lnTo>
                    <a:pt x="408" y="226"/>
                  </a:lnTo>
                  <a:lnTo>
                    <a:pt x="419" y="226"/>
                  </a:lnTo>
                  <a:lnTo>
                    <a:pt x="432" y="203"/>
                  </a:lnTo>
                  <a:lnTo>
                    <a:pt x="434" y="196"/>
                  </a:lnTo>
                  <a:lnTo>
                    <a:pt x="439" y="179"/>
                  </a:lnTo>
                  <a:lnTo>
                    <a:pt x="461" y="164"/>
                  </a:lnTo>
                  <a:lnTo>
                    <a:pt x="472" y="166"/>
                  </a:lnTo>
                  <a:lnTo>
                    <a:pt x="470" y="160"/>
                  </a:lnTo>
                  <a:lnTo>
                    <a:pt x="474" y="154"/>
                  </a:lnTo>
                  <a:lnTo>
                    <a:pt x="479" y="146"/>
                  </a:lnTo>
                  <a:lnTo>
                    <a:pt x="463" y="140"/>
                  </a:lnTo>
                  <a:lnTo>
                    <a:pt x="466" y="131"/>
                  </a:lnTo>
                  <a:lnTo>
                    <a:pt x="461" y="129"/>
                  </a:lnTo>
                  <a:lnTo>
                    <a:pt x="463" y="126"/>
                  </a:lnTo>
                  <a:lnTo>
                    <a:pt x="456" y="124"/>
                  </a:lnTo>
                  <a:lnTo>
                    <a:pt x="446" y="129"/>
                  </a:lnTo>
                  <a:lnTo>
                    <a:pt x="433" y="12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94" name="Freeform 201"/>
            <p:cNvSpPr>
              <a:spLocks/>
            </p:cNvSpPr>
            <p:nvPr/>
          </p:nvSpPr>
          <p:spPr bwMode="auto">
            <a:xfrm>
              <a:off x="1093" y="2126"/>
              <a:ext cx="138" cy="202"/>
            </a:xfrm>
            <a:custGeom>
              <a:avLst/>
              <a:gdLst>
                <a:gd name="T0" fmla="*/ 196 w 118"/>
                <a:gd name="T1" fmla="*/ 173 h 159"/>
                <a:gd name="T2" fmla="*/ 191 w 118"/>
                <a:gd name="T3" fmla="*/ 151 h 159"/>
                <a:gd name="T4" fmla="*/ 168 w 118"/>
                <a:gd name="T5" fmla="*/ 113 h 159"/>
                <a:gd name="T6" fmla="*/ 145 w 118"/>
                <a:gd name="T7" fmla="*/ 131 h 159"/>
                <a:gd name="T8" fmla="*/ 120 w 118"/>
                <a:gd name="T9" fmla="*/ 89 h 159"/>
                <a:gd name="T10" fmla="*/ 120 w 118"/>
                <a:gd name="T11" fmla="*/ 58 h 159"/>
                <a:gd name="T12" fmla="*/ 91 w 118"/>
                <a:gd name="T13" fmla="*/ 0 h 159"/>
                <a:gd name="T14" fmla="*/ 74 w 118"/>
                <a:gd name="T15" fmla="*/ 1 h 159"/>
                <a:gd name="T16" fmla="*/ 74 w 118"/>
                <a:gd name="T17" fmla="*/ 97 h 159"/>
                <a:gd name="T18" fmla="*/ 55 w 118"/>
                <a:gd name="T19" fmla="*/ 77 h 159"/>
                <a:gd name="T20" fmla="*/ 50 w 118"/>
                <a:gd name="T21" fmla="*/ 61 h 159"/>
                <a:gd name="T22" fmla="*/ 25 w 118"/>
                <a:gd name="T23" fmla="*/ 123 h 159"/>
                <a:gd name="T24" fmla="*/ 0 w 118"/>
                <a:gd name="T25" fmla="*/ 159 h 159"/>
                <a:gd name="T26" fmla="*/ 15 w 118"/>
                <a:gd name="T27" fmla="*/ 173 h 159"/>
                <a:gd name="T28" fmla="*/ 15 w 118"/>
                <a:gd name="T29" fmla="*/ 221 h 159"/>
                <a:gd name="T30" fmla="*/ 47 w 118"/>
                <a:gd name="T31" fmla="*/ 221 h 159"/>
                <a:gd name="T32" fmla="*/ 41 w 118"/>
                <a:gd name="T33" fmla="*/ 302 h 159"/>
                <a:gd name="T34" fmla="*/ 35 w 118"/>
                <a:gd name="T35" fmla="*/ 384 h 159"/>
                <a:gd name="T36" fmla="*/ 76 w 118"/>
                <a:gd name="T37" fmla="*/ 339 h 159"/>
                <a:gd name="T38" fmla="*/ 103 w 118"/>
                <a:gd name="T39" fmla="*/ 354 h 159"/>
                <a:gd name="T40" fmla="*/ 120 w 118"/>
                <a:gd name="T41" fmla="*/ 339 h 159"/>
                <a:gd name="T42" fmla="*/ 145 w 118"/>
                <a:gd name="T43" fmla="*/ 316 h 159"/>
                <a:gd name="T44" fmla="*/ 191 w 118"/>
                <a:gd name="T45" fmla="*/ 387 h 159"/>
                <a:gd name="T46" fmla="*/ 191 w 118"/>
                <a:gd name="T47" fmla="*/ 441 h 159"/>
                <a:gd name="T48" fmla="*/ 215 w 118"/>
                <a:gd name="T49" fmla="*/ 530 h 159"/>
                <a:gd name="T50" fmla="*/ 223 w 118"/>
                <a:gd name="T51" fmla="*/ 591 h 159"/>
                <a:gd name="T52" fmla="*/ 207 w 118"/>
                <a:gd name="T53" fmla="*/ 636 h 159"/>
                <a:gd name="T54" fmla="*/ 237 w 118"/>
                <a:gd name="T55" fmla="*/ 670 h 159"/>
                <a:gd name="T56" fmla="*/ 237 w 118"/>
                <a:gd name="T57" fmla="*/ 643 h 159"/>
                <a:gd name="T58" fmla="*/ 256 w 118"/>
                <a:gd name="T59" fmla="*/ 625 h 159"/>
                <a:gd name="T60" fmla="*/ 272 w 118"/>
                <a:gd name="T61" fmla="*/ 636 h 159"/>
                <a:gd name="T62" fmla="*/ 301 w 118"/>
                <a:gd name="T63" fmla="*/ 609 h 159"/>
                <a:gd name="T64" fmla="*/ 301 w 118"/>
                <a:gd name="T65" fmla="*/ 541 h 159"/>
                <a:gd name="T66" fmla="*/ 291 w 118"/>
                <a:gd name="T67" fmla="*/ 517 h 159"/>
                <a:gd name="T68" fmla="*/ 298 w 118"/>
                <a:gd name="T69" fmla="*/ 502 h 159"/>
                <a:gd name="T70" fmla="*/ 267 w 118"/>
                <a:gd name="T71" fmla="*/ 454 h 159"/>
                <a:gd name="T72" fmla="*/ 255 w 118"/>
                <a:gd name="T73" fmla="*/ 407 h 159"/>
                <a:gd name="T74" fmla="*/ 229 w 118"/>
                <a:gd name="T75" fmla="*/ 354 h 159"/>
                <a:gd name="T76" fmla="*/ 209 w 118"/>
                <a:gd name="T77" fmla="*/ 302 h 159"/>
                <a:gd name="T78" fmla="*/ 164 w 118"/>
                <a:gd name="T79" fmla="*/ 234 h 159"/>
                <a:gd name="T80" fmla="*/ 177 w 118"/>
                <a:gd name="T81" fmla="*/ 215 h 159"/>
                <a:gd name="T82" fmla="*/ 199 w 118"/>
                <a:gd name="T83" fmla="*/ 202 h 159"/>
                <a:gd name="T84" fmla="*/ 196 w 118"/>
                <a:gd name="T85" fmla="*/ 173 h 15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18"/>
                <a:gd name="T130" fmla="*/ 0 h 159"/>
                <a:gd name="T131" fmla="*/ 118 w 118"/>
                <a:gd name="T132" fmla="*/ 159 h 159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18" h="159">
                  <a:moveTo>
                    <a:pt x="77" y="41"/>
                  </a:moveTo>
                  <a:lnTo>
                    <a:pt x="74" y="36"/>
                  </a:lnTo>
                  <a:lnTo>
                    <a:pt x="66" y="27"/>
                  </a:lnTo>
                  <a:lnTo>
                    <a:pt x="57" y="31"/>
                  </a:lnTo>
                  <a:lnTo>
                    <a:pt x="47" y="21"/>
                  </a:lnTo>
                  <a:lnTo>
                    <a:pt x="47" y="13"/>
                  </a:lnTo>
                  <a:lnTo>
                    <a:pt x="36" y="0"/>
                  </a:lnTo>
                  <a:lnTo>
                    <a:pt x="28" y="1"/>
                  </a:lnTo>
                  <a:lnTo>
                    <a:pt x="28" y="23"/>
                  </a:lnTo>
                  <a:lnTo>
                    <a:pt x="21" y="19"/>
                  </a:lnTo>
                  <a:lnTo>
                    <a:pt x="20" y="15"/>
                  </a:lnTo>
                  <a:lnTo>
                    <a:pt x="9" y="29"/>
                  </a:lnTo>
                  <a:lnTo>
                    <a:pt x="0" y="38"/>
                  </a:lnTo>
                  <a:lnTo>
                    <a:pt x="6" y="41"/>
                  </a:lnTo>
                  <a:lnTo>
                    <a:pt x="6" y="53"/>
                  </a:lnTo>
                  <a:lnTo>
                    <a:pt x="18" y="53"/>
                  </a:lnTo>
                  <a:lnTo>
                    <a:pt x="16" y="72"/>
                  </a:lnTo>
                  <a:lnTo>
                    <a:pt x="14" y="91"/>
                  </a:lnTo>
                  <a:lnTo>
                    <a:pt x="30" y="80"/>
                  </a:lnTo>
                  <a:lnTo>
                    <a:pt x="40" y="84"/>
                  </a:lnTo>
                  <a:lnTo>
                    <a:pt x="47" y="80"/>
                  </a:lnTo>
                  <a:lnTo>
                    <a:pt x="57" y="75"/>
                  </a:lnTo>
                  <a:lnTo>
                    <a:pt x="74" y="92"/>
                  </a:lnTo>
                  <a:lnTo>
                    <a:pt x="74" y="105"/>
                  </a:lnTo>
                  <a:lnTo>
                    <a:pt x="84" y="126"/>
                  </a:lnTo>
                  <a:lnTo>
                    <a:pt x="87" y="141"/>
                  </a:lnTo>
                  <a:lnTo>
                    <a:pt x="80" y="151"/>
                  </a:lnTo>
                  <a:lnTo>
                    <a:pt x="93" y="159"/>
                  </a:lnTo>
                  <a:lnTo>
                    <a:pt x="93" y="153"/>
                  </a:lnTo>
                  <a:lnTo>
                    <a:pt x="100" y="149"/>
                  </a:lnTo>
                  <a:lnTo>
                    <a:pt x="106" y="151"/>
                  </a:lnTo>
                  <a:lnTo>
                    <a:pt x="118" y="145"/>
                  </a:lnTo>
                  <a:lnTo>
                    <a:pt x="118" y="129"/>
                  </a:lnTo>
                  <a:lnTo>
                    <a:pt x="114" y="123"/>
                  </a:lnTo>
                  <a:lnTo>
                    <a:pt x="116" y="120"/>
                  </a:lnTo>
                  <a:lnTo>
                    <a:pt x="104" y="108"/>
                  </a:lnTo>
                  <a:lnTo>
                    <a:pt x="99" y="97"/>
                  </a:lnTo>
                  <a:lnTo>
                    <a:pt x="90" y="84"/>
                  </a:lnTo>
                  <a:lnTo>
                    <a:pt x="82" y="72"/>
                  </a:lnTo>
                  <a:lnTo>
                    <a:pt x="64" y="56"/>
                  </a:lnTo>
                  <a:lnTo>
                    <a:pt x="68" y="51"/>
                  </a:lnTo>
                  <a:lnTo>
                    <a:pt x="78" y="48"/>
                  </a:lnTo>
                  <a:lnTo>
                    <a:pt x="77" y="41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95" name="Freeform 202"/>
            <p:cNvSpPr>
              <a:spLocks/>
            </p:cNvSpPr>
            <p:nvPr/>
          </p:nvSpPr>
          <p:spPr bwMode="auto">
            <a:xfrm>
              <a:off x="1355" y="2541"/>
              <a:ext cx="19" cy="20"/>
            </a:xfrm>
            <a:custGeom>
              <a:avLst/>
              <a:gdLst>
                <a:gd name="T0" fmla="*/ 32 w 15"/>
                <a:gd name="T1" fmla="*/ 61 h 16"/>
                <a:gd name="T2" fmla="*/ 0 w 15"/>
                <a:gd name="T3" fmla="*/ 26 h 16"/>
                <a:gd name="T4" fmla="*/ 61 w 15"/>
                <a:gd name="T5" fmla="*/ 0 h 16"/>
                <a:gd name="T6" fmla="*/ 61 w 15"/>
                <a:gd name="T7" fmla="*/ 1 h 16"/>
                <a:gd name="T8" fmla="*/ 48 w 15"/>
                <a:gd name="T9" fmla="*/ 32 h 16"/>
                <a:gd name="T10" fmla="*/ 32 w 15"/>
                <a:gd name="T11" fmla="*/ 61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"/>
                <a:gd name="T19" fmla="*/ 0 h 16"/>
                <a:gd name="T20" fmla="*/ 15 w 15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" h="16">
                  <a:moveTo>
                    <a:pt x="8" y="16"/>
                  </a:moveTo>
                  <a:lnTo>
                    <a:pt x="0" y="7"/>
                  </a:lnTo>
                  <a:lnTo>
                    <a:pt x="15" y="0"/>
                  </a:lnTo>
                  <a:lnTo>
                    <a:pt x="15" y="1"/>
                  </a:lnTo>
                  <a:lnTo>
                    <a:pt x="12" y="9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96" name="Freeform 203"/>
            <p:cNvSpPr>
              <a:spLocks/>
            </p:cNvSpPr>
            <p:nvPr/>
          </p:nvSpPr>
          <p:spPr bwMode="auto">
            <a:xfrm>
              <a:off x="1130" y="2310"/>
              <a:ext cx="101" cy="100"/>
            </a:xfrm>
            <a:custGeom>
              <a:avLst/>
              <a:gdLst>
                <a:gd name="T0" fmla="*/ 150 w 86"/>
                <a:gd name="T1" fmla="*/ 226 h 80"/>
                <a:gd name="T2" fmla="*/ 161 w 86"/>
                <a:gd name="T3" fmla="*/ 277 h 80"/>
                <a:gd name="T4" fmla="*/ 129 w 86"/>
                <a:gd name="T5" fmla="*/ 274 h 80"/>
                <a:gd name="T6" fmla="*/ 117 w 86"/>
                <a:gd name="T7" fmla="*/ 282 h 80"/>
                <a:gd name="T8" fmla="*/ 87 w 86"/>
                <a:gd name="T9" fmla="*/ 305 h 80"/>
                <a:gd name="T10" fmla="*/ 63 w 86"/>
                <a:gd name="T11" fmla="*/ 296 h 80"/>
                <a:gd name="T12" fmla="*/ 49 w 86"/>
                <a:gd name="T13" fmla="*/ 282 h 80"/>
                <a:gd name="T14" fmla="*/ 47 w 86"/>
                <a:gd name="T15" fmla="*/ 256 h 80"/>
                <a:gd name="T16" fmla="*/ 31 w 86"/>
                <a:gd name="T17" fmla="*/ 274 h 80"/>
                <a:gd name="T18" fmla="*/ 25 w 86"/>
                <a:gd name="T19" fmla="*/ 226 h 80"/>
                <a:gd name="T20" fmla="*/ 21 w 86"/>
                <a:gd name="T21" fmla="*/ 219 h 80"/>
                <a:gd name="T22" fmla="*/ 11 w 86"/>
                <a:gd name="T23" fmla="*/ 157 h 80"/>
                <a:gd name="T24" fmla="*/ 0 w 86"/>
                <a:gd name="T25" fmla="*/ 96 h 80"/>
                <a:gd name="T26" fmla="*/ 34 w 86"/>
                <a:gd name="T27" fmla="*/ 26 h 80"/>
                <a:gd name="T28" fmla="*/ 80 w 86"/>
                <a:gd name="T29" fmla="*/ 26 h 80"/>
                <a:gd name="T30" fmla="*/ 127 w 86"/>
                <a:gd name="T31" fmla="*/ 21 h 80"/>
                <a:gd name="T32" fmla="*/ 161 w 86"/>
                <a:gd name="T33" fmla="*/ 50 h 80"/>
                <a:gd name="T34" fmla="*/ 161 w 86"/>
                <a:gd name="T35" fmla="*/ 31 h 80"/>
                <a:gd name="T36" fmla="*/ 179 w 86"/>
                <a:gd name="T37" fmla="*/ 14 h 80"/>
                <a:gd name="T38" fmla="*/ 195 w 86"/>
                <a:gd name="T39" fmla="*/ 21 h 80"/>
                <a:gd name="T40" fmla="*/ 227 w 86"/>
                <a:gd name="T41" fmla="*/ 0 h 80"/>
                <a:gd name="T42" fmla="*/ 222 w 86"/>
                <a:gd name="T43" fmla="*/ 62 h 80"/>
                <a:gd name="T44" fmla="*/ 221 w 86"/>
                <a:gd name="T45" fmla="*/ 119 h 80"/>
                <a:gd name="T46" fmla="*/ 221 w 86"/>
                <a:gd name="T47" fmla="*/ 174 h 80"/>
                <a:gd name="T48" fmla="*/ 176 w 86"/>
                <a:gd name="T49" fmla="*/ 205 h 80"/>
                <a:gd name="T50" fmla="*/ 150 w 86"/>
                <a:gd name="T51" fmla="*/ 226 h 8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86"/>
                <a:gd name="T79" fmla="*/ 0 h 80"/>
                <a:gd name="T80" fmla="*/ 86 w 86"/>
                <a:gd name="T81" fmla="*/ 80 h 8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86" h="80">
                  <a:moveTo>
                    <a:pt x="57" y="59"/>
                  </a:moveTo>
                  <a:lnTo>
                    <a:pt x="61" y="73"/>
                  </a:lnTo>
                  <a:lnTo>
                    <a:pt x="49" y="72"/>
                  </a:lnTo>
                  <a:lnTo>
                    <a:pt x="44" y="74"/>
                  </a:lnTo>
                  <a:lnTo>
                    <a:pt x="33" y="80"/>
                  </a:lnTo>
                  <a:lnTo>
                    <a:pt x="24" y="78"/>
                  </a:lnTo>
                  <a:lnTo>
                    <a:pt x="19" y="74"/>
                  </a:lnTo>
                  <a:lnTo>
                    <a:pt x="18" y="67"/>
                  </a:lnTo>
                  <a:lnTo>
                    <a:pt x="12" y="72"/>
                  </a:lnTo>
                  <a:lnTo>
                    <a:pt x="9" y="59"/>
                  </a:lnTo>
                  <a:lnTo>
                    <a:pt x="8" y="58"/>
                  </a:lnTo>
                  <a:lnTo>
                    <a:pt x="4" y="42"/>
                  </a:lnTo>
                  <a:lnTo>
                    <a:pt x="0" y="26"/>
                  </a:lnTo>
                  <a:lnTo>
                    <a:pt x="13" y="7"/>
                  </a:lnTo>
                  <a:lnTo>
                    <a:pt x="31" y="7"/>
                  </a:lnTo>
                  <a:lnTo>
                    <a:pt x="48" y="6"/>
                  </a:lnTo>
                  <a:lnTo>
                    <a:pt x="61" y="14"/>
                  </a:lnTo>
                  <a:lnTo>
                    <a:pt x="61" y="8"/>
                  </a:lnTo>
                  <a:lnTo>
                    <a:pt x="68" y="4"/>
                  </a:lnTo>
                  <a:lnTo>
                    <a:pt x="74" y="6"/>
                  </a:lnTo>
                  <a:lnTo>
                    <a:pt x="86" y="0"/>
                  </a:lnTo>
                  <a:lnTo>
                    <a:pt x="85" y="17"/>
                  </a:lnTo>
                  <a:lnTo>
                    <a:pt x="84" y="31"/>
                  </a:lnTo>
                  <a:lnTo>
                    <a:pt x="84" y="46"/>
                  </a:lnTo>
                  <a:lnTo>
                    <a:pt x="67" y="54"/>
                  </a:lnTo>
                  <a:lnTo>
                    <a:pt x="57" y="59"/>
                  </a:lnTo>
                  <a:close/>
                </a:path>
              </a:pathLst>
            </a:custGeom>
            <a:gradFill rotWithShape="0">
              <a:gsLst>
                <a:gs pos="0">
                  <a:srgbClr val="FF9933"/>
                </a:gs>
                <a:gs pos="100000">
                  <a:srgbClr val="FFCC99"/>
                </a:gs>
              </a:gsLst>
              <a:lin ang="0" scaled="1"/>
            </a:gra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97" name="Freeform 204"/>
            <p:cNvSpPr>
              <a:spLocks/>
            </p:cNvSpPr>
            <p:nvPr/>
          </p:nvSpPr>
          <p:spPr bwMode="auto">
            <a:xfrm>
              <a:off x="947" y="1984"/>
              <a:ext cx="170" cy="434"/>
            </a:xfrm>
            <a:custGeom>
              <a:avLst/>
              <a:gdLst>
                <a:gd name="T0" fmla="*/ 216 w 147"/>
                <a:gd name="T1" fmla="*/ 338 h 345"/>
                <a:gd name="T2" fmla="*/ 226 w 147"/>
                <a:gd name="T3" fmla="*/ 272 h 345"/>
                <a:gd name="T4" fmla="*/ 265 w 147"/>
                <a:gd name="T5" fmla="*/ 186 h 345"/>
                <a:gd name="T6" fmla="*/ 271 w 147"/>
                <a:gd name="T7" fmla="*/ 72 h 345"/>
                <a:gd name="T8" fmla="*/ 231 w 147"/>
                <a:gd name="T9" fmla="*/ 0 h 345"/>
                <a:gd name="T10" fmla="*/ 214 w 147"/>
                <a:gd name="T11" fmla="*/ 57 h 345"/>
                <a:gd name="T12" fmla="*/ 208 w 147"/>
                <a:gd name="T13" fmla="*/ 106 h 345"/>
                <a:gd name="T14" fmla="*/ 128 w 147"/>
                <a:gd name="T15" fmla="*/ 155 h 345"/>
                <a:gd name="T16" fmla="*/ 111 w 147"/>
                <a:gd name="T17" fmla="*/ 249 h 345"/>
                <a:gd name="T18" fmla="*/ 57 w 147"/>
                <a:gd name="T19" fmla="*/ 340 h 345"/>
                <a:gd name="T20" fmla="*/ 36 w 147"/>
                <a:gd name="T21" fmla="*/ 487 h 345"/>
                <a:gd name="T22" fmla="*/ 16 w 147"/>
                <a:gd name="T23" fmla="*/ 487 h 345"/>
                <a:gd name="T24" fmla="*/ 0 w 147"/>
                <a:gd name="T25" fmla="*/ 547 h 345"/>
                <a:gd name="T26" fmla="*/ 22 w 147"/>
                <a:gd name="T27" fmla="*/ 624 h 345"/>
                <a:gd name="T28" fmla="*/ 31 w 147"/>
                <a:gd name="T29" fmla="*/ 648 h 345"/>
                <a:gd name="T30" fmla="*/ 52 w 147"/>
                <a:gd name="T31" fmla="*/ 648 h 345"/>
                <a:gd name="T32" fmla="*/ 50 w 147"/>
                <a:gd name="T33" fmla="*/ 681 h 345"/>
                <a:gd name="T34" fmla="*/ 67 w 147"/>
                <a:gd name="T35" fmla="*/ 688 h 345"/>
                <a:gd name="T36" fmla="*/ 82 w 147"/>
                <a:gd name="T37" fmla="*/ 803 h 345"/>
                <a:gd name="T38" fmla="*/ 66 w 147"/>
                <a:gd name="T39" fmla="*/ 932 h 345"/>
                <a:gd name="T40" fmla="*/ 88 w 147"/>
                <a:gd name="T41" fmla="*/ 935 h 345"/>
                <a:gd name="T42" fmla="*/ 102 w 147"/>
                <a:gd name="T43" fmla="*/ 940 h 345"/>
                <a:gd name="T44" fmla="*/ 110 w 147"/>
                <a:gd name="T45" fmla="*/ 941 h 345"/>
                <a:gd name="T46" fmla="*/ 147 w 147"/>
                <a:gd name="T47" fmla="*/ 884 h 345"/>
                <a:gd name="T48" fmla="*/ 173 w 147"/>
                <a:gd name="T49" fmla="*/ 834 h 345"/>
                <a:gd name="T50" fmla="*/ 200 w 147"/>
                <a:gd name="T51" fmla="*/ 894 h 345"/>
                <a:gd name="T52" fmla="*/ 215 w 147"/>
                <a:gd name="T53" fmla="*/ 1106 h 345"/>
                <a:gd name="T54" fmla="*/ 226 w 147"/>
                <a:gd name="T55" fmla="*/ 1140 h 345"/>
                <a:gd name="T56" fmla="*/ 237 w 147"/>
                <a:gd name="T57" fmla="*/ 1255 h 345"/>
                <a:gd name="T58" fmla="*/ 226 w 147"/>
                <a:gd name="T59" fmla="*/ 1367 h 345"/>
                <a:gd name="T60" fmla="*/ 250 w 147"/>
                <a:gd name="T61" fmla="*/ 1307 h 345"/>
                <a:gd name="T62" fmla="*/ 261 w 147"/>
                <a:gd name="T63" fmla="*/ 1186 h 345"/>
                <a:gd name="T64" fmla="*/ 241 w 147"/>
                <a:gd name="T65" fmla="*/ 1078 h 345"/>
                <a:gd name="T66" fmla="*/ 228 w 147"/>
                <a:gd name="T67" fmla="*/ 988 h 345"/>
                <a:gd name="T68" fmla="*/ 250 w 147"/>
                <a:gd name="T69" fmla="*/ 912 h 345"/>
                <a:gd name="T70" fmla="*/ 216 w 147"/>
                <a:gd name="T71" fmla="*/ 826 h 345"/>
                <a:gd name="T72" fmla="*/ 202 w 147"/>
                <a:gd name="T73" fmla="*/ 743 h 345"/>
                <a:gd name="T74" fmla="*/ 261 w 147"/>
                <a:gd name="T75" fmla="*/ 649 h 345"/>
                <a:gd name="T76" fmla="*/ 305 w 147"/>
                <a:gd name="T77" fmla="*/ 605 h 345"/>
                <a:gd name="T78" fmla="*/ 353 w 147"/>
                <a:gd name="T79" fmla="*/ 516 h 345"/>
                <a:gd name="T80" fmla="*/ 309 w 147"/>
                <a:gd name="T81" fmla="*/ 523 h 345"/>
                <a:gd name="T82" fmla="*/ 279 w 147"/>
                <a:gd name="T83" fmla="*/ 464 h 345"/>
                <a:gd name="T84" fmla="*/ 267 w 147"/>
                <a:gd name="T85" fmla="*/ 387 h 345"/>
                <a:gd name="T86" fmla="*/ 261 w 147"/>
                <a:gd name="T87" fmla="*/ 326 h 34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47"/>
                <a:gd name="T133" fmla="*/ 0 h 345"/>
                <a:gd name="T134" fmla="*/ 147 w 147"/>
                <a:gd name="T135" fmla="*/ 345 h 34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47" h="345">
                  <a:moveTo>
                    <a:pt x="109" y="82"/>
                  </a:moveTo>
                  <a:lnTo>
                    <a:pt x="91" y="85"/>
                  </a:lnTo>
                  <a:lnTo>
                    <a:pt x="93" y="76"/>
                  </a:lnTo>
                  <a:lnTo>
                    <a:pt x="94" y="69"/>
                  </a:lnTo>
                  <a:lnTo>
                    <a:pt x="106" y="56"/>
                  </a:lnTo>
                  <a:lnTo>
                    <a:pt x="111" y="48"/>
                  </a:lnTo>
                  <a:lnTo>
                    <a:pt x="112" y="32"/>
                  </a:lnTo>
                  <a:lnTo>
                    <a:pt x="113" y="18"/>
                  </a:lnTo>
                  <a:lnTo>
                    <a:pt x="107" y="14"/>
                  </a:lnTo>
                  <a:lnTo>
                    <a:pt x="97" y="0"/>
                  </a:lnTo>
                  <a:lnTo>
                    <a:pt x="94" y="6"/>
                  </a:lnTo>
                  <a:lnTo>
                    <a:pt x="89" y="14"/>
                  </a:lnTo>
                  <a:lnTo>
                    <a:pt x="85" y="20"/>
                  </a:lnTo>
                  <a:lnTo>
                    <a:pt x="87" y="26"/>
                  </a:lnTo>
                  <a:lnTo>
                    <a:pt x="76" y="24"/>
                  </a:lnTo>
                  <a:lnTo>
                    <a:pt x="54" y="39"/>
                  </a:lnTo>
                  <a:lnTo>
                    <a:pt x="49" y="56"/>
                  </a:lnTo>
                  <a:lnTo>
                    <a:pt x="47" y="63"/>
                  </a:lnTo>
                  <a:lnTo>
                    <a:pt x="34" y="86"/>
                  </a:lnTo>
                  <a:lnTo>
                    <a:pt x="23" y="86"/>
                  </a:lnTo>
                  <a:lnTo>
                    <a:pt x="19" y="103"/>
                  </a:lnTo>
                  <a:lnTo>
                    <a:pt x="15" y="123"/>
                  </a:lnTo>
                  <a:lnTo>
                    <a:pt x="9" y="122"/>
                  </a:lnTo>
                  <a:lnTo>
                    <a:pt x="7" y="123"/>
                  </a:lnTo>
                  <a:lnTo>
                    <a:pt x="6" y="134"/>
                  </a:lnTo>
                  <a:lnTo>
                    <a:pt x="0" y="138"/>
                  </a:lnTo>
                  <a:lnTo>
                    <a:pt x="7" y="154"/>
                  </a:lnTo>
                  <a:lnTo>
                    <a:pt x="9" y="157"/>
                  </a:lnTo>
                  <a:lnTo>
                    <a:pt x="12" y="152"/>
                  </a:lnTo>
                  <a:lnTo>
                    <a:pt x="13" y="163"/>
                  </a:lnTo>
                  <a:lnTo>
                    <a:pt x="15" y="164"/>
                  </a:lnTo>
                  <a:lnTo>
                    <a:pt x="22" y="163"/>
                  </a:lnTo>
                  <a:lnTo>
                    <a:pt x="27" y="170"/>
                  </a:lnTo>
                  <a:lnTo>
                    <a:pt x="21" y="172"/>
                  </a:lnTo>
                  <a:lnTo>
                    <a:pt x="24" y="181"/>
                  </a:lnTo>
                  <a:lnTo>
                    <a:pt x="28" y="174"/>
                  </a:lnTo>
                  <a:lnTo>
                    <a:pt x="31" y="188"/>
                  </a:lnTo>
                  <a:lnTo>
                    <a:pt x="35" y="202"/>
                  </a:lnTo>
                  <a:lnTo>
                    <a:pt x="31" y="219"/>
                  </a:lnTo>
                  <a:lnTo>
                    <a:pt x="27" y="235"/>
                  </a:lnTo>
                  <a:lnTo>
                    <a:pt x="35" y="225"/>
                  </a:lnTo>
                  <a:lnTo>
                    <a:pt x="36" y="236"/>
                  </a:lnTo>
                  <a:lnTo>
                    <a:pt x="37" y="238"/>
                  </a:lnTo>
                  <a:lnTo>
                    <a:pt x="42" y="237"/>
                  </a:lnTo>
                  <a:lnTo>
                    <a:pt x="46" y="236"/>
                  </a:lnTo>
                  <a:lnTo>
                    <a:pt x="46" y="238"/>
                  </a:lnTo>
                  <a:lnTo>
                    <a:pt x="59" y="229"/>
                  </a:lnTo>
                  <a:lnTo>
                    <a:pt x="61" y="223"/>
                  </a:lnTo>
                  <a:lnTo>
                    <a:pt x="65" y="226"/>
                  </a:lnTo>
                  <a:lnTo>
                    <a:pt x="73" y="211"/>
                  </a:lnTo>
                  <a:lnTo>
                    <a:pt x="78" y="220"/>
                  </a:lnTo>
                  <a:lnTo>
                    <a:pt x="84" y="226"/>
                  </a:lnTo>
                  <a:lnTo>
                    <a:pt x="87" y="253"/>
                  </a:lnTo>
                  <a:lnTo>
                    <a:pt x="90" y="279"/>
                  </a:lnTo>
                  <a:lnTo>
                    <a:pt x="91" y="274"/>
                  </a:lnTo>
                  <a:lnTo>
                    <a:pt x="94" y="288"/>
                  </a:lnTo>
                  <a:lnTo>
                    <a:pt x="97" y="302"/>
                  </a:lnTo>
                  <a:lnTo>
                    <a:pt x="99" y="316"/>
                  </a:lnTo>
                  <a:lnTo>
                    <a:pt x="96" y="331"/>
                  </a:lnTo>
                  <a:lnTo>
                    <a:pt x="94" y="345"/>
                  </a:lnTo>
                  <a:lnTo>
                    <a:pt x="97" y="342"/>
                  </a:lnTo>
                  <a:lnTo>
                    <a:pt x="105" y="330"/>
                  </a:lnTo>
                  <a:lnTo>
                    <a:pt x="112" y="318"/>
                  </a:lnTo>
                  <a:lnTo>
                    <a:pt x="109" y="300"/>
                  </a:lnTo>
                  <a:lnTo>
                    <a:pt x="108" y="283"/>
                  </a:lnTo>
                  <a:lnTo>
                    <a:pt x="101" y="272"/>
                  </a:lnTo>
                  <a:lnTo>
                    <a:pt x="94" y="260"/>
                  </a:lnTo>
                  <a:lnTo>
                    <a:pt x="95" y="249"/>
                  </a:lnTo>
                  <a:lnTo>
                    <a:pt x="99" y="241"/>
                  </a:lnTo>
                  <a:lnTo>
                    <a:pt x="105" y="230"/>
                  </a:lnTo>
                  <a:lnTo>
                    <a:pt x="101" y="229"/>
                  </a:lnTo>
                  <a:lnTo>
                    <a:pt x="91" y="208"/>
                  </a:lnTo>
                  <a:lnTo>
                    <a:pt x="82" y="188"/>
                  </a:lnTo>
                  <a:lnTo>
                    <a:pt x="85" y="188"/>
                  </a:lnTo>
                  <a:lnTo>
                    <a:pt x="93" y="168"/>
                  </a:lnTo>
                  <a:lnTo>
                    <a:pt x="109" y="164"/>
                  </a:lnTo>
                  <a:lnTo>
                    <a:pt x="119" y="156"/>
                  </a:lnTo>
                  <a:lnTo>
                    <a:pt x="127" y="153"/>
                  </a:lnTo>
                  <a:lnTo>
                    <a:pt x="136" y="144"/>
                  </a:lnTo>
                  <a:lnTo>
                    <a:pt x="147" y="130"/>
                  </a:lnTo>
                  <a:lnTo>
                    <a:pt x="142" y="129"/>
                  </a:lnTo>
                  <a:lnTo>
                    <a:pt x="130" y="132"/>
                  </a:lnTo>
                  <a:lnTo>
                    <a:pt x="124" y="121"/>
                  </a:lnTo>
                  <a:lnTo>
                    <a:pt x="117" y="117"/>
                  </a:lnTo>
                  <a:lnTo>
                    <a:pt x="121" y="103"/>
                  </a:lnTo>
                  <a:lnTo>
                    <a:pt x="112" y="98"/>
                  </a:lnTo>
                  <a:lnTo>
                    <a:pt x="111" y="85"/>
                  </a:lnTo>
                  <a:lnTo>
                    <a:pt x="109" y="82"/>
                  </a:lnTo>
                  <a:close/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FF9933"/>
                </a:gs>
              </a:gsLst>
              <a:lin ang="0" scaled="1"/>
            </a:gra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98" name="Freeform 205"/>
            <p:cNvSpPr>
              <a:spLocks/>
            </p:cNvSpPr>
            <p:nvPr/>
          </p:nvSpPr>
          <p:spPr bwMode="auto">
            <a:xfrm>
              <a:off x="1039" y="2178"/>
              <a:ext cx="154" cy="343"/>
            </a:xfrm>
            <a:custGeom>
              <a:avLst/>
              <a:gdLst>
                <a:gd name="T0" fmla="*/ 57 w 132"/>
                <a:gd name="T1" fmla="*/ 736 h 275"/>
                <a:gd name="T2" fmla="*/ 83 w 132"/>
                <a:gd name="T3" fmla="*/ 612 h 275"/>
                <a:gd name="T4" fmla="*/ 93 w 132"/>
                <a:gd name="T5" fmla="*/ 499 h 275"/>
                <a:gd name="T6" fmla="*/ 133 w 132"/>
                <a:gd name="T7" fmla="*/ 536 h 275"/>
                <a:gd name="T8" fmla="*/ 199 w 132"/>
                <a:gd name="T9" fmla="*/ 590 h 275"/>
                <a:gd name="T10" fmla="*/ 203 w 132"/>
                <a:gd name="T11" fmla="*/ 560 h 275"/>
                <a:gd name="T12" fmla="*/ 226 w 132"/>
                <a:gd name="T13" fmla="*/ 429 h 275"/>
                <a:gd name="T14" fmla="*/ 314 w 132"/>
                <a:gd name="T15" fmla="*/ 427 h 275"/>
                <a:gd name="T16" fmla="*/ 325 w 132"/>
                <a:gd name="T17" fmla="*/ 332 h 275"/>
                <a:gd name="T18" fmla="*/ 300 w 132"/>
                <a:gd name="T19" fmla="*/ 203 h 275"/>
                <a:gd name="T20" fmla="*/ 231 w 132"/>
                <a:gd name="T21" fmla="*/ 157 h 275"/>
                <a:gd name="T22" fmla="*/ 188 w 132"/>
                <a:gd name="T23" fmla="*/ 157 h 275"/>
                <a:gd name="T24" fmla="*/ 154 w 132"/>
                <a:gd name="T25" fmla="*/ 126 h 275"/>
                <a:gd name="T26" fmla="*/ 126 w 132"/>
                <a:gd name="T27" fmla="*/ 57 h 275"/>
                <a:gd name="T28" fmla="*/ 113 w 132"/>
                <a:gd name="T29" fmla="*/ 0 h 275"/>
                <a:gd name="T30" fmla="*/ 66 w 132"/>
                <a:gd name="T31" fmla="*/ 40 h 275"/>
                <a:gd name="T32" fmla="*/ 3 w 132"/>
                <a:gd name="T33" fmla="*/ 133 h 275"/>
                <a:gd name="T34" fmla="*/ 22 w 132"/>
                <a:gd name="T35" fmla="*/ 207 h 275"/>
                <a:gd name="T36" fmla="*/ 57 w 132"/>
                <a:gd name="T37" fmla="*/ 291 h 275"/>
                <a:gd name="T38" fmla="*/ 31 w 132"/>
                <a:gd name="T39" fmla="*/ 363 h 275"/>
                <a:gd name="T40" fmla="*/ 48 w 132"/>
                <a:gd name="T41" fmla="*/ 448 h 275"/>
                <a:gd name="T42" fmla="*/ 66 w 132"/>
                <a:gd name="T43" fmla="*/ 551 h 275"/>
                <a:gd name="T44" fmla="*/ 57 w 132"/>
                <a:gd name="T45" fmla="*/ 667 h 275"/>
                <a:gd name="T46" fmla="*/ 36 w 132"/>
                <a:gd name="T47" fmla="*/ 722 h 275"/>
                <a:gd name="T48" fmla="*/ 16 w 132"/>
                <a:gd name="T49" fmla="*/ 863 h 275"/>
                <a:gd name="T50" fmla="*/ 48 w 132"/>
                <a:gd name="T51" fmla="*/ 893 h 275"/>
                <a:gd name="T52" fmla="*/ 76 w 132"/>
                <a:gd name="T53" fmla="*/ 943 h 275"/>
                <a:gd name="T54" fmla="*/ 93 w 132"/>
                <a:gd name="T55" fmla="*/ 987 h 275"/>
                <a:gd name="T56" fmla="*/ 126 w 132"/>
                <a:gd name="T57" fmla="*/ 1036 h 275"/>
                <a:gd name="T58" fmla="*/ 171 w 132"/>
                <a:gd name="T59" fmla="*/ 1005 h 275"/>
                <a:gd name="T60" fmla="*/ 122 w 132"/>
                <a:gd name="T61" fmla="*/ 952 h 275"/>
                <a:gd name="T62" fmla="*/ 93 w 132"/>
                <a:gd name="T63" fmla="*/ 863 h 275"/>
                <a:gd name="T64" fmla="*/ 65 w 132"/>
                <a:gd name="T65" fmla="*/ 792 h 27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275"/>
                <a:gd name="T101" fmla="*/ 132 w 132"/>
                <a:gd name="T102" fmla="*/ 275 h 275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275">
                  <a:moveTo>
                    <a:pt x="26" y="210"/>
                  </a:moveTo>
                  <a:lnTo>
                    <a:pt x="23" y="196"/>
                  </a:lnTo>
                  <a:lnTo>
                    <a:pt x="29" y="179"/>
                  </a:lnTo>
                  <a:lnTo>
                    <a:pt x="33" y="163"/>
                  </a:lnTo>
                  <a:lnTo>
                    <a:pt x="36" y="148"/>
                  </a:lnTo>
                  <a:lnTo>
                    <a:pt x="38" y="132"/>
                  </a:lnTo>
                  <a:lnTo>
                    <a:pt x="54" y="130"/>
                  </a:lnTo>
                  <a:lnTo>
                    <a:pt x="53" y="143"/>
                  </a:lnTo>
                  <a:lnTo>
                    <a:pt x="66" y="145"/>
                  </a:lnTo>
                  <a:lnTo>
                    <a:pt x="80" y="157"/>
                  </a:lnTo>
                  <a:lnTo>
                    <a:pt x="85" y="165"/>
                  </a:lnTo>
                  <a:lnTo>
                    <a:pt x="81" y="149"/>
                  </a:lnTo>
                  <a:lnTo>
                    <a:pt x="77" y="133"/>
                  </a:lnTo>
                  <a:lnTo>
                    <a:pt x="90" y="114"/>
                  </a:lnTo>
                  <a:lnTo>
                    <a:pt x="108" y="114"/>
                  </a:lnTo>
                  <a:lnTo>
                    <a:pt x="125" y="113"/>
                  </a:lnTo>
                  <a:lnTo>
                    <a:pt x="132" y="103"/>
                  </a:lnTo>
                  <a:lnTo>
                    <a:pt x="129" y="88"/>
                  </a:lnTo>
                  <a:lnTo>
                    <a:pt x="119" y="67"/>
                  </a:lnTo>
                  <a:lnTo>
                    <a:pt x="119" y="54"/>
                  </a:lnTo>
                  <a:lnTo>
                    <a:pt x="102" y="37"/>
                  </a:lnTo>
                  <a:lnTo>
                    <a:pt x="92" y="42"/>
                  </a:lnTo>
                  <a:lnTo>
                    <a:pt x="85" y="46"/>
                  </a:lnTo>
                  <a:lnTo>
                    <a:pt x="75" y="42"/>
                  </a:lnTo>
                  <a:lnTo>
                    <a:pt x="59" y="53"/>
                  </a:lnTo>
                  <a:lnTo>
                    <a:pt x="61" y="34"/>
                  </a:lnTo>
                  <a:lnTo>
                    <a:pt x="63" y="15"/>
                  </a:lnTo>
                  <a:lnTo>
                    <a:pt x="51" y="15"/>
                  </a:lnTo>
                  <a:lnTo>
                    <a:pt x="51" y="3"/>
                  </a:lnTo>
                  <a:lnTo>
                    <a:pt x="45" y="0"/>
                  </a:lnTo>
                  <a:lnTo>
                    <a:pt x="37" y="3"/>
                  </a:lnTo>
                  <a:lnTo>
                    <a:pt x="27" y="11"/>
                  </a:lnTo>
                  <a:lnTo>
                    <a:pt x="11" y="15"/>
                  </a:lnTo>
                  <a:lnTo>
                    <a:pt x="3" y="35"/>
                  </a:lnTo>
                  <a:lnTo>
                    <a:pt x="0" y="35"/>
                  </a:lnTo>
                  <a:lnTo>
                    <a:pt x="9" y="55"/>
                  </a:lnTo>
                  <a:lnTo>
                    <a:pt x="19" y="76"/>
                  </a:lnTo>
                  <a:lnTo>
                    <a:pt x="23" y="77"/>
                  </a:lnTo>
                  <a:lnTo>
                    <a:pt x="17" y="88"/>
                  </a:lnTo>
                  <a:lnTo>
                    <a:pt x="13" y="96"/>
                  </a:lnTo>
                  <a:lnTo>
                    <a:pt x="12" y="107"/>
                  </a:lnTo>
                  <a:lnTo>
                    <a:pt x="19" y="119"/>
                  </a:lnTo>
                  <a:lnTo>
                    <a:pt x="26" y="130"/>
                  </a:lnTo>
                  <a:lnTo>
                    <a:pt x="27" y="147"/>
                  </a:lnTo>
                  <a:lnTo>
                    <a:pt x="30" y="165"/>
                  </a:lnTo>
                  <a:lnTo>
                    <a:pt x="23" y="177"/>
                  </a:lnTo>
                  <a:lnTo>
                    <a:pt x="15" y="189"/>
                  </a:lnTo>
                  <a:lnTo>
                    <a:pt x="15" y="192"/>
                  </a:lnTo>
                  <a:lnTo>
                    <a:pt x="11" y="210"/>
                  </a:lnTo>
                  <a:lnTo>
                    <a:pt x="7" y="229"/>
                  </a:lnTo>
                  <a:lnTo>
                    <a:pt x="11" y="227"/>
                  </a:lnTo>
                  <a:lnTo>
                    <a:pt x="19" y="237"/>
                  </a:lnTo>
                  <a:lnTo>
                    <a:pt x="26" y="247"/>
                  </a:lnTo>
                  <a:lnTo>
                    <a:pt x="30" y="251"/>
                  </a:lnTo>
                  <a:lnTo>
                    <a:pt x="37" y="263"/>
                  </a:lnTo>
                  <a:lnTo>
                    <a:pt x="38" y="261"/>
                  </a:lnTo>
                  <a:lnTo>
                    <a:pt x="50" y="267"/>
                  </a:lnTo>
                  <a:lnTo>
                    <a:pt x="51" y="275"/>
                  </a:lnTo>
                  <a:lnTo>
                    <a:pt x="62" y="274"/>
                  </a:lnTo>
                  <a:lnTo>
                    <a:pt x="69" y="267"/>
                  </a:lnTo>
                  <a:lnTo>
                    <a:pt x="61" y="255"/>
                  </a:lnTo>
                  <a:lnTo>
                    <a:pt x="49" y="253"/>
                  </a:lnTo>
                  <a:lnTo>
                    <a:pt x="42" y="243"/>
                  </a:lnTo>
                  <a:lnTo>
                    <a:pt x="38" y="229"/>
                  </a:lnTo>
                  <a:lnTo>
                    <a:pt x="35" y="211"/>
                  </a:lnTo>
                  <a:lnTo>
                    <a:pt x="26" y="210"/>
                  </a:lnTo>
                  <a:close/>
                </a:path>
              </a:pathLst>
            </a:custGeom>
            <a:solidFill>
              <a:srgbClr val="FF0000"/>
            </a:solidFill>
            <a:ln w="1651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99" name="Freeform 206"/>
            <p:cNvSpPr>
              <a:spLocks/>
            </p:cNvSpPr>
            <p:nvPr/>
          </p:nvSpPr>
          <p:spPr bwMode="auto">
            <a:xfrm>
              <a:off x="1135" y="2108"/>
              <a:ext cx="131" cy="343"/>
            </a:xfrm>
            <a:custGeom>
              <a:avLst/>
              <a:gdLst>
                <a:gd name="T0" fmla="*/ 96 w 112"/>
                <a:gd name="T1" fmla="*/ 198 h 274"/>
                <a:gd name="T2" fmla="*/ 55 w 112"/>
                <a:gd name="T3" fmla="*/ 182 h 274"/>
                <a:gd name="T4" fmla="*/ 29 w 112"/>
                <a:gd name="T5" fmla="*/ 110 h 274"/>
                <a:gd name="T6" fmla="*/ 13 w 112"/>
                <a:gd name="T7" fmla="*/ 48 h 274"/>
                <a:gd name="T8" fmla="*/ 43 w 112"/>
                <a:gd name="T9" fmla="*/ 48 h 274"/>
                <a:gd name="T10" fmla="*/ 74 w 112"/>
                <a:gd name="T11" fmla="*/ 48 h 274"/>
                <a:gd name="T12" fmla="*/ 91 w 112"/>
                <a:gd name="T13" fmla="*/ 45 h 274"/>
                <a:gd name="T14" fmla="*/ 144 w 112"/>
                <a:gd name="T15" fmla="*/ 1 h 274"/>
                <a:gd name="T16" fmla="*/ 191 w 112"/>
                <a:gd name="T17" fmla="*/ 75 h 274"/>
                <a:gd name="T18" fmla="*/ 243 w 112"/>
                <a:gd name="T19" fmla="*/ 125 h 274"/>
                <a:gd name="T20" fmla="*/ 192 w 112"/>
                <a:gd name="T21" fmla="*/ 166 h 274"/>
                <a:gd name="T22" fmla="*/ 164 w 112"/>
                <a:gd name="T23" fmla="*/ 234 h 274"/>
                <a:gd name="T24" fmla="*/ 164 w 112"/>
                <a:gd name="T25" fmla="*/ 367 h 274"/>
                <a:gd name="T26" fmla="*/ 192 w 112"/>
                <a:gd name="T27" fmla="*/ 439 h 274"/>
                <a:gd name="T28" fmla="*/ 243 w 112"/>
                <a:gd name="T29" fmla="*/ 523 h 274"/>
                <a:gd name="T30" fmla="*/ 275 w 112"/>
                <a:gd name="T31" fmla="*/ 667 h 274"/>
                <a:gd name="T32" fmla="*/ 283 w 112"/>
                <a:gd name="T33" fmla="*/ 790 h 274"/>
                <a:gd name="T34" fmla="*/ 273 w 112"/>
                <a:gd name="T35" fmla="*/ 846 h 274"/>
                <a:gd name="T36" fmla="*/ 207 w 112"/>
                <a:gd name="T37" fmla="*/ 925 h 274"/>
                <a:gd name="T38" fmla="*/ 177 w 112"/>
                <a:gd name="T39" fmla="*/ 935 h 274"/>
                <a:gd name="T40" fmla="*/ 164 w 112"/>
                <a:gd name="T41" fmla="*/ 964 h 274"/>
                <a:gd name="T42" fmla="*/ 151 w 112"/>
                <a:gd name="T43" fmla="*/ 991 h 274"/>
                <a:gd name="T44" fmla="*/ 90 w 112"/>
                <a:gd name="T45" fmla="*/ 1053 h 274"/>
                <a:gd name="T46" fmla="*/ 75 w 112"/>
                <a:gd name="T47" fmla="*/ 928 h 274"/>
                <a:gd name="T48" fmla="*/ 116 w 112"/>
                <a:gd name="T49" fmla="*/ 898 h 274"/>
                <a:gd name="T50" fmla="*/ 136 w 112"/>
                <a:gd name="T51" fmla="*/ 846 h 274"/>
                <a:gd name="T52" fmla="*/ 207 w 112"/>
                <a:gd name="T53" fmla="*/ 796 h 274"/>
                <a:gd name="T54" fmla="*/ 208 w 112"/>
                <a:gd name="T55" fmla="*/ 685 h 274"/>
                <a:gd name="T56" fmla="*/ 209 w 112"/>
                <a:gd name="T57" fmla="*/ 560 h 274"/>
                <a:gd name="T58" fmla="*/ 207 w 112"/>
                <a:gd name="T59" fmla="*/ 523 h 274"/>
                <a:gd name="T60" fmla="*/ 163 w 112"/>
                <a:gd name="T61" fmla="*/ 436 h 274"/>
                <a:gd name="T62" fmla="*/ 119 w 112"/>
                <a:gd name="T63" fmla="*/ 340 h 274"/>
                <a:gd name="T64" fmla="*/ 80 w 112"/>
                <a:gd name="T65" fmla="*/ 257 h 274"/>
                <a:gd name="T66" fmla="*/ 105 w 112"/>
                <a:gd name="T67" fmla="*/ 218 h 2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12"/>
                <a:gd name="T103" fmla="*/ 0 h 274"/>
                <a:gd name="T104" fmla="*/ 112 w 112"/>
                <a:gd name="T105" fmla="*/ 274 h 27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12" h="274">
                  <a:moveTo>
                    <a:pt x="41" y="57"/>
                  </a:moveTo>
                  <a:lnTo>
                    <a:pt x="38" y="52"/>
                  </a:lnTo>
                  <a:lnTo>
                    <a:pt x="30" y="43"/>
                  </a:lnTo>
                  <a:lnTo>
                    <a:pt x="21" y="47"/>
                  </a:lnTo>
                  <a:lnTo>
                    <a:pt x="11" y="37"/>
                  </a:lnTo>
                  <a:lnTo>
                    <a:pt x="11" y="29"/>
                  </a:lnTo>
                  <a:lnTo>
                    <a:pt x="0" y="16"/>
                  </a:lnTo>
                  <a:lnTo>
                    <a:pt x="5" y="12"/>
                  </a:lnTo>
                  <a:lnTo>
                    <a:pt x="14" y="15"/>
                  </a:lnTo>
                  <a:lnTo>
                    <a:pt x="17" y="12"/>
                  </a:lnTo>
                  <a:lnTo>
                    <a:pt x="24" y="11"/>
                  </a:lnTo>
                  <a:lnTo>
                    <a:pt x="28" y="12"/>
                  </a:lnTo>
                  <a:lnTo>
                    <a:pt x="32" y="11"/>
                  </a:lnTo>
                  <a:lnTo>
                    <a:pt x="36" y="11"/>
                  </a:lnTo>
                  <a:lnTo>
                    <a:pt x="48" y="0"/>
                  </a:lnTo>
                  <a:lnTo>
                    <a:pt x="56" y="1"/>
                  </a:lnTo>
                  <a:lnTo>
                    <a:pt x="74" y="7"/>
                  </a:lnTo>
                  <a:lnTo>
                    <a:pt x="74" y="19"/>
                  </a:lnTo>
                  <a:lnTo>
                    <a:pt x="80" y="25"/>
                  </a:lnTo>
                  <a:lnTo>
                    <a:pt x="95" y="33"/>
                  </a:lnTo>
                  <a:lnTo>
                    <a:pt x="84" y="39"/>
                  </a:lnTo>
                  <a:lnTo>
                    <a:pt x="75" y="43"/>
                  </a:lnTo>
                  <a:lnTo>
                    <a:pt x="74" y="46"/>
                  </a:lnTo>
                  <a:lnTo>
                    <a:pt x="64" y="61"/>
                  </a:lnTo>
                  <a:lnTo>
                    <a:pt x="54" y="78"/>
                  </a:lnTo>
                  <a:lnTo>
                    <a:pt x="64" y="95"/>
                  </a:lnTo>
                  <a:lnTo>
                    <a:pt x="66" y="103"/>
                  </a:lnTo>
                  <a:lnTo>
                    <a:pt x="75" y="114"/>
                  </a:lnTo>
                  <a:lnTo>
                    <a:pt x="83" y="125"/>
                  </a:lnTo>
                  <a:lnTo>
                    <a:pt x="95" y="136"/>
                  </a:lnTo>
                  <a:lnTo>
                    <a:pt x="104" y="148"/>
                  </a:lnTo>
                  <a:lnTo>
                    <a:pt x="108" y="173"/>
                  </a:lnTo>
                  <a:lnTo>
                    <a:pt x="112" y="199"/>
                  </a:lnTo>
                  <a:lnTo>
                    <a:pt x="110" y="205"/>
                  </a:lnTo>
                  <a:lnTo>
                    <a:pt x="110" y="213"/>
                  </a:lnTo>
                  <a:lnTo>
                    <a:pt x="106" y="220"/>
                  </a:lnTo>
                  <a:lnTo>
                    <a:pt x="93" y="229"/>
                  </a:lnTo>
                  <a:lnTo>
                    <a:pt x="80" y="240"/>
                  </a:lnTo>
                  <a:lnTo>
                    <a:pt x="69" y="238"/>
                  </a:lnTo>
                  <a:lnTo>
                    <a:pt x="68" y="243"/>
                  </a:lnTo>
                  <a:lnTo>
                    <a:pt x="68" y="247"/>
                  </a:lnTo>
                  <a:lnTo>
                    <a:pt x="64" y="250"/>
                  </a:lnTo>
                  <a:lnTo>
                    <a:pt x="64" y="257"/>
                  </a:lnTo>
                  <a:lnTo>
                    <a:pt x="58" y="258"/>
                  </a:lnTo>
                  <a:lnTo>
                    <a:pt x="44" y="271"/>
                  </a:lnTo>
                  <a:lnTo>
                    <a:pt x="35" y="274"/>
                  </a:lnTo>
                  <a:lnTo>
                    <a:pt x="39" y="251"/>
                  </a:lnTo>
                  <a:lnTo>
                    <a:pt x="29" y="241"/>
                  </a:lnTo>
                  <a:lnTo>
                    <a:pt x="40" y="235"/>
                  </a:lnTo>
                  <a:lnTo>
                    <a:pt x="45" y="233"/>
                  </a:lnTo>
                  <a:lnTo>
                    <a:pt x="57" y="234"/>
                  </a:lnTo>
                  <a:lnTo>
                    <a:pt x="53" y="220"/>
                  </a:lnTo>
                  <a:lnTo>
                    <a:pt x="63" y="215"/>
                  </a:lnTo>
                  <a:lnTo>
                    <a:pt x="80" y="207"/>
                  </a:lnTo>
                  <a:lnTo>
                    <a:pt x="80" y="192"/>
                  </a:lnTo>
                  <a:lnTo>
                    <a:pt x="81" y="178"/>
                  </a:lnTo>
                  <a:lnTo>
                    <a:pt x="82" y="161"/>
                  </a:lnTo>
                  <a:lnTo>
                    <a:pt x="82" y="145"/>
                  </a:lnTo>
                  <a:lnTo>
                    <a:pt x="78" y="139"/>
                  </a:lnTo>
                  <a:lnTo>
                    <a:pt x="80" y="136"/>
                  </a:lnTo>
                  <a:lnTo>
                    <a:pt x="68" y="124"/>
                  </a:lnTo>
                  <a:lnTo>
                    <a:pt x="63" y="113"/>
                  </a:lnTo>
                  <a:lnTo>
                    <a:pt x="54" y="100"/>
                  </a:lnTo>
                  <a:lnTo>
                    <a:pt x="46" y="88"/>
                  </a:lnTo>
                  <a:lnTo>
                    <a:pt x="28" y="72"/>
                  </a:lnTo>
                  <a:lnTo>
                    <a:pt x="32" y="67"/>
                  </a:lnTo>
                  <a:lnTo>
                    <a:pt x="42" y="64"/>
                  </a:lnTo>
                  <a:lnTo>
                    <a:pt x="41" y="5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00" name="Freeform 207"/>
            <p:cNvSpPr>
              <a:spLocks/>
            </p:cNvSpPr>
            <p:nvPr/>
          </p:nvSpPr>
          <p:spPr bwMode="auto">
            <a:xfrm>
              <a:off x="379" y="1749"/>
              <a:ext cx="291" cy="215"/>
            </a:xfrm>
            <a:custGeom>
              <a:avLst/>
              <a:gdLst>
                <a:gd name="T0" fmla="*/ 43 w 251"/>
                <a:gd name="T1" fmla="*/ 309 h 169"/>
                <a:gd name="T2" fmla="*/ 41 w 251"/>
                <a:gd name="T3" fmla="*/ 317 h 169"/>
                <a:gd name="T4" fmla="*/ 30 w 251"/>
                <a:gd name="T5" fmla="*/ 357 h 169"/>
                <a:gd name="T6" fmla="*/ 41 w 251"/>
                <a:gd name="T7" fmla="*/ 379 h 169"/>
                <a:gd name="T8" fmla="*/ 31 w 251"/>
                <a:gd name="T9" fmla="*/ 393 h 169"/>
                <a:gd name="T10" fmla="*/ 26 w 251"/>
                <a:gd name="T11" fmla="*/ 466 h 169"/>
                <a:gd name="T12" fmla="*/ 16 w 251"/>
                <a:gd name="T13" fmla="*/ 536 h 169"/>
                <a:gd name="T14" fmla="*/ 50 w 251"/>
                <a:gd name="T15" fmla="*/ 555 h 169"/>
                <a:gd name="T16" fmla="*/ 50 w 251"/>
                <a:gd name="T17" fmla="*/ 588 h 169"/>
                <a:gd name="T18" fmla="*/ 0 w 251"/>
                <a:gd name="T19" fmla="*/ 673 h 169"/>
                <a:gd name="T20" fmla="*/ 30 w 251"/>
                <a:gd name="T21" fmla="*/ 696 h 169"/>
                <a:gd name="T22" fmla="*/ 58 w 251"/>
                <a:gd name="T23" fmla="*/ 719 h 169"/>
                <a:gd name="T24" fmla="*/ 119 w 251"/>
                <a:gd name="T25" fmla="*/ 712 h 169"/>
                <a:gd name="T26" fmla="*/ 162 w 251"/>
                <a:gd name="T27" fmla="*/ 696 h 169"/>
                <a:gd name="T28" fmla="*/ 212 w 251"/>
                <a:gd name="T29" fmla="*/ 673 h 169"/>
                <a:gd name="T30" fmla="*/ 214 w 251"/>
                <a:gd name="T31" fmla="*/ 637 h 169"/>
                <a:gd name="T32" fmla="*/ 235 w 251"/>
                <a:gd name="T33" fmla="*/ 578 h 169"/>
                <a:gd name="T34" fmla="*/ 279 w 251"/>
                <a:gd name="T35" fmla="*/ 555 h 169"/>
                <a:gd name="T36" fmla="*/ 300 w 251"/>
                <a:gd name="T37" fmla="*/ 529 h 169"/>
                <a:gd name="T38" fmla="*/ 332 w 251"/>
                <a:gd name="T39" fmla="*/ 536 h 169"/>
                <a:gd name="T40" fmla="*/ 361 w 251"/>
                <a:gd name="T41" fmla="*/ 445 h 169"/>
                <a:gd name="T42" fmla="*/ 399 w 251"/>
                <a:gd name="T43" fmla="*/ 403 h 169"/>
                <a:gd name="T44" fmla="*/ 387 w 251"/>
                <a:gd name="T45" fmla="*/ 356 h 169"/>
                <a:gd name="T46" fmla="*/ 421 w 251"/>
                <a:gd name="T47" fmla="*/ 355 h 169"/>
                <a:gd name="T48" fmla="*/ 438 w 251"/>
                <a:gd name="T49" fmla="*/ 316 h 169"/>
                <a:gd name="T50" fmla="*/ 461 w 251"/>
                <a:gd name="T51" fmla="*/ 260 h 169"/>
                <a:gd name="T52" fmla="*/ 461 w 251"/>
                <a:gd name="T53" fmla="*/ 191 h 169"/>
                <a:gd name="T54" fmla="*/ 497 w 251"/>
                <a:gd name="T55" fmla="*/ 137 h 169"/>
                <a:gd name="T56" fmla="*/ 547 w 251"/>
                <a:gd name="T57" fmla="*/ 123 h 169"/>
                <a:gd name="T58" fmla="*/ 594 w 251"/>
                <a:gd name="T59" fmla="*/ 107 h 169"/>
                <a:gd name="T60" fmla="*/ 597 w 251"/>
                <a:gd name="T61" fmla="*/ 89 h 169"/>
                <a:gd name="T62" fmla="*/ 609 w 251"/>
                <a:gd name="T63" fmla="*/ 89 h 169"/>
                <a:gd name="T64" fmla="*/ 580 w 251"/>
                <a:gd name="T65" fmla="*/ 84 h 169"/>
                <a:gd name="T66" fmla="*/ 567 w 251"/>
                <a:gd name="T67" fmla="*/ 81 h 169"/>
                <a:gd name="T68" fmla="*/ 538 w 251"/>
                <a:gd name="T69" fmla="*/ 84 h 169"/>
                <a:gd name="T70" fmla="*/ 478 w 251"/>
                <a:gd name="T71" fmla="*/ 126 h 169"/>
                <a:gd name="T72" fmla="*/ 489 w 251"/>
                <a:gd name="T73" fmla="*/ 36 h 169"/>
                <a:gd name="T74" fmla="*/ 482 w 251"/>
                <a:gd name="T75" fmla="*/ 29 h 169"/>
                <a:gd name="T76" fmla="*/ 478 w 251"/>
                <a:gd name="T77" fmla="*/ 0 h 169"/>
                <a:gd name="T78" fmla="*/ 458 w 251"/>
                <a:gd name="T79" fmla="*/ 10 h 169"/>
                <a:gd name="T80" fmla="*/ 439 w 251"/>
                <a:gd name="T81" fmla="*/ 59 h 169"/>
                <a:gd name="T82" fmla="*/ 403 w 251"/>
                <a:gd name="T83" fmla="*/ 81 h 169"/>
                <a:gd name="T84" fmla="*/ 393 w 251"/>
                <a:gd name="T85" fmla="*/ 97 h 169"/>
                <a:gd name="T86" fmla="*/ 364 w 251"/>
                <a:gd name="T87" fmla="*/ 97 h 169"/>
                <a:gd name="T88" fmla="*/ 344 w 251"/>
                <a:gd name="T89" fmla="*/ 103 h 169"/>
                <a:gd name="T90" fmla="*/ 334 w 251"/>
                <a:gd name="T91" fmla="*/ 89 h 169"/>
                <a:gd name="T92" fmla="*/ 303 w 251"/>
                <a:gd name="T93" fmla="*/ 76 h 169"/>
                <a:gd name="T94" fmla="*/ 263 w 251"/>
                <a:gd name="T95" fmla="*/ 64 h 169"/>
                <a:gd name="T96" fmla="*/ 246 w 251"/>
                <a:gd name="T97" fmla="*/ 89 h 169"/>
                <a:gd name="T98" fmla="*/ 226 w 251"/>
                <a:gd name="T99" fmla="*/ 108 h 169"/>
                <a:gd name="T100" fmla="*/ 194 w 251"/>
                <a:gd name="T101" fmla="*/ 173 h 169"/>
                <a:gd name="T102" fmla="*/ 148 w 251"/>
                <a:gd name="T103" fmla="*/ 207 h 169"/>
                <a:gd name="T104" fmla="*/ 126 w 251"/>
                <a:gd name="T105" fmla="*/ 249 h 169"/>
                <a:gd name="T106" fmla="*/ 104 w 251"/>
                <a:gd name="T107" fmla="*/ 234 h 169"/>
                <a:gd name="T108" fmla="*/ 77 w 251"/>
                <a:gd name="T109" fmla="*/ 219 h 169"/>
                <a:gd name="T110" fmla="*/ 43 w 251"/>
                <a:gd name="T111" fmla="*/ 309 h 16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251"/>
                <a:gd name="T169" fmla="*/ 0 h 169"/>
                <a:gd name="T170" fmla="*/ 251 w 251"/>
                <a:gd name="T171" fmla="*/ 169 h 16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251" h="169">
                  <a:moveTo>
                    <a:pt x="18" y="73"/>
                  </a:moveTo>
                  <a:lnTo>
                    <a:pt x="16" y="75"/>
                  </a:lnTo>
                  <a:lnTo>
                    <a:pt x="12" y="85"/>
                  </a:lnTo>
                  <a:lnTo>
                    <a:pt x="16" y="90"/>
                  </a:lnTo>
                  <a:lnTo>
                    <a:pt x="13" y="93"/>
                  </a:lnTo>
                  <a:lnTo>
                    <a:pt x="10" y="110"/>
                  </a:lnTo>
                  <a:lnTo>
                    <a:pt x="7" y="126"/>
                  </a:lnTo>
                  <a:lnTo>
                    <a:pt x="21" y="131"/>
                  </a:lnTo>
                  <a:lnTo>
                    <a:pt x="21" y="138"/>
                  </a:lnTo>
                  <a:lnTo>
                    <a:pt x="0" y="159"/>
                  </a:lnTo>
                  <a:lnTo>
                    <a:pt x="12" y="164"/>
                  </a:lnTo>
                  <a:lnTo>
                    <a:pt x="24" y="169"/>
                  </a:lnTo>
                  <a:lnTo>
                    <a:pt x="49" y="168"/>
                  </a:lnTo>
                  <a:lnTo>
                    <a:pt x="67" y="164"/>
                  </a:lnTo>
                  <a:lnTo>
                    <a:pt x="87" y="159"/>
                  </a:lnTo>
                  <a:lnTo>
                    <a:pt x="89" y="151"/>
                  </a:lnTo>
                  <a:lnTo>
                    <a:pt x="97" y="137"/>
                  </a:lnTo>
                  <a:lnTo>
                    <a:pt x="115" y="131"/>
                  </a:lnTo>
                  <a:lnTo>
                    <a:pt x="123" y="125"/>
                  </a:lnTo>
                  <a:lnTo>
                    <a:pt x="137" y="126"/>
                  </a:lnTo>
                  <a:lnTo>
                    <a:pt x="148" y="105"/>
                  </a:lnTo>
                  <a:lnTo>
                    <a:pt x="165" y="95"/>
                  </a:lnTo>
                  <a:lnTo>
                    <a:pt x="160" y="84"/>
                  </a:lnTo>
                  <a:lnTo>
                    <a:pt x="173" y="83"/>
                  </a:lnTo>
                  <a:lnTo>
                    <a:pt x="180" y="74"/>
                  </a:lnTo>
                  <a:lnTo>
                    <a:pt x="190" y="61"/>
                  </a:lnTo>
                  <a:lnTo>
                    <a:pt x="190" y="45"/>
                  </a:lnTo>
                  <a:lnTo>
                    <a:pt x="204" y="33"/>
                  </a:lnTo>
                  <a:lnTo>
                    <a:pt x="225" y="29"/>
                  </a:lnTo>
                  <a:lnTo>
                    <a:pt x="245" y="25"/>
                  </a:lnTo>
                  <a:lnTo>
                    <a:pt x="246" y="21"/>
                  </a:lnTo>
                  <a:lnTo>
                    <a:pt x="251" y="21"/>
                  </a:lnTo>
                  <a:lnTo>
                    <a:pt x="239" y="20"/>
                  </a:lnTo>
                  <a:lnTo>
                    <a:pt x="234" y="19"/>
                  </a:lnTo>
                  <a:lnTo>
                    <a:pt x="222" y="20"/>
                  </a:lnTo>
                  <a:lnTo>
                    <a:pt x="197" y="30"/>
                  </a:lnTo>
                  <a:lnTo>
                    <a:pt x="202" y="8"/>
                  </a:lnTo>
                  <a:lnTo>
                    <a:pt x="198" y="7"/>
                  </a:lnTo>
                  <a:lnTo>
                    <a:pt x="197" y="0"/>
                  </a:lnTo>
                  <a:lnTo>
                    <a:pt x="189" y="2"/>
                  </a:lnTo>
                  <a:lnTo>
                    <a:pt x="181" y="13"/>
                  </a:lnTo>
                  <a:lnTo>
                    <a:pt x="166" y="19"/>
                  </a:lnTo>
                  <a:lnTo>
                    <a:pt x="161" y="23"/>
                  </a:lnTo>
                  <a:lnTo>
                    <a:pt x="150" y="23"/>
                  </a:lnTo>
                  <a:lnTo>
                    <a:pt x="142" y="24"/>
                  </a:lnTo>
                  <a:lnTo>
                    <a:pt x="138" y="21"/>
                  </a:lnTo>
                  <a:lnTo>
                    <a:pt x="124" y="18"/>
                  </a:lnTo>
                  <a:lnTo>
                    <a:pt x="109" y="15"/>
                  </a:lnTo>
                  <a:lnTo>
                    <a:pt x="101" y="21"/>
                  </a:lnTo>
                  <a:lnTo>
                    <a:pt x="93" y="26"/>
                  </a:lnTo>
                  <a:lnTo>
                    <a:pt x="79" y="41"/>
                  </a:lnTo>
                  <a:lnTo>
                    <a:pt x="61" y="49"/>
                  </a:lnTo>
                  <a:lnTo>
                    <a:pt x="52" y="59"/>
                  </a:lnTo>
                  <a:lnTo>
                    <a:pt x="43" y="56"/>
                  </a:lnTo>
                  <a:lnTo>
                    <a:pt x="31" y="51"/>
                  </a:lnTo>
                  <a:lnTo>
                    <a:pt x="18" y="73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01" name="Freeform 208"/>
            <p:cNvSpPr>
              <a:spLocks/>
            </p:cNvSpPr>
            <p:nvPr/>
          </p:nvSpPr>
          <p:spPr bwMode="auto">
            <a:xfrm>
              <a:off x="601" y="1635"/>
              <a:ext cx="193" cy="92"/>
            </a:xfrm>
            <a:custGeom>
              <a:avLst/>
              <a:gdLst>
                <a:gd name="T0" fmla="*/ 127 w 166"/>
                <a:gd name="T1" fmla="*/ 140 h 76"/>
                <a:gd name="T2" fmla="*/ 102 w 166"/>
                <a:gd name="T3" fmla="*/ 103 h 76"/>
                <a:gd name="T4" fmla="*/ 56 w 166"/>
                <a:gd name="T5" fmla="*/ 99 h 76"/>
                <a:gd name="T6" fmla="*/ 44 w 166"/>
                <a:gd name="T7" fmla="*/ 58 h 76"/>
                <a:gd name="T8" fmla="*/ 86 w 166"/>
                <a:gd name="T9" fmla="*/ 33 h 76"/>
                <a:gd name="T10" fmla="*/ 119 w 166"/>
                <a:gd name="T11" fmla="*/ 40 h 76"/>
                <a:gd name="T12" fmla="*/ 155 w 166"/>
                <a:gd name="T13" fmla="*/ 48 h 76"/>
                <a:gd name="T14" fmla="*/ 192 w 166"/>
                <a:gd name="T15" fmla="*/ 12 h 76"/>
                <a:gd name="T16" fmla="*/ 223 w 166"/>
                <a:gd name="T17" fmla="*/ 15 h 76"/>
                <a:gd name="T18" fmla="*/ 277 w 166"/>
                <a:gd name="T19" fmla="*/ 15 h 76"/>
                <a:gd name="T20" fmla="*/ 329 w 166"/>
                <a:gd name="T21" fmla="*/ 10 h 76"/>
                <a:gd name="T22" fmla="*/ 380 w 166"/>
                <a:gd name="T23" fmla="*/ 0 h 76"/>
                <a:gd name="T24" fmla="*/ 408 w 166"/>
                <a:gd name="T25" fmla="*/ 40 h 76"/>
                <a:gd name="T26" fmla="*/ 406 w 166"/>
                <a:gd name="T27" fmla="*/ 70 h 76"/>
                <a:gd name="T28" fmla="*/ 366 w 166"/>
                <a:gd name="T29" fmla="*/ 99 h 76"/>
                <a:gd name="T30" fmla="*/ 322 w 166"/>
                <a:gd name="T31" fmla="*/ 125 h 76"/>
                <a:gd name="T32" fmla="*/ 277 w 166"/>
                <a:gd name="T33" fmla="*/ 140 h 76"/>
                <a:gd name="T34" fmla="*/ 233 w 166"/>
                <a:gd name="T35" fmla="*/ 180 h 76"/>
                <a:gd name="T36" fmla="*/ 210 w 166"/>
                <a:gd name="T37" fmla="*/ 169 h 76"/>
                <a:gd name="T38" fmla="*/ 193 w 166"/>
                <a:gd name="T39" fmla="*/ 169 h 76"/>
                <a:gd name="T40" fmla="*/ 157 w 166"/>
                <a:gd name="T41" fmla="*/ 194 h 76"/>
                <a:gd name="T42" fmla="*/ 123 w 166"/>
                <a:gd name="T43" fmla="*/ 237 h 76"/>
                <a:gd name="T44" fmla="*/ 64 w 166"/>
                <a:gd name="T45" fmla="*/ 225 h 76"/>
                <a:gd name="T46" fmla="*/ 0 w 166"/>
                <a:gd name="T47" fmla="*/ 218 h 76"/>
                <a:gd name="T48" fmla="*/ 14 w 166"/>
                <a:gd name="T49" fmla="*/ 180 h 76"/>
                <a:gd name="T50" fmla="*/ 74 w 166"/>
                <a:gd name="T51" fmla="*/ 161 h 76"/>
                <a:gd name="T52" fmla="*/ 127 w 166"/>
                <a:gd name="T53" fmla="*/ 140 h 7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66"/>
                <a:gd name="T82" fmla="*/ 0 h 76"/>
                <a:gd name="T83" fmla="*/ 166 w 166"/>
                <a:gd name="T84" fmla="*/ 76 h 7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66" h="76">
                  <a:moveTo>
                    <a:pt x="52" y="45"/>
                  </a:moveTo>
                  <a:lnTo>
                    <a:pt x="41" y="33"/>
                  </a:lnTo>
                  <a:lnTo>
                    <a:pt x="22" y="31"/>
                  </a:lnTo>
                  <a:lnTo>
                    <a:pt x="18" y="18"/>
                  </a:lnTo>
                  <a:lnTo>
                    <a:pt x="34" y="10"/>
                  </a:lnTo>
                  <a:lnTo>
                    <a:pt x="48" y="12"/>
                  </a:lnTo>
                  <a:lnTo>
                    <a:pt x="62" y="15"/>
                  </a:lnTo>
                  <a:lnTo>
                    <a:pt x="77" y="4"/>
                  </a:lnTo>
                  <a:lnTo>
                    <a:pt x="90" y="5"/>
                  </a:lnTo>
                  <a:lnTo>
                    <a:pt x="112" y="5"/>
                  </a:lnTo>
                  <a:lnTo>
                    <a:pt x="133" y="3"/>
                  </a:lnTo>
                  <a:lnTo>
                    <a:pt x="154" y="0"/>
                  </a:lnTo>
                  <a:lnTo>
                    <a:pt x="166" y="12"/>
                  </a:lnTo>
                  <a:lnTo>
                    <a:pt x="164" y="22"/>
                  </a:lnTo>
                  <a:lnTo>
                    <a:pt x="148" y="31"/>
                  </a:lnTo>
                  <a:lnTo>
                    <a:pt x="130" y="40"/>
                  </a:lnTo>
                  <a:lnTo>
                    <a:pt x="112" y="45"/>
                  </a:lnTo>
                  <a:lnTo>
                    <a:pt x="94" y="57"/>
                  </a:lnTo>
                  <a:lnTo>
                    <a:pt x="85" y="54"/>
                  </a:lnTo>
                  <a:lnTo>
                    <a:pt x="78" y="54"/>
                  </a:lnTo>
                  <a:lnTo>
                    <a:pt x="64" y="61"/>
                  </a:lnTo>
                  <a:lnTo>
                    <a:pt x="50" y="76"/>
                  </a:lnTo>
                  <a:lnTo>
                    <a:pt x="25" y="72"/>
                  </a:lnTo>
                  <a:lnTo>
                    <a:pt x="0" y="69"/>
                  </a:lnTo>
                  <a:lnTo>
                    <a:pt x="6" y="57"/>
                  </a:lnTo>
                  <a:lnTo>
                    <a:pt x="29" y="51"/>
                  </a:lnTo>
                  <a:lnTo>
                    <a:pt x="52" y="45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02" name="Freeform 209"/>
            <p:cNvSpPr>
              <a:spLocks/>
            </p:cNvSpPr>
            <p:nvPr/>
          </p:nvSpPr>
          <p:spPr bwMode="auto">
            <a:xfrm>
              <a:off x="895" y="1991"/>
              <a:ext cx="59" cy="33"/>
            </a:xfrm>
            <a:custGeom>
              <a:avLst/>
              <a:gdLst>
                <a:gd name="T0" fmla="*/ 103 w 50"/>
                <a:gd name="T1" fmla="*/ 10 h 26"/>
                <a:gd name="T2" fmla="*/ 44 w 50"/>
                <a:gd name="T3" fmla="*/ 0 h 26"/>
                <a:gd name="T4" fmla="*/ 0 w 50"/>
                <a:gd name="T5" fmla="*/ 66 h 26"/>
                <a:gd name="T6" fmla="*/ 0 w 50"/>
                <a:gd name="T7" fmla="*/ 98 h 26"/>
                <a:gd name="T8" fmla="*/ 52 w 50"/>
                <a:gd name="T9" fmla="*/ 108 h 26"/>
                <a:gd name="T10" fmla="*/ 93 w 50"/>
                <a:gd name="T11" fmla="*/ 107 h 26"/>
                <a:gd name="T12" fmla="*/ 137 w 50"/>
                <a:gd name="T13" fmla="*/ 98 h 26"/>
                <a:gd name="T14" fmla="*/ 130 w 50"/>
                <a:gd name="T15" fmla="*/ 60 h 26"/>
                <a:gd name="T16" fmla="*/ 118 w 50"/>
                <a:gd name="T17" fmla="*/ 36 h 26"/>
                <a:gd name="T18" fmla="*/ 103 w 50"/>
                <a:gd name="T19" fmla="*/ 10 h 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0"/>
                <a:gd name="T31" fmla="*/ 0 h 26"/>
                <a:gd name="T32" fmla="*/ 50 w 50"/>
                <a:gd name="T33" fmla="*/ 26 h 2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0" h="26">
                  <a:moveTo>
                    <a:pt x="38" y="2"/>
                  </a:moveTo>
                  <a:lnTo>
                    <a:pt x="16" y="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19" y="26"/>
                  </a:lnTo>
                  <a:lnTo>
                    <a:pt x="35" y="25"/>
                  </a:lnTo>
                  <a:lnTo>
                    <a:pt x="50" y="24"/>
                  </a:lnTo>
                  <a:lnTo>
                    <a:pt x="48" y="14"/>
                  </a:lnTo>
                  <a:lnTo>
                    <a:pt x="44" y="8"/>
                  </a:lnTo>
                  <a:lnTo>
                    <a:pt x="38" y="2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03" name="Freeform 210"/>
            <p:cNvSpPr>
              <a:spLocks/>
            </p:cNvSpPr>
            <p:nvPr/>
          </p:nvSpPr>
          <p:spPr bwMode="auto">
            <a:xfrm>
              <a:off x="872" y="2029"/>
              <a:ext cx="84" cy="135"/>
            </a:xfrm>
            <a:custGeom>
              <a:avLst/>
              <a:gdLst>
                <a:gd name="T0" fmla="*/ 46 w 71"/>
                <a:gd name="T1" fmla="*/ 358 h 107"/>
                <a:gd name="T2" fmla="*/ 41 w 71"/>
                <a:gd name="T3" fmla="*/ 366 h 107"/>
                <a:gd name="T4" fmla="*/ 35 w 71"/>
                <a:gd name="T5" fmla="*/ 341 h 107"/>
                <a:gd name="T6" fmla="*/ 33 w 71"/>
                <a:gd name="T7" fmla="*/ 352 h 107"/>
                <a:gd name="T8" fmla="*/ 30 w 71"/>
                <a:gd name="T9" fmla="*/ 293 h 107"/>
                <a:gd name="T10" fmla="*/ 25 w 71"/>
                <a:gd name="T11" fmla="*/ 236 h 107"/>
                <a:gd name="T12" fmla="*/ 30 w 71"/>
                <a:gd name="T13" fmla="*/ 194 h 107"/>
                <a:gd name="T14" fmla="*/ 0 w 71"/>
                <a:gd name="T15" fmla="*/ 148 h 107"/>
                <a:gd name="T16" fmla="*/ 15 w 71"/>
                <a:gd name="T17" fmla="*/ 122 h 107"/>
                <a:gd name="T18" fmla="*/ 39 w 71"/>
                <a:gd name="T19" fmla="*/ 107 h 107"/>
                <a:gd name="T20" fmla="*/ 13 w 71"/>
                <a:gd name="T21" fmla="*/ 59 h 107"/>
                <a:gd name="T22" fmla="*/ 25 w 71"/>
                <a:gd name="T23" fmla="*/ 0 h 107"/>
                <a:gd name="T24" fmla="*/ 52 w 71"/>
                <a:gd name="T25" fmla="*/ 20 h 107"/>
                <a:gd name="T26" fmla="*/ 63 w 71"/>
                <a:gd name="T27" fmla="*/ 47 h 107"/>
                <a:gd name="T28" fmla="*/ 75 w 71"/>
                <a:gd name="T29" fmla="*/ 29 h 107"/>
                <a:gd name="T30" fmla="*/ 82 w 71"/>
                <a:gd name="T31" fmla="*/ 93 h 107"/>
                <a:gd name="T32" fmla="*/ 129 w 71"/>
                <a:gd name="T33" fmla="*/ 97 h 107"/>
                <a:gd name="T34" fmla="*/ 174 w 71"/>
                <a:gd name="T35" fmla="*/ 107 h 107"/>
                <a:gd name="T36" fmla="*/ 193 w 71"/>
                <a:gd name="T37" fmla="*/ 126 h 107"/>
                <a:gd name="T38" fmla="*/ 181 w 71"/>
                <a:gd name="T39" fmla="*/ 156 h 107"/>
                <a:gd name="T40" fmla="*/ 138 w 71"/>
                <a:gd name="T41" fmla="*/ 194 h 107"/>
                <a:gd name="T42" fmla="*/ 138 w 71"/>
                <a:gd name="T43" fmla="*/ 254 h 107"/>
                <a:gd name="T44" fmla="*/ 148 w 71"/>
                <a:gd name="T45" fmla="*/ 270 h 107"/>
                <a:gd name="T46" fmla="*/ 179 w 71"/>
                <a:gd name="T47" fmla="*/ 214 h 107"/>
                <a:gd name="T48" fmla="*/ 182 w 71"/>
                <a:gd name="T49" fmla="*/ 279 h 107"/>
                <a:gd name="T50" fmla="*/ 190 w 71"/>
                <a:gd name="T51" fmla="*/ 351 h 107"/>
                <a:gd name="T52" fmla="*/ 186 w 71"/>
                <a:gd name="T53" fmla="*/ 390 h 107"/>
                <a:gd name="T54" fmla="*/ 169 w 71"/>
                <a:gd name="T55" fmla="*/ 406 h 107"/>
                <a:gd name="T56" fmla="*/ 174 w 71"/>
                <a:gd name="T57" fmla="*/ 430 h 107"/>
                <a:gd name="T58" fmla="*/ 154 w 71"/>
                <a:gd name="T59" fmla="*/ 358 h 107"/>
                <a:gd name="T60" fmla="*/ 147 w 71"/>
                <a:gd name="T61" fmla="*/ 290 h 107"/>
                <a:gd name="T62" fmla="*/ 116 w 71"/>
                <a:gd name="T63" fmla="*/ 279 h 107"/>
                <a:gd name="T64" fmla="*/ 105 w 71"/>
                <a:gd name="T65" fmla="*/ 236 h 107"/>
                <a:gd name="T66" fmla="*/ 69 w 71"/>
                <a:gd name="T67" fmla="*/ 197 h 107"/>
                <a:gd name="T68" fmla="*/ 54 w 71"/>
                <a:gd name="T69" fmla="*/ 197 h 107"/>
                <a:gd name="T70" fmla="*/ 97 w 71"/>
                <a:gd name="T71" fmla="*/ 244 h 107"/>
                <a:gd name="T72" fmla="*/ 105 w 71"/>
                <a:gd name="T73" fmla="*/ 290 h 107"/>
                <a:gd name="T74" fmla="*/ 102 w 71"/>
                <a:gd name="T75" fmla="*/ 304 h 107"/>
                <a:gd name="T76" fmla="*/ 86 w 71"/>
                <a:gd name="T77" fmla="*/ 366 h 107"/>
                <a:gd name="T78" fmla="*/ 78 w 71"/>
                <a:gd name="T79" fmla="*/ 339 h 107"/>
                <a:gd name="T80" fmla="*/ 69 w 71"/>
                <a:gd name="T81" fmla="*/ 341 h 107"/>
                <a:gd name="T82" fmla="*/ 58 w 71"/>
                <a:gd name="T83" fmla="*/ 358 h 107"/>
                <a:gd name="T84" fmla="*/ 46 w 71"/>
                <a:gd name="T85" fmla="*/ 358 h 10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1"/>
                <a:gd name="T130" fmla="*/ 0 h 107"/>
                <a:gd name="T131" fmla="*/ 71 w 71"/>
                <a:gd name="T132" fmla="*/ 107 h 10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1" h="107">
                  <a:moveTo>
                    <a:pt x="17" y="89"/>
                  </a:moveTo>
                  <a:lnTo>
                    <a:pt x="15" y="90"/>
                  </a:lnTo>
                  <a:lnTo>
                    <a:pt x="13" y="85"/>
                  </a:lnTo>
                  <a:lnTo>
                    <a:pt x="12" y="87"/>
                  </a:lnTo>
                  <a:lnTo>
                    <a:pt x="11" y="73"/>
                  </a:lnTo>
                  <a:lnTo>
                    <a:pt x="9" y="59"/>
                  </a:lnTo>
                  <a:lnTo>
                    <a:pt x="11" y="48"/>
                  </a:lnTo>
                  <a:lnTo>
                    <a:pt x="0" y="37"/>
                  </a:lnTo>
                  <a:lnTo>
                    <a:pt x="6" y="30"/>
                  </a:lnTo>
                  <a:lnTo>
                    <a:pt x="14" y="26"/>
                  </a:lnTo>
                  <a:lnTo>
                    <a:pt x="5" y="14"/>
                  </a:lnTo>
                  <a:lnTo>
                    <a:pt x="9" y="0"/>
                  </a:lnTo>
                  <a:lnTo>
                    <a:pt x="19" y="5"/>
                  </a:lnTo>
                  <a:lnTo>
                    <a:pt x="23" y="11"/>
                  </a:lnTo>
                  <a:lnTo>
                    <a:pt x="27" y="7"/>
                  </a:lnTo>
                  <a:lnTo>
                    <a:pt x="30" y="23"/>
                  </a:lnTo>
                  <a:lnTo>
                    <a:pt x="47" y="24"/>
                  </a:lnTo>
                  <a:lnTo>
                    <a:pt x="63" y="26"/>
                  </a:lnTo>
                  <a:lnTo>
                    <a:pt x="71" y="32"/>
                  </a:lnTo>
                  <a:lnTo>
                    <a:pt x="66" y="39"/>
                  </a:lnTo>
                  <a:lnTo>
                    <a:pt x="51" y="48"/>
                  </a:lnTo>
                  <a:lnTo>
                    <a:pt x="51" y="63"/>
                  </a:lnTo>
                  <a:lnTo>
                    <a:pt x="54" y="67"/>
                  </a:lnTo>
                  <a:lnTo>
                    <a:pt x="65" y="53"/>
                  </a:lnTo>
                  <a:lnTo>
                    <a:pt x="67" y="69"/>
                  </a:lnTo>
                  <a:lnTo>
                    <a:pt x="69" y="86"/>
                  </a:lnTo>
                  <a:lnTo>
                    <a:pt x="68" y="97"/>
                  </a:lnTo>
                  <a:lnTo>
                    <a:pt x="62" y="101"/>
                  </a:lnTo>
                  <a:lnTo>
                    <a:pt x="63" y="107"/>
                  </a:lnTo>
                  <a:lnTo>
                    <a:pt x="57" y="89"/>
                  </a:lnTo>
                  <a:lnTo>
                    <a:pt x="53" y="71"/>
                  </a:lnTo>
                  <a:lnTo>
                    <a:pt x="42" y="69"/>
                  </a:lnTo>
                  <a:lnTo>
                    <a:pt x="38" y="59"/>
                  </a:lnTo>
                  <a:lnTo>
                    <a:pt x="25" y="49"/>
                  </a:lnTo>
                  <a:lnTo>
                    <a:pt x="20" y="49"/>
                  </a:lnTo>
                  <a:lnTo>
                    <a:pt x="35" y="60"/>
                  </a:lnTo>
                  <a:lnTo>
                    <a:pt x="38" y="71"/>
                  </a:lnTo>
                  <a:lnTo>
                    <a:pt x="37" y="75"/>
                  </a:lnTo>
                  <a:lnTo>
                    <a:pt x="31" y="90"/>
                  </a:lnTo>
                  <a:lnTo>
                    <a:pt x="29" y="84"/>
                  </a:lnTo>
                  <a:lnTo>
                    <a:pt x="25" y="85"/>
                  </a:lnTo>
                  <a:lnTo>
                    <a:pt x="21" y="89"/>
                  </a:lnTo>
                  <a:lnTo>
                    <a:pt x="17" y="89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04" name="Freeform 211"/>
            <p:cNvSpPr>
              <a:spLocks/>
            </p:cNvSpPr>
            <p:nvPr/>
          </p:nvSpPr>
          <p:spPr bwMode="auto">
            <a:xfrm>
              <a:off x="661" y="1404"/>
              <a:ext cx="1092" cy="774"/>
            </a:xfrm>
            <a:custGeom>
              <a:avLst/>
              <a:gdLst>
                <a:gd name="T0" fmla="*/ 607 w 936"/>
                <a:gd name="T1" fmla="*/ 1864 h 615"/>
                <a:gd name="T2" fmla="*/ 432 w 936"/>
                <a:gd name="T3" fmla="*/ 1873 h 615"/>
                <a:gd name="T4" fmla="*/ 315 w 936"/>
                <a:gd name="T5" fmla="*/ 1772 h 615"/>
                <a:gd name="T6" fmla="*/ 209 w 936"/>
                <a:gd name="T7" fmla="*/ 1705 h 615"/>
                <a:gd name="T8" fmla="*/ 152 w 936"/>
                <a:gd name="T9" fmla="*/ 1535 h 615"/>
                <a:gd name="T10" fmla="*/ 195 w 936"/>
                <a:gd name="T11" fmla="*/ 1371 h 615"/>
                <a:gd name="T12" fmla="*/ 76 w 936"/>
                <a:gd name="T13" fmla="*/ 1287 h 615"/>
                <a:gd name="T14" fmla="*/ 26 w 936"/>
                <a:gd name="T15" fmla="*/ 1182 h 615"/>
                <a:gd name="T16" fmla="*/ 0 w 936"/>
                <a:gd name="T17" fmla="*/ 1027 h 615"/>
                <a:gd name="T18" fmla="*/ 155 w 936"/>
                <a:gd name="T19" fmla="*/ 902 h 615"/>
                <a:gd name="T20" fmla="*/ 308 w 936"/>
                <a:gd name="T21" fmla="*/ 758 h 615"/>
                <a:gd name="T22" fmla="*/ 362 w 936"/>
                <a:gd name="T23" fmla="*/ 584 h 615"/>
                <a:gd name="T24" fmla="*/ 504 w 936"/>
                <a:gd name="T25" fmla="*/ 462 h 615"/>
                <a:gd name="T26" fmla="*/ 651 w 936"/>
                <a:gd name="T27" fmla="*/ 298 h 615"/>
                <a:gd name="T28" fmla="*/ 741 w 936"/>
                <a:gd name="T29" fmla="*/ 462 h 615"/>
                <a:gd name="T30" fmla="*/ 841 w 936"/>
                <a:gd name="T31" fmla="*/ 632 h 615"/>
                <a:gd name="T32" fmla="*/ 1010 w 936"/>
                <a:gd name="T33" fmla="*/ 784 h 615"/>
                <a:gd name="T34" fmla="*/ 1202 w 936"/>
                <a:gd name="T35" fmla="*/ 841 h 615"/>
                <a:gd name="T36" fmla="*/ 1401 w 936"/>
                <a:gd name="T37" fmla="*/ 795 h 615"/>
                <a:gd name="T38" fmla="*/ 1556 w 936"/>
                <a:gd name="T39" fmla="*/ 619 h 615"/>
                <a:gd name="T40" fmla="*/ 1804 w 936"/>
                <a:gd name="T41" fmla="*/ 488 h 615"/>
                <a:gd name="T42" fmla="*/ 1677 w 936"/>
                <a:gd name="T43" fmla="*/ 400 h 615"/>
                <a:gd name="T44" fmla="*/ 1761 w 936"/>
                <a:gd name="T45" fmla="*/ 271 h 615"/>
                <a:gd name="T46" fmla="*/ 1845 w 936"/>
                <a:gd name="T47" fmla="*/ 45 h 615"/>
                <a:gd name="T48" fmla="*/ 2067 w 936"/>
                <a:gd name="T49" fmla="*/ 96 h 615"/>
                <a:gd name="T50" fmla="*/ 2190 w 936"/>
                <a:gd name="T51" fmla="*/ 307 h 615"/>
                <a:gd name="T52" fmla="*/ 2359 w 936"/>
                <a:gd name="T53" fmla="*/ 429 h 615"/>
                <a:gd name="T54" fmla="*/ 2229 w 936"/>
                <a:gd name="T55" fmla="*/ 695 h 615"/>
                <a:gd name="T56" fmla="*/ 2164 w 936"/>
                <a:gd name="T57" fmla="*/ 795 h 615"/>
                <a:gd name="T58" fmla="*/ 2055 w 936"/>
                <a:gd name="T59" fmla="*/ 863 h 615"/>
                <a:gd name="T60" fmla="*/ 1876 w 936"/>
                <a:gd name="T61" fmla="*/ 1047 h 615"/>
                <a:gd name="T62" fmla="*/ 1869 w 936"/>
                <a:gd name="T63" fmla="*/ 909 h 615"/>
                <a:gd name="T64" fmla="*/ 1708 w 936"/>
                <a:gd name="T65" fmla="*/ 1048 h 615"/>
                <a:gd name="T66" fmla="*/ 1828 w 936"/>
                <a:gd name="T67" fmla="*/ 1139 h 615"/>
                <a:gd name="T68" fmla="*/ 1826 w 936"/>
                <a:gd name="T69" fmla="*/ 1233 h 615"/>
                <a:gd name="T70" fmla="*/ 1812 w 936"/>
                <a:gd name="T71" fmla="*/ 1478 h 615"/>
                <a:gd name="T72" fmla="*/ 1826 w 936"/>
                <a:gd name="T73" fmla="*/ 1611 h 615"/>
                <a:gd name="T74" fmla="*/ 1831 w 936"/>
                <a:gd name="T75" fmla="*/ 1705 h 615"/>
                <a:gd name="T76" fmla="*/ 1831 w 936"/>
                <a:gd name="T77" fmla="*/ 1787 h 615"/>
                <a:gd name="T78" fmla="*/ 1820 w 936"/>
                <a:gd name="T79" fmla="*/ 1845 h 615"/>
                <a:gd name="T80" fmla="*/ 1754 w 936"/>
                <a:gd name="T81" fmla="*/ 1987 h 615"/>
                <a:gd name="T82" fmla="*/ 1745 w 936"/>
                <a:gd name="T83" fmla="*/ 2064 h 615"/>
                <a:gd name="T84" fmla="*/ 1708 w 936"/>
                <a:gd name="T85" fmla="*/ 2126 h 615"/>
                <a:gd name="T86" fmla="*/ 1630 w 936"/>
                <a:gd name="T87" fmla="*/ 2223 h 615"/>
                <a:gd name="T88" fmla="*/ 1574 w 936"/>
                <a:gd name="T89" fmla="*/ 2262 h 615"/>
                <a:gd name="T90" fmla="*/ 1518 w 936"/>
                <a:gd name="T91" fmla="*/ 2287 h 615"/>
                <a:gd name="T92" fmla="*/ 1479 w 936"/>
                <a:gd name="T93" fmla="*/ 2318 h 615"/>
                <a:gd name="T94" fmla="*/ 1430 w 936"/>
                <a:gd name="T95" fmla="*/ 2332 h 615"/>
                <a:gd name="T96" fmla="*/ 1365 w 936"/>
                <a:gd name="T97" fmla="*/ 2444 h 615"/>
                <a:gd name="T98" fmla="*/ 1301 w 936"/>
                <a:gd name="T99" fmla="*/ 2346 h 615"/>
                <a:gd name="T100" fmla="*/ 1216 w 936"/>
                <a:gd name="T101" fmla="*/ 2299 h 615"/>
                <a:gd name="T102" fmla="*/ 1111 w 936"/>
                <a:gd name="T103" fmla="*/ 2269 h 615"/>
                <a:gd name="T104" fmla="*/ 1042 w 936"/>
                <a:gd name="T105" fmla="*/ 2273 h 615"/>
                <a:gd name="T106" fmla="*/ 988 w 936"/>
                <a:gd name="T107" fmla="*/ 2348 h 615"/>
                <a:gd name="T108" fmla="*/ 923 w 936"/>
                <a:gd name="T109" fmla="*/ 2243 h 615"/>
                <a:gd name="T110" fmla="*/ 854 w 936"/>
                <a:gd name="T111" fmla="*/ 2136 h 615"/>
                <a:gd name="T112" fmla="*/ 904 w 936"/>
                <a:gd name="T113" fmla="*/ 1904 h 615"/>
                <a:gd name="T114" fmla="*/ 821 w 936"/>
                <a:gd name="T115" fmla="*/ 1796 h 615"/>
                <a:gd name="T116" fmla="*/ 741 w 936"/>
                <a:gd name="T117" fmla="*/ 1783 h 61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936"/>
                <a:gd name="T178" fmla="*/ 0 h 615"/>
                <a:gd name="T179" fmla="*/ 936 w 936"/>
                <a:gd name="T180" fmla="*/ 615 h 61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936" h="615">
                  <a:moveTo>
                    <a:pt x="293" y="449"/>
                  </a:moveTo>
                  <a:lnTo>
                    <a:pt x="279" y="459"/>
                  </a:lnTo>
                  <a:lnTo>
                    <a:pt x="263" y="469"/>
                  </a:lnTo>
                  <a:lnTo>
                    <a:pt x="246" y="475"/>
                  </a:lnTo>
                  <a:lnTo>
                    <a:pt x="240" y="469"/>
                  </a:lnTo>
                  <a:lnTo>
                    <a:pt x="218" y="467"/>
                  </a:lnTo>
                  <a:lnTo>
                    <a:pt x="202" y="483"/>
                  </a:lnTo>
                  <a:lnTo>
                    <a:pt x="198" y="469"/>
                  </a:lnTo>
                  <a:lnTo>
                    <a:pt x="190" y="474"/>
                  </a:lnTo>
                  <a:lnTo>
                    <a:pt x="171" y="471"/>
                  </a:lnTo>
                  <a:lnTo>
                    <a:pt x="158" y="469"/>
                  </a:lnTo>
                  <a:lnTo>
                    <a:pt x="143" y="463"/>
                  </a:lnTo>
                  <a:lnTo>
                    <a:pt x="142" y="459"/>
                  </a:lnTo>
                  <a:lnTo>
                    <a:pt x="129" y="452"/>
                  </a:lnTo>
                  <a:lnTo>
                    <a:pt x="125" y="446"/>
                  </a:lnTo>
                  <a:lnTo>
                    <a:pt x="118" y="449"/>
                  </a:lnTo>
                  <a:lnTo>
                    <a:pt x="102" y="433"/>
                  </a:lnTo>
                  <a:lnTo>
                    <a:pt x="92" y="425"/>
                  </a:lnTo>
                  <a:lnTo>
                    <a:pt x="82" y="431"/>
                  </a:lnTo>
                  <a:lnTo>
                    <a:pt x="82" y="429"/>
                  </a:lnTo>
                  <a:lnTo>
                    <a:pt x="71" y="419"/>
                  </a:lnTo>
                  <a:lnTo>
                    <a:pt x="56" y="408"/>
                  </a:lnTo>
                  <a:lnTo>
                    <a:pt x="50" y="405"/>
                  </a:lnTo>
                  <a:lnTo>
                    <a:pt x="51" y="385"/>
                  </a:lnTo>
                  <a:lnTo>
                    <a:pt x="59" y="386"/>
                  </a:lnTo>
                  <a:lnTo>
                    <a:pt x="65" y="379"/>
                  </a:lnTo>
                  <a:lnTo>
                    <a:pt x="60" y="365"/>
                  </a:lnTo>
                  <a:lnTo>
                    <a:pt x="63" y="357"/>
                  </a:lnTo>
                  <a:lnTo>
                    <a:pt x="71" y="354"/>
                  </a:lnTo>
                  <a:lnTo>
                    <a:pt x="77" y="345"/>
                  </a:lnTo>
                  <a:lnTo>
                    <a:pt x="87" y="330"/>
                  </a:lnTo>
                  <a:lnTo>
                    <a:pt x="78" y="325"/>
                  </a:lnTo>
                  <a:lnTo>
                    <a:pt x="65" y="321"/>
                  </a:lnTo>
                  <a:lnTo>
                    <a:pt x="48" y="330"/>
                  </a:lnTo>
                  <a:lnTo>
                    <a:pt x="30" y="324"/>
                  </a:lnTo>
                  <a:lnTo>
                    <a:pt x="21" y="318"/>
                  </a:lnTo>
                  <a:lnTo>
                    <a:pt x="20" y="306"/>
                  </a:lnTo>
                  <a:lnTo>
                    <a:pt x="4" y="301"/>
                  </a:lnTo>
                  <a:lnTo>
                    <a:pt x="5" y="297"/>
                  </a:lnTo>
                  <a:lnTo>
                    <a:pt x="10" y="297"/>
                  </a:lnTo>
                  <a:lnTo>
                    <a:pt x="11" y="297"/>
                  </a:lnTo>
                  <a:lnTo>
                    <a:pt x="14" y="296"/>
                  </a:lnTo>
                  <a:lnTo>
                    <a:pt x="15" y="275"/>
                  </a:lnTo>
                  <a:lnTo>
                    <a:pt x="2" y="272"/>
                  </a:lnTo>
                  <a:lnTo>
                    <a:pt x="0" y="258"/>
                  </a:lnTo>
                  <a:lnTo>
                    <a:pt x="14" y="243"/>
                  </a:lnTo>
                  <a:lnTo>
                    <a:pt x="28" y="236"/>
                  </a:lnTo>
                  <a:lnTo>
                    <a:pt x="35" y="236"/>
                  </a:lnTo>
                  <a:lnTo>
                    <a:pt x="44" y="239"/>
                  </a:lnTo>
                  <a:lnTo>
                    <a:pt x="62" y="227"/>
                  </a:lnTo>
                  <a:lnTo>
                    <a:pt x="80" y="222"/>
                  </a:lnTo>
                  <a:lnTo>
                    <a:pt x="98" y="213"/>
                  </a:lnTo>
                  <a:lnTo>
                    <a:pt x="114" y="204"/>
                  </a:lnTo>
                  <a:lnTo>
                    <a:pt x="116" y="194"/>
                  </a:lnTo>
                  <a:lnTo>
                    <a:pt x="122" y="191"/>
                  </a:lnTo>
                  <a:lnTo>
                    <a:pt x="124" y="187"/>
                  </a:lnTo>
                  <a:lnTo>
                    <a:pt x="126" y="174"/>
                  </a:lnTo>
                  <a:lnTo>
                    <a:pt x="128" y="159"/>
                  </a:lnTo>
                  <a:lnTo>
                    <a:pt x="120" y="155"/>
                  </a:lnTo>
                  <a:lnTo>
                    <a:pt x="143" y="147"/>
                  </a:lnTo>
                  <a:lnTo>
                    <a:pt x="162" y="150"/>
                  </a:lnTo>
                  <a:lnTo>
                    <a:pt x="161" y="143"/>
                  </a:lnTo>
                  <a:lnTo>
                    <a:pt x="170" y="127"/>
                  </a:lnTo>
                  <a:lnTo>
                    <a:pt x="179" y="111"/>
                  </a:lnTo>
                  <a:lnTo>
                    <a:pt x="200" y="116"/>
                  </a:lnTo>
                  <a:lnTo>
                    <a:pt x="215" y="114"/>
                  </a:lnTo>
                  <a:lnTo>
                    <a:pt x="221" y="95"/>
                  </a:lnTo>
                  <a:lnTo>
                    <a:pt x="232" y="90"/>
                  </a:lnTo>
                  <a:lnTo>
                    <a:pt x="246" y="77"/>
                  </a:lnTo>
                  <a:lnTo>
                    <a:pt x="258" y="75"/>
                  </a:lnTo>
                  <a:lnTo>
                    <a:pt x="258" y="79"/>
                  </a:lnTo>
                  <a:lnTo>
                    <a:pt x="260" y="85"/>
                  </a:lnTo>
                  <a:lnTo>
                    <a:pt x="273" y="98"/>
                  </a:lnTo>
                  <a:lnTo>
                    <a:pt x="282" y="101"/>
                  </a:lnTo>
                  <a:lnTo>
                    <a:pt x="293" y="116"/>
                  </a:lnTo>
                  <a:lnTo>
                    <a:pt x="288" y="132"/>
                  </a:lnTo>
                  <a:lnTo>
                    <a:pt x="284" y="146"/>
                  </a:lnTo>
                  <a:lnTo>
                    <a:pt x="299" y="150"/>
                  </a:lnTo>
                  <a:lnTo>
                    <a:pt x="315" y="152"/>
                  </a:lnTo>
                  <a:lnTo>
                    <a:pt x="333" y="159"/>
                  </a:lnTo>
                  <a:lnTo>
                    <a:pt x="350" y="165"/>
                  </a:lnTo>
                  <a:lnTo>
                    <a:pt x="354" y="180"/>
                  </a:lnTo>
                  <a:lnTo>
                    <a:pt x="360" y="194"/>
                  </a:lnTo>
                  <a:lnTo>
                    <a:pt x="380" y="195"/>
                  </a:lnTo>
                  <a:lnTo>
                    <a:pt x="400" y="197"/>
                  </a:lnTo>
                  <a:lnTo>
                    <a:pt x="420" y="198"/>
                  </a:lnTo>
                  <a:lnTo>
                    <a:pt x="441" y="199"/>
                  </a:lnTo>
                  <a:lnTo>
                    <a:pt x="444" y="204"/>
                  </a:lnTo>
                  <a:lnTo>
                    <a:pt x="460" y="207"/>
                  </a:lnTo>
                  <a:lnTo>
                    <a:pt x="477" y="211"/>
                  </a:lnTo>
                  <a:lnTo>
                    <a:pt x="485" y="217"/>
                  </a:lnTo>
                  <a:lnTo>
                    <a:pt x="501" y="210"/>
                  </a:lnTo>
                  <a:lnTo>
                    <a:pt x="516" y="203"/>
                  </a:lnTo>
                  <a:lnTo>
                    <a:pt x="536" y="201"/>
                  </a:lnTo>
                  <a:lnTo>
                    <a:pt x="555" y="200"/>
                  </a:lnTo>
                  <a:lnTo>
                    <a:pt x="575" y="188"/>
                  </a:lnTo>
                  <a:lnTo>
                    <a:pt x="596" y="177"/>
                  </a:lnTo>
                  <a:lnTo>
                    <a:pt x="592" y="168"/>
                  </a:lnTo>
                  <a:lnTo>
                    <a:pt x="600" y="151"/>
                  </a:lnTo>
                  <a:lnTo>
                    <a:pt x="617" y="156"/>
                  </a:lnTo>
                  <a:lnTo>
                    <a:pt x="636" y="149"/>
                  </a:lnTo>
                  <a:lnTo>
                    <a:pt x="656" y="144"/>
                  </a:lnTo>
                  <a:lnTo>
                    <a:pt x="668" y="132"/>
                  </a:lnTo>
                  <a:lnTo>
                    <a:pt x="690" y="122"/>
                  </a:lnTo>
                  <a:lnTo>
                    <a:pt x="716" y="123"/>
                  </a:lnTo>
                  <a:lnTo>
                    <a:pt x="718" y="114"/>
                  </a:lnTo>
                  <a:lnTo>
                    <a:pt x="698" y="97"/>
                  </a:lnTo>
                  <a:lnTo>
                    <a:pt x="684" y="104"/>
                  </a:lnTo>
                  <a:lnTo>
                    <a:pt x="681" y="101"/>
                  </a:lnTo>
                  <a:lnTo>
                    <a:pt x="665" y="101"/>
                  </a:lnTo>
                  <a:lnTo>
                    <a:pt x="658" y="93"/>
                  </a:lnTo>
                  <a:lnTo>
                    <a:pt x="663" y="92"/>
                  </a:lnTo>
                  <a:lnTo>
                    <a:pt x="671" y="78"/>
                  </a:lnTo>
                  <a:lnTo>
                    <a:pt x="678" y="63"/>
                  </a:lnTo>
                  <a:lnTo>
                    <a:pt x="698" y="68"/>
                  </a:lnTo>
                  <a:lnTo>
                    <a:pt x="717" y="56"/>
                  </a:lnTo>
                  <a:lnTo>
                    <a:pt x="723" y="43"/>
                  </a:lnTo>
                  <a:lnTo>
                    <a:pt x="741" y="20"/>
                  </a:lnTo>
                  <a:lnTo>
                    <a:pt x="736" y="13"/>
                  </a:lnTo>
                  <a:lnTo>
                    <a:pt x="731" y="11"/>
                  </a:lnTo>
                  <a:lnTo>
                    <a:pt x="750" y="1"/>
                  </a:lnTo>
                  <a:lnTo>
                    <a:pt x="770" y="0"/>
                  </a:lnTo>
                  <a:lnTo>
                    <a:pt x="788" y="0"/>
                  </a:lnTo>
                  <a:lnTo>
                    <a:pt x="815" y="12"/>
                  </a:lnTo>
                  <a:lnTo>
                    <a:pt x="820" y="24"/>
                  </a:lnTo>
                  <a:lnTo>
                    <a:pt x="825" y="37"/>
                  </a:lnTo>
                  <a:lnTo>
                    <a:pt x="830" y="49"/>
                  </a:lnTo>
                  <a:lnTo>
                    <a:pt x="834" y="62"/>
                  </a:lnTo>
                  <a:lnTo>
                    <a:pt x="846" y="69"/>
                  </a:lnTo>
                  <a:lnTo>
                    <a:pt x="868" y="77"/>
                  </a:lnTo>
                  <a:lnTo>
                    <a:pt x="879" y="83"/>
                  </a:lnTo>
                  <a:lnTo>
                    <a:pt x="884" y="103"/>
                  </a:lnTo>
                  <a:lnTo>
                    <a:pt x="909" y="99"/>
                  </a:lnTo>
                  <a:lnTo>
                    <a:pt x="936" y="92"/>
                  </a:lnTo>
                  <a:lnTo>
                    <a:pt x="935" y="108"/>
                  </a:lnTo>
                  <a:lnTo>
                    <a:pt x="922" y="129"/>
                  </a:lnTo>
                  <a:lnTo>
                    <a:pt x="910" y="151"/>
                  </a:lnTo>
                  <a:lnTo>
                    <a:pt x="893" y="149"/>
                  </a:lnTo>
                  <a:lnTo>
                    <a:pt x="884" y="158"/>
                  </a:lnTo>
                  <a:lnTo>
                    <a:pt x="884" y="175"/>
                  </a:lnTo>
                  <a:lnTo>
                    <a:pt x="884" y="191"/>
                  </a:lnTo>
                  <a:lnTo>
                    <a:pt x="875" y="195"/>
                  </a:lnTo>
                  <a:lnTo>
                    <a:pt x="876" y="200"/>
                  </a:lnTo>
                  <a:lnTo>
                    <a:pt x="864" y="191"/>
                  </a:lnTo>
                  <a:lnTo>
                    <a:pt x="858" y="200"/>
                  </a:lnTo>
                  <a:lnTo>
                    <a:pt x="844" y="209"/>
                  </a:lnTo>
                  <a:lnTo>
                    <a:pt x="837" y="210"/>
                  </a:lnTo>
                  <a:lnTo>
                    <a:pt x="837" y="219"/>
                  </a:lnTo>
                  <a:lnTo>
                    <a:pt x="822" y="213"/>
                  </a:lnTo>
                  <a:lnTo>
                    <a:pt x="814" y="217"/>
                  </a:lnTo>
                  <a:lnTo>
                    <a:pt x="795" y="234"/>
                  </a:lnTo>
                  <a:lnTo>
                    <a:pt x="779" y="243"/>
                  </a:lnTo>
                  <a:lnTo>
                    <a:pt x="770" y="248"/>
                  </a:lnTo>
                  <a:lnTo>
                    <a:pt x="756" y="255"/>
                  </a:lnTo>
                  <a:lnTo>
                    <a:pt x="743" y="263"/>
                  </a:lnTo>
                  <a:lnTo>
                    <a:pt x="729" y="267"/>
                  </a:lnTo>
                  <a:lnTo>
                    <a:pt x="741" y="257"/>
                  </a:lnTo>
                  <a:lnTo>
                    <a:pt x="732" y="253"/>
                  </a:lnTo>
                  <a:lnTo>
                    <a:pt x="746" y="234"/>
                  </a:lnTo>
                  <a:lnTo>
                    <a:pt x="741" y="229"/>
                  </a:lnTo>
                  <a:lnTo>
                    <a:pt x="729" y="231"/>
                  </a:lnTo>
                  <a:lnTo>
                    <a:pt x="714" y="243"/>
                  </a:lnTo>
                  <a:lnTo>
                    <a:pt x="700" y="255"/>
                  </a:lnTo>
                  <a:lnTo>
                    <a:pt x="686" y="263"/>
                  </a:lnTo>
                  <a:lnTo>
                    <a:pt x="677" y="264"/>
                  </a:lnTo>
                  <a:lnTo>
                    <a:pt x="676" y="276"/>
                  </a:lnTo>
                  <a:lnTo>
                    <a:pt x="694" y="282"/>
                  </a:lnTo>
                  <a:lnTo>
                    <a:pt x="695" y="297"/>
                  </a:lnTo>
                  <a:lnTo>
                    <a:pt x="707" y="295"/>
                  </a:lnTo>
                  <a:lnTo>
                    <a:pt x="725" y="287"/>
                  </a:lnTo>
                  <a:lnTo>
                    <a:pt x="741" y="294"/>
                  </a:lnTo>
                  <a:lnTo>
                    <a:pt x="749" y="296"/>
                  </a:lnTo>
                  <a:lnTo>
                    <a:pt x="746" y="305"/>
                  </a:lnTo>
                  <a:lnTo>
                    <a:pt x="737" y="303"/>
                  </a:lnTo>
                  <a:lnTo>
                    <a:pt x="723" y="311"/>
                  </a:lnTo>
                  <a:lnTo>
                    <a:pt x="713" y="319"/>
                  </a:lnTo>
                  <a:lnTo>
                    <a:pt x="707" y="325"/>
                  </a:lnTo>
                  <a:lnTo>
                    <a:pt x="695" y="343"/>
                  </a:lnTo>
                  <a:lnTo>
                    <a:pt x="712" y="357"/>
                  </a:lnTo>
                  <a:lnTo>
                    <a:pt x="718" y="372"/>
                  </a:lnTo>
                  <a:lnTo>
                    <a:pt x="723" y="386"/>
                  </a:lnTo>
                  <a:lnTo>
                    <a:pt x="734" y="402"/>
                  </a:lnTo>
                  <a:lnTo>
                    <a:pt x="712" y="393"/>
                  </a:lnTo>
                  <a:lnTo>
                    <a:pt x="712" y="396"/>
                  </a:lnTo>
                  <a:lnTo>
                    <a:pt x="723" y="405"/>
                  </a:lnTo>
                  <a:lnTo>
                    <a:pt x="734" y="415"/>
                  </a:lnTo>
                  <a:lnTo>
                    <a:pt x="714" y="426"/>
                  </a:lnTo>
                  <a:lnTo>
                    <a:pt x="708" y="429"/>
                  </a:lnTo>
                  <a:lnTo>
                    <a:pt x="717" y="431"/>
                  </a:lnTo>
                  <a:lnTo>
                    <a:pt x="726" y="429"/>
                  </a:lnTo>
                  <a:lnTo>
                    <a:pt x="736" y="435"/>
                  </a:lnTo>
                  <a:lnTo>
                    <a:pt x="728" y="443"/>
                  </a:lnTo>
                  <a:lnTo>
                    <a:pt x="734" y="443"/>
                  </a:lnTo>
                  <a:lnTo>
                    <a:pt x="732" y="446"/>
                  </a:lnTo>
                  <a:lnTo>
                    <a:pt x="726" y="450"/>
                  </a:lnTo>
                  <a:lnTo>
                    <a:pt x="726" y="453"/>
                  </a:lnTo>
                  <a:lnTo>
                    <a:pt x="726" y="457"/>
                  </a:lnTo>
                  <a:lnTo>
                    <a:pt x="724" y="457"/>
                  </a:lnTo>
                  <a:lnTo>
                    <a:pt x="726" y="464"/>
                  </a:lnTo>
                  <a:lnTo>
                    <a:pt x="722" y="465"/>
                  </a:lnTo>
                  <a:lnTo>
                    <a:pt x="711" y="470"/>
                  </a:lnTo>
                  <a:lnTo>
                    <a:pt x="713" y="475"/>
                  </a:lnTo>
                  <a:lnTo>
                    <a:pt x="707" y="485"/>
                  </a:lnTo>
                  <a:lnTo>
                    <a:pt x="698" y="498"/>
                  </a:lnTo>
                  <a:lnTo>
                    <a:pt x="695" y="500"/>
                  </a:lnTo>
                  <a:lnTo>
                    <a:pt x="698" y="503"/>
                  </a:lnTo>
                  <a:lnTo>
                    <a:pt x="689" y="507"/>
                  </a:lnTo>
                  <a:lnTo>
                    <a:pt x="688" y="507"/>
                  </a:lnTo>
                  <a:lnTo>
                    <a:pt x="694" y="510"/>
                  </a:lnTo>
                  <a:lnTo>
                    <a:pt x="692" y="519"/>
                  </a:lnTo>
                  <a:lnTo>
                    <a:pt x="688" y="518"/>
                  </a:lnTo>
                  <a:lnTo>
                    <a:pt x="687" y="523"/>
                  </a:lnTo>
                  <a:lnTo>
                    <a:pt x="682" y="527"/>
                  </a:lnTo>
                  <a:lnTo>
                    <a:pt x="680" y="529"/>
                  </a:lnTo>
                  <a:lnTo>
                    <a:pt x="677" y="535"/>
                  </a:lnTo>
                  <a:lnTo>
                    <a:pt x="668" y="536"/>
                  </a:lnTo>
                  <a:lnTo>
                    <a:pt x="665" y="539"/>
                  </a:lnTo>
                  <a:lnTo>
                    <a:pt x="666" y="542"/>
                  </a:lnTo>
                  <a:lnTo>
                    <a:pt x="660" y="548"/>
                  </a:lnTo>
                  <a:lnTo>
                    <a:pt x="645" y="559"/>
                  </a:lnTo>
                  <a:lnTo>
                    <a:pt x="645" y="560"/>
                  </a:lnTo>
                  <a:lnTo>
                    <a:pt x="638" y="565"/>
                  </a:lnTo>
                  <a:lnTo>
                    <a:pt x="628" y="567"/>
                  </a:lnTo>
                  <a:lnTo>
                    <a:pt x="627" y="567"/>
                  </a:lnTo>
                  <a:lnTo>
                    <a:pt x="624" y="570"/>
                  </a:lnTo>
                  <a:lnTo>
                    <a:pt x="617" y="571"/>
                  </a:lnTo>
                  <a:lnTo>
                    <a:pt x="614" y="570"/>
                  </a:lnTo>
                  <a:lnTo>
                    <a:pt x="609" y="573"/>
                  </a:lnTo>
                  <a:lnTo>
                    <a:pt x="606" y="576"/>
                  </a:lnTo>
                  <a:lnTo>
                    <a:pt x="602" y="575"/>
                  </a:lnTo>
                  <a:lnTo>
                    <a:pt x="596" y="563"/>
                  </a:lnTo>
                  <a:lnTo>
                    <a:pt x="591" y="567"/>
                  </a:lnTo>
                  <a:lnTo>
                    <a:pt x="592" y="581"/>
                  </a:lnTo>
                  <a:lnTo>
                    <a:pt x="588" y="576"/>
                  </a:lnTo>
                  <a:lnTo>
                    <a:pt x="587" y="583"/>
                  </a:lnTo>
                  <a:lnTo>
                    <a:pt x="585" y="582"/>
                  </a:lnTo>
                  <a:lnTo>
                    <a:pt x="578" y="588"/>
                  </a:lnTo>
                  <a:lnTo>
                    <a:pt x="574" y="584"/>
                  </a:lnTo>
                  <a:lnTo>
                    <a:pt x="572" y="588"/>
                  </a:lnTo>
                  <a:lnTo>
                    <a:pt x="567" y="587"/>
                  </a:lnTo>
                  <a:lnTo>
                    <a:pt x="555" y="593"/>
                  </a:lnTo>
                  <a:lnTo>
                    <a:pt x="545" y="596"/>
                  </a:lnTo>
                  <a:lnTo>
                    <a:pt x="542" y="597"/>
                  </a:lnTo>
                  <a:lnTo>
                    <a:pt x="539" y="606"/>
                  </a:lnTo>
                  <a:lnTo>
                    <a:pt x="542" y="615"/>
                  </a:lnTo>
                  <a:lnTo>
                    <a:pt x="532" y="614"/>
                  </a:lnTo>
                  <a:lnTo>
                    <a:pt x="532" y="596"/>
                  </a:lnTo>
                  <a:lnTo>
                    <a:pt x="528" y="591"/>
                  </a:lnTo>
                  <a:lnTo>
                    <a:pt x="521" y="593"/>
                  </a:lnTo>
                  <a:lnTo>
                    <a:pt x="516" y="590"/>
                  </a:lnTo>
                  <a:lnTo>
                    <a:pt x="512" y="587"/>
                  </a:lnTo>
                  <a:lnTo>
                    <a:pt x="509" y="590"/>
                  </a:lnTo>
                  <a:lnTo>
                    <a:pt x="503" y="593"/>
                  </a:lnTo>
                  <a:lnTo>
                    <a:pt x="488" y="585"/>
                  </a:lnTo>
                  <a:lnTo>
                    <a:pt x="482" y="579"/>
                  </a:lnTo>
                  <a:lnTo>
                    <a:pt x="482" y="567"/>
                  </a:lnTo>
                  <a:lnTo>
                    <a:pt x="464" y="561"/>
                  </a:lnTo>
                  <a:lnTo>
                    <a:pt x="456" y="560"/>
                  </a:lnTo>
                  <a:lnTo>
                    <a:pt x="444" y="571"/>
                  </a:lnTo>
                  <a:lnTo>
                    <a:pt x="440" y="571"/>
                  </a:lnTo>
                  <a:lnTo>
                    <a:pt x="436" y="572"/>
                  </a:lnTo>
                  <a:lnTo>
                    <a:pt x="432" y="571"/>
                  </a:lnTo>
                  <a:lnTo>
                    <a:pt x="425" y="572"/>
                  </a:lnTo>
                  <a:lnTo>
                    <a:pt x="422" y="575"/>
                  </a:lnTo>
                  <a:lnTo>
                    <a:pt x="413" y="572"/>
                  </a:lnTo>
                  <a:lnTo>
                    <a:pt x="408" y="576"/>
                  </a:lnTo>
                  <a:lnTo>
                    <a:pt x="400" y="577"/>
                  </a:lnTo>
                  <a:lnTo>
                    <a:pt x="400" y="599"/>
                  </a:lnTo>
                  <a:lnTo>
                    <a:pt x="393" y="595"/>
                  </a:lnTo>
                  <a:lnTo>
                    <a:pt x="392" y="591"/>
                  </a:lnTo>
                  <a:lnTo>
                    <a:pt x="387" y="590"/>
                  </a:lnTo>
                  <a:lnTo>
                    <a:pt x="375" y="593"/>
                  </a:lnTo>
                  <a:lnTo>
                    <a:pt x="369" y="582"/>
                  </a:lnTo>
                  <a:lnTo>
                    <a:pt x="362" y="578"/>
                  </a:lnTo>
                  <a:lnTo>
                    <a:pt x="366" y="564"/>
                  </a:lnTo>
                  <a:lnTo>
                    <a:pt x="357" y="559"/>
                  </a:lnTo>
                  <a:lnTo>
                    <a:pt x="356" y="546"/>
                  </a:lnTo>
                  <a:lnTo>
                    <a:pt x="354" y="543"/>
                  </a:lnTo>
                  <a:lnTo>
                    <a:pt x="336" y="546"/>
                  </a:lnTo>
                  <a:lnTo>
                    <a:pt x="338" y="537"/>
                  </a:lnTo>
                  <a:lnTo>
                    <a:pt x="339" y="530"/>
                  </a:lnTo>
                  <a:lnTo>
                    <a:pt x="351" y="517"/>
                  </a:lnTo>
                  <a:lnTo>
                    <a:pt x="356" y="509"/>
                  </a:lnTo>
                  <a:lnTo>
                    <a:pt x="357" y="493"/>
                  </a:lnTo>
                  <a:lnTo>
                    <a:pt x="358" y="479"/>
                  </a:lnTo>
                  <a:lnTo>
                    <a:pt x="352" y="475"/>
                  </a:lnTo>
                  <a:lnTo>
                    <a:pt x="342" y="461"/>
                  </a:lnTo>
                  <a:lnTo>
                    <a:pt x="339" y="467"/>
                  </a:lnTo>
                  <a:lnTo>
                    <a:pt x="323" y="461"/>
                  </a:lnTo>
                  <a:lnTo>
                    <a:pt x="326" y="452"/>
                  </a:lnTo>
                  <a:lnTo>
                    <a:pt x="321" y="450"/>
                  </a:lnTo>
                  <a:lnTo>
                    <a:pt x="323" y="447"/>
                  </a:lnTo>
                  <a:lnTo>
                    <a:pt x="316" y="445"/>
                  </a:lnTo>
                  <a:lnTo>
                    <a:pt x="306" y="450"/>
                  </a:lnTo>
                  <a:lnTo>
                    <a:pt x="293" y="449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05" name="Line 212"/>
            <p:cNvSpPr>
              <a:spLocks noChangeShapeType="1"/>
            </p:cNvSpPr>
            <p:nvPr/>
          </p:nvSpPr>
          <p:spPr bwMode="auto">
            <a:xfrm flipV="1">
              <a:off x="1116" y="2042"/>
              <a:ext cx="19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06" name="Arc 213"/>
            <p:cNvSpPr>
              <a:spLocks/>
            </p:cNvSpPr>
            <p:nvPr/>
          </p:nvSpPr>
          <p:spPr bwMode="auto">
            <a:xfrm flipH="1">
              <a:off x="1111" y="1742"/>
              <a:ext cx="884" cy="576"/>
            </a:xfrm>
            <a:custGeom>
              <a:avLst/>
              <a:gdLst>
                <a:gd name="T0" fmla="*/ 0 w 20794"/>
                <a:gd name="T1" fmla="*/ 0 h 20999"/>
                <a:gd name="T2" fmla="*/ 0 w 20794"/>
                <a:gd name="T3" fmla="*/ 0 h 20999"/>
                <a:gd name="T4" fmla="*/ 0 w 20794"/>
                <a:gd name="T5" fmla="*/ 0 h 20999"/>
                <a:gd name="T6" fmla="*/ 0 60000 65536"/>
                <a:gd name="T7" fmla="*/ 0 60000 65536"/>
                <a:gd name="T8" fmla="*/ 0 60000 65536"/>
                <a:gd name="T9" fmla="*/ 0 w 20794"/>
                <a:gd name="T10" fmla="*/ 0 h 20999"/>
                <a:gd name="T11" fmla="*/ 20794 w 20794"/>
                <a:gd name="T12" fmla="*/ 20999 h 209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94" h="20999" fill="none" extrusionOk="0">
                  <a:moveTo>
                    <a:pt x="5060" y="0"/>
                  </a:moveTo>
                  <a:cubicBezTo>
                    <a:pt x="12660" y="1831"/>
                    <a:pt x="18678" y="7627"/>
                    <a:pt x="20793" y="15153"/>
                  </a:cubicBezTo>
                </a:path>
                <a:path w="20794" h="20999" stroke="0" extrusionOk="0">
                  <a:moveTo>
                    <a:pt x="5060" y="0"/>
                  </a:moveTo>
                  <a:cubicBezTo>
                    <a:pt x="12660" y="1831"/>
                    <a:pt x="18678" y="7627"/>
                    <a:pt x="20793" y="15153"/>
                  </a:cubicBezTo>
                  <a:lnTo>
                    <a:pt x="0" y="20999"/>
                  </a:lnTo>
                  <a:close/>
                </a:path>
              </a:pathLst>
            </a:custGeom>
            <a:noFill/>
            <a:ln w="19050">
              <a:solidFill>
                <a:srgbClr val="800080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607" name="Text Box 214"/>
            <p:cNvSpPr txBox="1">
              <a:spLocks noChangeArrowheads="1"/>
            </p:cNvSpPr>
            <p:nvPr/>
          </p:nvSpPr>
          <p:spPr bwMode="auto">
            <a:xfrm>
              <a:off x="1310" y="1838"/>
              <a:ext cx="116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kumimoji="1" lang="fa-IR" sz="9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endParaRPr>
            </a:p>
          </p:txBody>
        </p:sp>
      </p:grpSp>
      <p:sp>
        <p:nvSpPr>
          <p:cNvPr id="18512" name="Text Box 215"/>
          <p:cNvSpPr txBox="1">
            <a:spLocks noChangeArrowheads="1"/>
          </p:cNvSpPr>
          <p:nvPr/>
        </p:nvSpPr>
        <p:spPr bwMode="auto">
          <a:xfrm>
            <a:off x="685800" y="1981200"/>
            <a:ext cx="2055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It started in Thailand</a:t>
            </a:r>
          </a:p>
        </p:txBody>
      </p:sp>
      <p:sp>
        <p:nvSpPr>
          <p:cNvPr id="18513" name="Text Box 216"/>
          <p:cNvSpPr txBox="1">
            <a:spLocks noChangeArrowheads="1"/>
          </p:cNvSpPr>
          <p:nvPr/>
        </p:nvSpPr>
        <p:spPr bwMode="auto">
          <a:xfrm>
            <a:off x="3673475" y="1866900"/>
            <a:ext cx="19859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Expanded to all over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600" b="1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Southeast Asia</a:t>
            </a:r>
          </a:p>
        </p:txBody>
      </p:sp>
      <p:sp>
        <p:nvSpPr>
          <p:cNvPr id="18514" name="Text Box 217"/>
          <p:cNvSpPr txBox="1">
            <a:spLocks noChangeArrowheads="1"/>
          </p:cNvSpPr>
          <p:nvPr/>
        </p:nvSpPr>
        <p:spPr bwMode="auto">
          <a:xfrm>
            <a:off x="4197350" y="5973763"/>
            <a:ext cx="1870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China</a:t>
            </a: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　</a:t>
            </a: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500 000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India  </a:t>
            </a:r>
            <a:r>
              <a:rPr kumimoji="1" lang="ja-JP" altLang="en-US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　</a:t>
            </a: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3.7 mil.</a:t>
            </a:r>
          </a:p>
        </p:txBody>
      </p:sp>
      <p:sp>
        <p:nvSpPr>
          <p:cNvPr id="18515" name="Text Box 218"/>
          <p:cNvSpPr txBox="1">
            <a:spLocks noChangeArrowheads="1"/>
          </p:cNvSpPr>
          <p:nvPr/>
        </p:nvSpPr>
        <p:spPr bwMode="auto">
          <a:xfrm>
            <a:off x="2911475" y="5059363"/>
            <a:ext cx="585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2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×40</a:t>
            </a:r>
          </a:p>
        </p:txBody>
      </p:sp>
      <p:sp>
        <p:nvSpPr>
          <p:cNvPr id="18516" name="Text Box 219"/>
          <p:cNvSpPr txBox="1">
            <a:spLocks noChangeArrowheads="1"/>
          </p:cNvSpPr>
          <p:nvPr/>
        </p:nvSpPr>
        <p:spPr bwMode="auto">
          <a:xfrm>
            <a:off x="7313613" y="5135563"/>
            <a:ext cx="1200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8000">
                <a:solidFill>
                  <a:srgbClr val="FFFFFF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？</a:t>
            </a:r>
          </a:p>
        </p:txBody>
      </p:sp>
      <p:sp>
        <p:nvSpPr>
          <p:cNvPr id="18517" name="Rectangle 220"/>
          <p:cNvSpPr>
            <a:spLocks noChangeArrowheads="1"/>
          </p:cNvSpPr>
          <p:nvPr/>
        </p:nvSpPr>
        <p:spPr bwMode="auto">
          <a:xfrm>
            <a:off x="0" y="-26988"/>
            <a:ext cx="2266950" cy="765176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3600" b="1">
                <a:solidFill>
                  <a:srgbClr val="720000"/>
                </a:solidFill>
                <a:latin typeface="Times New Roman" pitchFamily="18" charset="0"/>
                <a:ea typeface="HGP創英角ｺﾞｼｯｸUB" pitchFamily="50" charset="-128"/>
              </a:rPr>
              <a:t>Asia</a:t>
            </a:r>
          </a:p>
        </p:txBody>
      </p:sp>
      <p:grpSp>
        <p:nvGrpSpPr>
          <p:cNvPr id="4" name="Group 221"/>
          <p:cNvGrpSpPr>
            <a:grpSpLocks/>
          </p:cNvGrpSpPr>
          <p:nvPr/>
        </p:nvGrpSpPr>
        <p:grpSpPr bwMode="auto">
          <a:xfrm>
            <a:off x="6108700" y="2873375"/>
            <a:ext cx="831850" cy="796925"/>
            <a:chOff x="1881" y="260"/>
            <a:chExt cx="1064" cy="875"/>
          </a:xfrm>
        </p:grpSpPr>
        <p:sp>
          <p:nvSpPr>
            <p:cNvPr id="18533" name="Freeform 222"/>
            <p:cNvSpPr>
              <a:spLocks/>
            </p:cNvSpPr>
            <p:nvPr/>
          </p:nvSpPr>
          <p:spPr bwMode="auto">
            <a:xfrm>
              <a:off x="2422" y="260"/>
              <a:ext cx="523" cy="366"/>
            </a:xfrm>
            <a:custGeom>
              <a:avLst/>
              <a:gdLst>
                <a:gd name="T0" fmla="*/ 21074 w 221"/>
                <a:gd name="T1" fmla="*/ 19606 h 160"/>
                <a:gd name="T2" fmla="*/ 18090 w 221"/>
                <a:gd name="T3" fmla="*/ 17163 h 160"/>
                <a:gd name="T4" fmla="*/ 15148 w 221"/>
                <a:gd name="T5" fmla="*/ 14892 h 160"/>
                <a:gd name="T6" fmla="*/ 13520 w 221"/>
                <a:gd name="T7" fmla="*/ 13908 h 160"/>
                <a:gd name="T8" fmla="*/ 10921 w 221"/>
                <a:gd name="T9" fmla="*/ 12892 h 160"/>
                <a:gd name="T10" fmla="*/ 10921 w 221"/>
                <a:gd name="T11" fmla="*/ 10022 h 160"/>
                <a:gd name="T12" fmla="*/ 8747 w 221"/>
                <a:gd name="T13" fmla="*/ 8125 h 160"/>
                <a:gd name="T14" fmla="*/ 5422 w 221"/>
                <a:gd name="T15" fmla="*/ 10022 h 160"/>
                <a:gd name="T16" fmla="*/ 3696 w 221"/>
                <a:gd name="T17" fmla="*/ 10758 h 160"/>
                <a:gd name="T18" fmla="*/ 3192 w 221"/>
                <a:gd name="T19" fmla="*/ 12019 h 160"/>
                <a:gd name="T20" fmla="*/ 0 w 221"/>
                <a:gd name="T21" fmla="*/ 11465 h 160"/>
                <a:gd name="T22" fmla="*/ 1037 w 221"/>
                <a:gd name="T23" fmla="*/ 9010 h 160"/>
                <a:gd name="T24" fmla="*/ 1950 w 221"/>
                <a:gd name="T25" fmla="*/ 6760 h 160"/>
                <a:gd name="T26" fmla="*/ 3192 w 221"/>
                <a:gd name="T27" fmla="*/ 4321 h 160"/>
                <a:gd name="T28" fmla="*/ 4016 w 221"/>
                <a:gd name="T29" fmla="*/ 1999 h 160"/>
                <a:gd name="T30" fmla="*/ 8098 w 221"/>
                <a:gd name="T31" fmla="*/ 1125 h 160"/>
                <a:gd name="T32" fmla="*/ 11958 w 221"/>
                <a:gd name="T33" fmla="*/ 0 h 160"/>
                <a:gd name="T34" fmla="*/ 14237 w 221"/>
                <a:gd name="T35" fmla="*/ 1450 h 160"/>
                <a:gd name="T36" fmla="*/ 16459 w 221"/>
                <a:gd name="T37" fmla="*/ 3015 h 160"/>
                <a:gd name="T38" fmla="*/ 17216 w 221"/>
                <a:gd name="T39" fmla="*/ 5588 h 160"/>
                <a:gd name="T40" fmla="*/ 19668 w 221"/>
                <a:gd name="T41" fmla="*/ 5588 h 160"/>
                <a:gd name="T42" fmla="*/ 22491 w 221"/>
                <a:gd name="T43" fmla="*/ 5886 h 160"/>
                <a:gd name="T44" fmla="*/ 24927 w 221"/>
                <a:gd name="T45" fmla="*/ 6023 h 160"/>
                <a:gd name="T46" fmla="*/ 27750 w 221"/>
                <a:gd name="T47" fmla="*/ 6128 h 160"/>
                <a:gd name="T48" fmla="*/ 28942 w 221"/>
                <a:gd name="T49" fmla="*/ 7885 h 160"/>
                <a:gd name="T50" fmla="*/ 27913 w 221"/>
                <a:gd name="T51" fmla="*/ 10022 h 160"/>
                <a:gd name="T52" fmla="*/ 29541 w 221"/>
                <a:gd name="T53" fmla="*/ 11145 h 160"/>
                <a:gd name="T54" fmla="*/ 31238 w 221"/>
                <a:gd name="T55" fmla="*/ 12019 h 160"/>
                <a:gd name="T56" fmla="*/ 34819 w 221"/>
                <a:gd name="T57" fmla="*/ 10591 h 160"/>
                <a:gd name="T58" fmla="*/ 38302 w 221"/>
                <a:gd name="T59" fmla="*/ 9010 h 160"/>
                <a:gd name="T60" fmla="*/ 38832 w 221"/>
                <a:gd name="T61" fmla="*/ 11145 h 160"/>
                <a:gd name="T62" fmla="*/ 35848 w 221"/>
                <a:gd name="T63" fmla="*/ 12460 h 160"/>
                <a:gd name="T64" fmla="*/ 31770 w 221"/>
                <a:gd name="T65" fmla="*/ 14457 h 160"/>
                <a:gd name="T66" fmla="*/ 27750 w 221"/>
                <a:gd name="T67" fmla="*/ 16484 h 160"/>
                <a:gd name="T68" fmla="*/ 28136 w 221"/>
                <a:gd name="T69" fmla="*/ 17607 h 160"/>
                <a:gd name="T70" fmla="*/ 29541 w 221"/>
                <a:gd name="T71" fmla="*/ 18481 h 160"/>
                <a:gd name="T72" fmla="*/ 29541 w 221"/>
                <a:gd name="T73" fmla="*/ 19460 h 160"/>
                <a:gd name="T74" fmla="*/ 27913 w 221"/>
                <a:gd name="T75" fmla="*/ 21223 h 160"/>
                <a:gd name="T76" fmla="*/ 26188 w 221"/>
                <a:gd name="T77" fmla="*/ 22925 h 160"/>
                <a:gd name="T78" fmla="*/ 23897 w 221"/>
                <a:gd name="T79" fmla="*/ 22479 h 160"/>
                <a:gd name="T80" fmla="*/ 21230 w 221"/>
                <a:gd name="T81" fmla="*/ 22035 h 160"/>
                <a:gd name="T82" fmla="*/ 21074 w 221"/>
                <a:gd name="T83" fmla="*/ 19606 h 1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1"/>
                <a:gd name="T127" fmla="*/ 0 h 160"/>
                <a:gd name="T128" fmla="*/ 221 w 221"/>
                <a:gd name="T129" fmla="*/ 160 h 16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1" h="160">
                  <a:moveTo>
                    <a:pt x="120" y="137"/>
                  </a:moveTo>
                  <a:lnTo>
                    <a:pt x="103" y="120"/>
                  </a:lnTo>
                  <a:lnTo>
                    <a:pt x="86" y="104"/>
                  </a:lnTo>
                  <a:lnTo>
                    <a:pt x="77" y="97"/>
                  </a:lnTo>
                  <a:lnTo>
                    <a:pt x="62" y="90"/>
                  </a:lnTo>
                  <a:lnTo>
                    <a:pt x="62" y="70"/>
                  </a:lnTo>
                  <a:lnTo>
                    <a:pt x="50" y="57"/>
                  </a:lnTo>
                  <a:lnTo>
                    <a:pt x="31" y="70"/>
                  </a:lnTo>
                  <a:lnTo>
                    <a:pt x="21" y="75"/>
                  </a:lnTo>
                  <a:lnTo>
                    <a:pt x="18" y="84"/>
                  </a:lnTo>
                  <a:lnTo>
                    <a:pt x="0" y="80"/>
                  </a:lnTo>
                  <a:lnTo>
                    <a:pt x="6" y="63"/>
                  </a:lnTo>
                  <a:lnTo>
                    <a:pt x="11" y="47"/>
                  </a:lnTo>
                  <a:lnTo>
                    <a:pt x="18" y="30"/>
                  </a:lnTo>
                  <a:lnTo>
                    <a:pt x="23" y="14"/>
                  </a:lnTo>
                  <a:lnTo>
                    <a:pt x="46" y="8"/>
                  </a:lnTo>
                  <a:lnTo>
                    <a:pt x="68" y="0"/>
                  </a:lnTo>
                  <a:lnTo>
                    <a:pt x="81" y="10"/>
                  </a:lnTo>
                  <a:lnTo>
                    <a:pt x="94" y="21"/>
                  </a:lnTo>
                  <a:lnTo>
                    <a:pt x="98" y="39"/>
                  </a:lnTo>
                  <a:lnTo>
                    <a:pt x="112" y="39"/>
                  </a:lnTo>
                  <a:lnTo>
                    <a:pt x="128" y="41"/>
                  </a:lnTo>
                  <a:lnTo>
                    <a:pt x="142" y="42"/>
                  </a:lnTo>
                  <a:lnTo>
                    <a:pt x="158" y="43"/>
                  </a:lnTo>
                  <a:lnTo>
                    <a:pt x="165" y="55"/>
                  </a:lnTo>
                  <a:lnTo>
                    <a:pt x="159" y="70"/>
                  </a:lnTo>
                  <a:lnTo>
                    <a:pt x="168" y="78"/>
                  </a:lnTo>
                  <a:lnTo>
                    <a:pt x="178" y="84"/>
                  </a:lnTo>
                  <a:lnTo>
                    <a:pt x="198" y="74"/>
                  </a:lnTo>
                  <a:lnTo>
                    <a:pt x="218" y="63"/>
                  </a:lnTo>
                  <a:lnTo>
                    <a:pt x="221" y="78"/>
                  </a:lnTo>
                  <a:lnTo>
                    <a:pt x="204" y="87"/>
                  </a:lnTo>
                  <a:lnTo>
                    <a:pt x="181" y="101"/>
                  </a:lnTo>
                  <a:lnTo>
                    <a:pt x="158" y="115"/>
                  </a:lnTo>
                  <a:lnTo>
                    <a:pt x="160" y="123"/>
                  </a:lnTo>
                  <a:lnTo>
                    <a:pt x="168" y="129"/>
                  </a:lnTo>
                  <a:lnTo>
                    <a:pt x="168" y="136"/>
                  </a:lnTo>
                  <a:lnTo>
                    <a:pt x="159" y="148"/>
                  </a:lnTo>
                  <a:lnTo>
                    <a:pt x="149" y="160"/>
                  </a:lnTo>
                  <a:lnTo>
                    <a:pt x="136" y="157"/>
                  </a:lnTo>
                  <a:lnTo>
                    <a:pt x="121" y="154"/>
                  </a:lnTo>
                  <a:lnTo>
                    <a:pt x="120" y="137"/>
                  </a:lnTo>
                  <a:close/>
                </a:path>
              </a:pathLst>
            </a:custGeom>
            <a:solidFill>
              <a:schemeClr val="bg1"/>
            </a:solidFill>
            <a:ln w="1651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34" name="Freeform 223"/>
            <p:cNvSpPr>
              <a:spLocks/>
            </p:cNvSpPr>
            <p:nvPr/>
          </p:nvSpPr>
          <p:spPr bwMode="auto">
            <a:xfrm>
              <a:off x="1944" y="524"/>
              <a:ext cx="593" cy="611"/>
            </a:xfrm>
            <a:custGeom>
              <a:avLst/>
              <a:gdLst>
                <a:gd name="T0" fmla="*/ 0 w 251"/>
                <a:gd name="T1" fmla="*/ 14987 h 269"/>
                <a:gd name="T2" fmla="*/ 2807 w 251"/>
                <a:gd name="T3" fmla="*/ 11236 h 269"/>
                <a:gd name="T4" fmla="*/ 2060 w 251"/>
                <a:gd name="T5" fmla="*/ 9317 h 269"/>
                <a:gd name="T6" fmla="*/ 659 w 251"/>
                <a:gd name="T7" fmla="*/ 4654 h 269"/>
                <a:gd name="T8" fmla="*/ 2266 w 251"/>
                <a:gd name="T9" fmla="*/ 666 h 269"/>
                <a:gd name="T10" fmla="*/ 3979 w 251"/>
                <a:gd name="T11" fmla="*/ 129 h 269"/>
                <a:gd name="T12" fmla="*/ 6263 w 251"/>
                <a:gd name="T13" fmla="*/ 1944 h 269"/>
                <a:gd name="T14" fmla="*/ 12368 w 251"/>
                <a:gd name="T15" fmla="*/ 0 h 269"/>
                <a:gd name="T16" fmla="*/ 11614 w 251"/>
                <a:gd name="T17" fmla="*/ 1806 h 269"/>
                <a:gd name="T18" fmla="*/ 13559 w 251"/>
                <a:gd name="T19" fmla="*/ 5381 h 269"/>
                <a:gd name="T20" fmla="*/ 17721 w 251"/>
                <a:gd name="T21" fmla="*/ 6996 h 269"/>
                <a:gd name="T22" fmla="*/ 22456 w 251"/>
                <a:gd name="T23" fmla="*/ 7430 h 269"/>
                <a:gd name="T24" fmla="*/ 25239 w 251"/>
                <a:gd name="T25" fmla="*/ 6598 h 269"/>
                <a:gd name="T26" fmla="*/ 26045 w 251"/>
                <a:gd name="T27" fmla="*/ 5944 h 269"/>
                <a:gd name="T28" fmla="*/ 32306 w 251"/>
                <a:gd name="T29" fmla="*/ 3998 h 269"/>
                <a:gd name="T30" fmla="*/ 38413 w 251"/>
                <a:gd name="T31" fmla="*/ 5088 h 269"/>
                <a:gd name="T32" fmla="*/ 41366 w 251"/>
                <a:gd name="T33" fmla="*/ 7430 h 269"/>
                <a:gd name="T34" fmla="*/ 43124 w 251"/>
                <a:gd name="T35" fmla="*/ 10278 h 269"/>
                <a:gd name="T36" fmla="*/ 40473 w 251"/>
                <a:gd name="T37" fmla="*/ 13606 h 269"/>
                <a:gd name="T38" fmla="*/ 40473 w 251"/>
                <a:gd name="T39" fmla="*/ 15538 h 269"/>
                <a:gd name="T40" fmla="*/ 39322 w 251"/>
                <a:gd name="T41" fmla="*/ 18257 h 269"/>
                <a:gd name="T42" fmla="*/ 41219 w 251"/>
                <a:gd name="T43" fmla="*/ 21162 h 269"/>
                <a:gd name="T44" fmla="*/ 37754 w 251"/>
                <a:gd name="T45" fmla="*/ 24969 h 269"/>
                <a:gd name="T46" fmla="*/ 40350 w 251"/>
                <a:gd name="T47" fmla="*/ 28426 h 269"/>
                <a:gd name="T48" fmla="*/ 42091 w 251"/>
                <a:gd name="T49" fmla="*/ 31863 h 269"/>
                <a:gd name="T50" fmla="*/ 42254 w 251"/>
                <a:gd name="T51" fmla="*/ 33376 h 269"/>
                <a:gd name="T52" fmla="*/ 38295 w 251"/>
                <a:gd name="T53" fmla="*/ 35004 h 269"/>
                <a:gd name="T54" fmla="*/ 34455 w 251"/>
                <a:gd name="T55" fmla="*/ 36517 h 269"/>
                <a:gd name="T56" fmla="*/ 28851 w 251"/>
                <a:gd name="T57" fmla="*/ 35856 h 269"/>
                <a:gd name="T58" fmla="*/ 25386 w 251"/>
                <a:gd name="T59" fmla="*/ 33623 h 269"/>
                <a:gd name="T60" fmla="*/ 22456 w 251"/>
                <a:gd name="T61" fmla="*/ 32821 h 269"/>
                <a:gd name="T62" fmla="*/ 16209 w 251"/>
                <a:gd name="T63" fmla="*/ 32528 h 269"/>
                <a:gd name="T64" fmla="*/ 12146 w 251"/>
                <a:gd name="T65" fmla="*/ 30232 h 269"/>
                <a:gd name="T66" fmla="*/ 9942 w 251"/>
                <a:gd name="T67" fmla="*/ 26904 h 269"/>
                <a:gd name="T68" fmla="*/ 7501 w 251"/>
                <a:gd name="T69" fmla="*/ 24304 h 269"/>
                <a:gd name="T70" fmla="*/ 6632 w 251"/>
                <a:gd name="T71" fmla="*/ 23345 h 269"/>
                <a:gd name="T72" fmla="*/ 4706 w 251"/>
                <a:gd name="T73" fmla="*/ 24856 h 269"/>
                <a:gd name="T74" fmla="*/ 4326 w 251"/>
                <a:gd name="T75" fmla="*/ 22123 h 269"/>
                <a:gd name="T76" fmla="*/ 4482 w 251"/>
                <a:gd name="T77" fmla="*/ 20074 h 269"/>
                <a:gd name="T78" fmla="*/ 2266 w 251"/>
                <a:gd name="T79" fmla="*/ 17835 h 26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51"/>
                <a:gd name="T121" fmla="*/ 0 h 269"/>
                <a:gd name="T122" fmla="*/ 251 w 251"/>
                <a:gd name="T123" fmla="*/ 269 h 26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51" h="269">
                  <a:moveTo>
                    <a:pt x="4" y="121"/>
                  </a:moveTo>
                  <a:lnTo>
                    <a:pt x="0" y="109"/>
                  </a:lnTo>
                  <a:lnTo>
                    <a:pt x="3" y="99"/>
                  </a:lnTo>
                  <a:lnTo>
                    <a:pt x="16" y="82"/>
                  </a:lnTo>
                  <a:lnTo>
                    <a:pt x="19" y="74"/>
                  </a:lnTo>
                  <a:lnTo>
                    <a:pt x="12" y="68"/>
                  </a:lnTo>
                  <a:lnTo>
                    <a:pt x="8" y="46"/>
                  </a:lnTo>
                  <a:lnTo>
                    <a:pt x="4" y="34"/>
                  </a:lnTo>
                  <a:lnTo>
                    <a:pt x="10" y="14"/>
                  </a:lnTo>
                  <a:lnTo>
                    <a:pt x="13" y="5"/>
                  </a:lnTo>
                  <a:lnTo>
                    <a:pt x="22" y="0"/>
                  </a:lnTo>
                  <a:lnTo>
                    <a:pt x="23" y="1"/>
                  </a:lnTo>
                  <a:lnTo>
                    <a:pt x="23" y="4"/>
                  </a:lnTo>
                  <a:lnTo>
                    <a:pt x="36" y="14"/>
                  </a:lnTo>
                  <a:lnTo>
                    <a:pt x="52" y="9"/>
                  </a:lnTo>
                  <a:lnTo>
                    <a:pt x="71" y="0"/>
                  </a:lnTo>
                  <a:lnTo>
                    <a:pt x="71" y="9"/>
                  </a:lnTo>
                  <a:lnTo>
                    <a:pt x="67" y="13"/>
                  </a:lnTo>
                  <a:lnTo>
                    <a:pt x="76" y="22"/>
                  </a:lnTo>
                  <a:lnTo>
                    <a:pt x="78" y="39"/>
                  </a:lnTo>
                  <a:lnTo>
                    <a:pt x="91" y="47"/>
                  </a:lnTo>
                  <a:lnTo>
                    <a:pt x="102" y="51"/>
                  </a:lnTo>
                  <a:lnTo>
                    <a:pt x="114" y="56"/>
                  </a:lnTo>
                  <a:lnTo>
                    <a:pt x="129" y="54"/>
                  </a:lnTo>
                  <a:lnTo>
                    <a:pt x="141" y="52"/>
                  </a:lnTo>
                  <a:lnTo>
                    <a:pt x="145" y="48"/>
                  </a:lnTo>
                  <a:lnTo>
                    <a:pt x="145" y="43"/>
                  </a:lnTo>
                  <a:lnTo>
                    <a:pt x="150" y="43"/>
                  </a:lnTo>
                  <a:lnTo>
                    <a:pt x="167" y="31"/>
                  </a:lnTo>
                  <a:lnTo>
                    <a:pt x="186" y="29"/>
                  </a:lnTo>
                  <a:lnTo>
                    <a:pt x="201" y="27"/>
                  </a:lnTo>
                  <a:lnTo>
                    <a:pt x="221" y="37"/>
                  </a:lnTo>
                  <a:lnTo>
                    <a:pt x="229" y="46"/>
                  </a:lnTo>
                  <a:lnTo>
                    <a:pt x="238" y="54"/>
                  </a:lnTo>
                  <a:lnTo>
                    <a:pt x="251" y="56"/>
                  </a:lnTo>
                  <a:lnTo>
                    <a:pt x="248" y="75"/>
                  </a:lnTo>
                  <a:lnTo>
                    <a:pt x="235" y="96"/>
                  </a:lnTo>
                  <a:lnTo>
                    <a:pt x="233" y="99"/>
                  </a:lnTo>
                  <a:lnTo>
                    <a:pt x="229" y="109"/>
                  </a:lnTo>
                  <a:lnTo>
                    <a:pt x="233" y="113"/>
                  </a:lnTo>
                  <a:lnTo>
                    <a:pt x="230" y="117"/>
                  </a:lnTo>
                  <a:lnTo>
                    <a:pt x="226" y="133"/>
                  </a:lnTo>
                  <a:lnTo>
                    <a:pt x="224" y="149"/>
                  </a:lnTo>
                  <a:lnTo>
                    <a:pt x="237" y="154"/>
                  </a:lnTo>
                  <a:lnTo>
                    <a:pt x="237" y="161"/>
                  </a:lnTo>
                  <a:lnTo>
                    <a:pt x="217" y="182"/>
                  </a:lnTo>
                  <a:lnTo>
                    <a:pt x="225" y="195"/>
                  </a:lnTo>
                  <a:lnTo>
                    <a:pt x="232" y="207"/>
                  </a:lnTo>
                  <a:lnTo>
                    <a:pt x="242" y="214"/>
                  </a:lnTo>
                  <a:lnTo>
                    <a:pt x="242" y="232"/>
                  </a:lnTo>
                  <a:lnTo>
                    <a:pt x="246" y="233"/>
                  </a:lnTo>
                  <a:lnTo>
                    <a:pt x="243" y="243"/>
                  </a:lnTo>
                  <a:lnTo>
                    <a:pt x="228" y="248"/>
                  </a:lnTo>
                  <a:lnTo>
                    <a:pt x="220" y="255"/>
                  </a:lnTo>
                  <a:lnTo>
                    <a:pt x="215" y="269"/>
                  </a:lnTo>
                  <a:lnTo>
                    <a:pt x="198" y="266"/>
                  </a:lnTo>
                  <a:lnTo>
                    <a:pt x="182" y="264"/>
                  </a:lnTo>
                  <a:lnTo>
                    <a:pt x="166" y="261"/>
                  </a:lnTo>
                  <a:lnTo>
                    <a:pt x="149" y="258"/>
                  </a:lnTo>
                  <a:lnTo>
                    <a:pt x="146" y="245"/>
                  </a:lnTo>
                  <a:lnTo>
                    <a:pt x="144" y="233"/>
                  </a:lnTo>
                  <a:lnTo>
                    <a:pt x="129" y="239"/>
                  </a:lnTo>
                  <a:lnTo>
                    <a:pt x="115" y="244"/>
                  </a:lnTo>
                  <a:lnTo>
                    <a:pt x="93" y="237"/>
                  </a:lnTo>
                  <a:lnTo>
                    <a:pt x="82" y="228"/>
                  </a:lnTo>
                  <a:lnTo>
                    <a:pt x="70" y="220"/>
                  </a:lnTo>
                  <a:lnTo>
                    <a:pt x="61" y="208"/>
                  </a:lnTo>
                  <a:lnTo>
                    <a:pt x="57" y="196"/>
                  </a:lnTo>
                  <a:lnTo>
                    <a:pt x="49" y="177"/>
                  </a:lnTo>
                  <a:lnTo>
                    <a:pt x="43" y="177"/>
                  </a:lnTo>
                  <a:lnTo>
                    <a:pt x="38" y="173"/>
                  </a:lnTo>
                  <a:lnTo>
                    <a:pt x="38" y="170"/>
                  </a:lnTo>
                  <a:lnTo>
                    <a:pt x="30" y="179"/>
                  </a:lnTo>
                  <a:lnTo>
                    <a:pt x="27" y="181"/>
                  </a:lnTo>
                  <a:lnTo>
                    <a:pt x="25" y="174"/>
                  </a:lnTo>
                  <a:lnTo>
                    <a:pt x="25" y="161"/>
                  </a:lnTo>
                  <a:lnTo>
                    <a:pt x="19" y="161"/>
                  </a:lnTo>
                  <a:lnTo>
                    <a:pt x="26" y="146"/>
                  </a:lnTo>
                  <a:lnTo>
                    <a:pt x="22" y="138"/>
                  </a:lnTo>
                  <a:lnTo>
                    <a:pt x="13" y="130"/>
                  </a:lnTo>
                  <a:lnTo>
                    <a:pt x="4" y="121"/>
                  </a:lnTo>
                  <a:close/>
                </a:path>
              </a:pathLst>
            </a:custGeom>
            <a:solidFill>
              <a:schemeClr val="bg1"/>
            </a:solidFill>
            <a:ln w="1651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35" name="Freeform 224"/>
            <p:cNvSpPr>
              <a:spLocks/>
            </p:cNvSpPr>
            <p:nvPr/>
          </p:nvSpPr>
          <p:spPr bwMode="auto">
            <a:xfrm>
              <a:off x="2287" y="391"/>
              <a:ext cx="421" cy="319"/>
            </a:xfrm>
            <a:custGeom>
              <a:avLst/>
              <a:gdLst>
                <a:gd name="T0" fmla="*/ 28564 w 178"/>
                <a:gd name="T1" fmla="*/ 15228 h 140"/>
                <a:gd name="T2" fmla="*/ 26291 w 178"/>
                <a:gd name="T3" fmla="*/ 17060 h 140"/>
                <a:gd name="T4" fmla="*/ 23086 w 178"/>
                <a:gd name="T5" fmla="*/ 18172 h 140"/>
                <a:gd name="T6" fmla="*/ 21525 w 178"/>
                <a:gd name="T7" fmla="*/ 19605 h 140"/>
                <a:gd name="T8" fmla="*/ 20123 w 178"/>
                <a:gd name="T9" fmla="*/ 19272 h 140"/>
                <a:gd name="T10" fmla="*/ 18058 w 178"/>
                <a:gd name="T11" fmla="*/ 18598 h 140"/>
                <a:gd name="T12" fmla="*/ 18588 w 178"/>
                <a:gd name="T13" fmla="*/ 15959 h 140"/>
                <a:gd name="T14" fmla="*/ 16272 w 178"/>
                <a:gd name="T15" fmla="*/ 15663 h 140"/>
                <a:gd name="T16" fmla="*/ 14740 w 178"/>
                <a:gd name="T17" fmla="*/ 14553 h 140"/>
                <a:gd name="T18" fmla="*/ 13337 w 178"/>
                <a:gd name="T19" fmla="*/ 13259 h 140"/>
                <a:gd name="T20" fmla="*/ 9761 w 178"/>
                <a:gd name="T21" fmla="*/ 11915 h 140"/>
                <a:gd name="T22" fmla="*/ 7171 w 178"/>
                <a:gd name="T23" fmla="*/ 12158 h 140"/>
                <a:gd name="T24" fmla="*/ 3848 w 178"/>
                <a:gd name="T25" fmla="*/ 12482 h 140"/>
                <a:gd name="T26" fmla="*/ 873 w 178"/>
                <a:gd name="T27" fmla="*/ 14127 h 140"/>
                <a:gd name="T28" fmla="*/ 0 w 178"/>
                <a:gd name="T29" fmla="*/ 14127 h 140"/>
                <a:gd name="T30" fmla="*/ 660 w 178"/>
                <a:gd name="T31" fmla="*/ 11915 h 140"/>
                <a:gd name="T32" fmla="*/ 1405 w 178"/>
                <a:gd name="T33" fmla="*/ 9843 h 140"/>
                <a:gd name="T34" fmla="*/ 156 w 178"/>
                <a:gd name="T35" fmla="*/ 8836 h 140"/>
                <a:gd name="T36" fmla="*/ 0 w 178"/>
                <a:gd name="T37" fmla="*/ 8978 h 140"/>
                <a:gd name="T38" fmla="*/ 873 w 178"/>
                <a:gd name="T39" fmla="*/ 8410 h 140"/>
                <a:gd name="T40" fmla="*/ 1405 w 178"/>
                <a:gd name="T41" fmla="*/ 8223 h 140"/>
                <a:gd name="T42" fmla="*/ 1405 w 178"/>
                <a:gd name="T43" fmla="*/ 7253 h 140"/>
                <a:gd name="T44" fmla="*/ 0 w 178"/>
                <a:gd name="T45" fmla="*/ 7549 h 140"/>
                <a:gd name="T46" fmla="*/ 1029 w 178"/>
                <a:gd name="T47" fmla="*/ 4913 h 140"/>
                <a:gd name="T48" fmla="*/ 1405 w 178"/>
                <a:gd name="T49" fmla="*/ 4913 h 140"/>
                <a:gd name="T50" fmla="*/ 2975 w 178"/>
                <a:gd name="T51" fmla="*/ 4913 h 140"/>
                <a:gd name="T52" fmla="*/ 3848 w 178"/>
                <a:gd name="T53" fmla="*/ 5478 h 140"/>
                <a:gd name="T54" fmla="*/ 4515 w 178"/>
                <a:gd name="T55" fmla="*/ 5478 h 140"/>
                <a:gd name="T56" fmla="*/ 4884 w 178"/>
                <a:gd name="T57" fmla="*/ 5145 h 140"/>
                <a:gd name="T58" fmla="*/ 5913 w 178"/>
                <a:gd name="T59" fmla="*/ 4174 h 140"/>
                <a:gd name="T60" fmla="*/ 4884 w 178"/>
                <a:gd name="T61" fmla="*/ 2071 h 140"/>
                <a:gd name="T62" fmla="*/ 2975 w 178"/>
                <a:gd name="T63" fmla="*/ 1962 h 140"/>
                <a:gd name="T64" fmla="*/ 1405 w 178"/>
                <a:gd name="T65" fmla="*/ 4044 h 140"/>
                <a:gd name="T66" fmla="*/ 1405 w 178"/>
                <a:gd name="T67" fmla="*/ 4174 h 140"/>
                <a:gd name="T68" fmla="*/ 1561 w 178"/>
                <a:gd name="T69" fmla="*/ 1536 h 140"/>
                <a:gd name="T70" fmla="*/ 2434 w 178"/>
                <a:gd name="T71" fmla="*/ 426 h 140"/>
                <a:gd name="T72" fmla="*/ 2287 w 178"/>
                <a:gd name="T73" fmla="*/ 0 h 140"/>
                <a:gd name="T74" fmla="*/ 6826 w 178"/>
                <a:gd name="T75" fmla="*/ 0 h 140"/>
                <a:gd name="T76" fmla="*/ 4884 w 178"/>
                <a:gd name="T77" fmla="*/ 1832 h 140"/>
                <a:gd name="T78" fmla="*/ 7540 w 178"/>
                <a:gd name="T79" fmla="*/ 2509 h 140"/>
                <a:gd name="T80" fmla="*/ 9974 w 178"/>
                <a:gd name="T81" fmla="*/ 3183 h 140"/>
                <a:gd name="T82" fmla="*/ 13112 w 178"/>
                <a:gd name="T83" fmla="*/ 3796 h 140"/>
                <a:gd name="T84" fmla="*/ 13616 w 178"/>
                <a:gd name="T85" fmla="*/ 2509 h 140"/>
                <a:gd name="T86" fmla="*/ 15400 w 178"/>
                <a:gd name="T87" fmla="*/ 1832 h 140"/>
                <a:gd name="T88" fmla="*/ 18706 w 178"/>
                <a:gd name="T89" fmla="*/ 0 h 140"/>
                <a:gd name="T90" fmla="*/ 20809 w 178"/>
                <a:gd name="T91" fmla="*/ 1832 h 140"/>
                <a:gd name="T92" fmla="*/ 20809 w 178"/>
                <a:gd name="T93" fmla="*/ 4616 h 140"/>
                <a:gd name="T94" fmla="*/ 23472 w 178"/>
                <a:gd name="T95" fmla="*/ 5580 h 140"/>
                <a:gd name="T96" fmla="*/ 25005 w 178"/>
                <a:gd name="T97" fmla="*/ 6578 h 140"/>
                <a:gd name="T98" fmla="*/ 27970 w 178"/>
                <a:gd name="T99" fmla="*/ 8836 h 140"/>
                <a:gd name="T100" fmla="*/ 31012 w 178"/>
                <a:gd name="T101" fmla="*/ 11195 h 140"/>
                <a:gd name="T102" fmla="*/ 31171 w 178"/>
                <a:gd name="T103" fmla="*/ 13583 h 140"/>
                <a:gd name="T104" fmla="*/ 29917 w 178"/>
                <a:gd name="T105" fmla="*/ 14423 h 140"/>
                <a:gd name="T106" fmla="*/ 28564 w 178"/>
                <a:gd name="T107" fmla="*/ 15228 h 14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78"/>
                <a:gd name="T163" fmla="*/ 0 h 140"/>
                <a:gd name="T164" fmla="*/ 178 w 178"/>
                <a:gd name="T165" fmla="*/ 140 h 14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78" h="140">
                  <a:moveTo>
                    <a:pt x="163" y="109"/>
                  </a:moveTo>
                  <a:lnTo>
                    <a:pt x="150" y="122"/>
                  </a:lnTo>
                  <a:lnTo>
                    <a:pt x="132" y="130"/>
                  </a:lnTo>
                  <a:lnTo>
                    <a:pt x="123" y="140"/>
                  </a:lnTo>
                  <a:lnTo>
                    <a:pt x="115" y="138"/>
                  </a:lnTo>
                  <a:lnTo>
                    <a:pt x="103" y="133"/>
                  </a:lnTo>
                  <a:lnTo>
                    <a:pt x="106" y="114"/>
                  </a:lnTo>
                  <a:lnTo>
                    <a:pt x="93" y="112"/>
                  </a:lnTo>
                  <a:lnTo>
                    <a:pt x="84" y="104"/>
                  </a:lnTo>
                  <a:lnTo>
                    <a:pt x="76" y="95"/>
                  </a:lnTo>
                  <a:lnTo>
                    <a:pt x="56" y="85"/>
                  </a:lnTo>
                  <a:lnTo>
                    <a:pt x="41" y="87"/>
                  </a:lnTo>
                  <a:lnTo>
                    <a:pt x="22" y="89"/>
                  </a:lnTo>
                  <a:lnTo>
                    <a:pt x="5" y="101"/>
                  </a:lnTo>
                  <a:lnTo>
                    <a:pt x="0" y="101"/>
                  </a:lnTo>
                  <a:lnTo>
                    <a:pt x="4" y="85"/>
                  </a:lnTo>
                  <a:lnTo>
                    <a:pt x="8" y="7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5" y="60"/>
                  </a:lnTo>
                  <a:lnTo>
                    <a:pt x="8" y="59"/>
                  </a:lnTo>
                  <a:lnTo>
                    <a:pt x="8" y="52"/>
                  </a:lnTo>
                  <a:lnTo>
                    <a:pt x="0" y="54"/>
                  </a:lnTo>
                  <a:lnTo>
                    <a:pt x="6" y="35"/>
                  </a:lnTo>
                  <a:lnTo>
                    <a:pt x="8" y="35"/>
                  </a:lnTo>
                  <a:lnTo>
                    <a:pt x="17" y="35"/>
                  </a:lnTo>
                  <a:lnTo>
                    <a:pt x="22" y="39"/>
                  </a:lnTo>
                  <a:lnTo>
                    <a:pt x="26" y="39"/>
                  </a:lnTo>
                  <a:lnTo>
                    <a:pt x="28" y="37"/>
                  </a:lnTo>
                  <a:lnTo>
                    <a:pt x="34" y="30"/>
                  </a:lnTo>
                  <a:lnTo>
                    <a:pt x="28" y="15"/>
                  </a:lnTo>
                  <a:lnTo>
                    <a:pt x="17" y="14"/>
                  </a:lnTo>
                  <a:lnTo>
                    <a:pt x="8" y="29"/>
                  </a:lnTo>
                  <a:lnTo>
                    <a:pt x="8" y="30"/>
                  </a:lnTo>
                  <a:lnTo>
                    <a:pt x="9" y="11"/>
                  </a:lnTo>
                  <a:lnTo>
                    <a:pt x="14" y="3"/>
                  </a:lnTo>
                  <a:lnTo>
                    <a:pt x="13" y="0"/>
                  </a:lnTo>
                  <a:lnTo>
                    <a:pt x="39" y="0"/>
                  </a:lnTo>
                  <a:lnTo>
                    <a:pt x="28" y="13"/>
                  </a:lnTo>
                  <a:lnTo>
                    <a:pt x="43" y="18"/>
                  </a:lnTo>
                  <a:lnTo>
                    <a:pt x="57" y="23"/>
                  </a:lnTo>
                  <a:lnTo>
                    <a:pt x="75" y="27"/>
                  </a:lnTo>
                  <a:lnTo>
                    <a:pt x="78" y="18"/>
                  </a:lnTo>
                  <a:lnTo>
                    <a:pt x="88" y="13"/>
                  </a:lnTo>
                  <a:lnTo>
                    <a:pt x="107" y="0"/>
                  </a:lnTo>
                  <a:lnTo>
                    <a:pt x="119" y="13"/>
                  </a:lnTo>
                  <a:lnTo>
                    <a:pt x="119" y="33"/>
                  </a:lnTo>
                  <a:lnTo>
                    <a:pt x="134" y="40"/>
                  </a:lnTo>
                  <a:lnTo>
                    <a:pt x="143" y="47"/>
                  </a:lnTo>
                  <a:lnTo>
                    <a:pt x="160" y="63"/>
                  </a:lnTo>
                  <a:lnTo>
                    <a:pt x="177" y="80"/>
                  </a:lnTo>
                  <a:lnTo>
                    <a:pt x="178" y="97"/>
                  </a:lnTo>
                  <a:lnTo>
                    <a:pt x="171" y="103"/>
                  </a:lnTo>
                  <a:lnTo>
                    <a:pt x="163" y="109"/>
                  </a:lnTo>
                  <a:close/>
                </a:path>
              </a:pathLst>
            </a:custGeom>
            <a:solidFill>
              <a:schemeClr val="bg1"/>
            </a:solidFill>
            <a:ln w="1651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36" name="Freeform 225"/>
            <p:cNvSpPr>
              <a:spLocks/>
            </p:cNvSpPr>
            <p:nvPr/>
          </p:nvSpPr>
          <p:spPr bwMode="auto">
            <a:xfrm>
              <a:off x="1881" y="343"/>
              <a:ext cx="240" cy="108"/>
            </a:xfrm>
            <a:custGeom>
              <a:avLst/>
              <a:gdLst>
                <a:gd name="T0" fmla="*/ 3012 w 100"/>
                <a:gd name="T1" fmla="*/ 2358 h 48"/>
                <a:gd name="T2" fmla="*/ 0 w 100"/>
                <a:gd name="T3" fmla="*/ 283 h 48"/>
                <a:gd name="T4" fmla="*/ 564 w 100"/>
                <a:gd name="T5" fmla="*/ 0 h 48"/>
                <a:gd name="T6" fmla="*/ 3415 w 100"/>
                <a:gd name="T7" fmla="*/ 283 h 48"/>
                <a:gd name="T8" fmla="*/ 6538 w 100"/>
                <a:gd name="T9" fmla="*/ 410 h 48"/>
                <a:gd name="T10" fmla="*/ 9718 w 100"/>
                <a:gd name="T11" fmla="*/ 1433 h 48"/>
                <a:gd name="T12" fmla="*/ 12799 w 100"/>
                <a:gd name="T13" fmla="*/ 2588 h 48"/>
                <a:gd name="T14" fmla="*/ 15857 w 100"/>
                <a:gd name="T15" fmla="*/ 3746 h 48"/>
                <a:gd name="T16" fmla="*/ 19106 w 100"/>
                <a:gd name="T17" fmla="*/ 5067 h 48"/>
                <a:gd name="T18" fmla="*/ 17062 w 100"/>
                <a:gd name="T19" fmla="*/ 6233 h 48"/>
                <a:gd name="T20" fmla="*/ 14503 w 100"/>
                <a:gd name="T21" fmla="*/ 5823 h 48"/>
                <a:gd name="T22" fmla="*/ 10685 w 100"/>
                <a:gd name="T23" fmla="*/ 5823 h 48"/>
                <a:gd name="T24" fmla="*/ 6538 w 100"/>
                <a:gd name="T25" fmla="*/ 5715 h 48"/>
                <a:gd name="T26" fmla="*/ 2460 w 100"/>
                <a:gd name="T27" fmla="*/ 6095 h 48"/>
                <a:gd name="T28" fmla="*/ 3979 w 100"/>
                <a:gd name="T29" fmla="*/ 4156 h 48"/>
                <a:gd name="T30" fmla="*/ 3012 w 100"/>
                <a:gd name="T31" fmla="*/ 2358 h 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0"/>
                <a:gd name="T49" fmla="*/ 0 h 48"/>
                <a:gd name="T50" fmla="*/ 100 w 100"/>
                <a:gd name="T51" fmla="*/ 48 h 4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0" h="48">
                  <a:moveTo>
                    <a:pt x="16" y="18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18" y="2"/>
                  </a:lnTo>
                  <a:lnTo>
                    <a:pt x="34" y="3"/>
                  </a:lnTo>
                  <a:lnTo>
                    <a:pt x="51" y="11"/>
                  </a:lnTo>
                  <a:lnTo>
                    <a:pt x="67" y="20"/>
                  </a:lnTo>
                  <a:lnTo>
                    <a:pt x="83" y="29"/>
                  </a:lnTo>
                  <a:lnTo>
                    <a:pt x="100" y="39"/>
                  </a:lnTo>
                  <a:lnTo>
                    <a:pt x="89" y="48"/>
                  </a:lnTo>
                  <a:lnTo>
                    <a:pt x="76" y="45"/>
                  </a:lnTo>
                  <a:lnTo>
                    <a:pt x="56" y="45"/>
                  </a:lnTo>
                  <a:lnTo>
                    <a:pt x="34" y="44"/>
                  </a:lnTo>
                  <a:lnTo>
                    <a:pt x="13" y="47"/>
                  </a:lnTo>
                  <a:lnTo>
                    <a:pt x="21" y="32"/>
                  </a:lnTo>
                  <a:lnTo>
                    <a:pt x="16" y="18"/>
                  </a:lnTo>
                  <a:close/>
                </a:path>
              </a:pathLst>
            </a:custGeom>
            <a:solidFill>
              <a:schemeClr val="bg1"/>
            </a:solidFill>
            <a:ln w="1651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37" name="Freeform 226"/>
            <p:cNvSpPr>
              <a:spLocks/>
            </p:cNvSpPr>
            <p:nvPr/>
          </p:nvSpPr>
          <p:spPr bwMode="auto">
            <a:xfrm>
              <a:off x="1961" y="443"/>
              <a:ext cx="131" cy="113"/>
            </a:xfrm>
            <a:custGeom>
              <a:avLst/>
              <a:gdLst>
                <a:gd name="T0" fmla="*/ 931 w 55"/>
                <a:gd name="T1" fmla="*/ 1073 h 50"/>
                <a:gd name="T2" fmla="*/ 0 w 55"/>
                <a:gd name="T3" fmla="*/ 0 h 50"/>
                <a:gd name="T4" fmla="*/ 3987 w 55"/>
                <a:gd name="T5" fmla="*/ 129 h 50"/>
                <a:gd name="T6" fmla="*/ 7658 w 55"/>
                <a:gd name="T7" fmla="*/ 129 h 50"/>
                <a:gd name="T8" fmla="*/ 10042 w 55"/>
                <a:gd name="T9" fmla="*/ 522 h 50"/>
                <a:gd name="T10" fmla="*/ 8203 w 55"/>
                <a:gd name="T11" fmla="*/ 2667 h 50"/>
                <a:gd name="T12" fmla="*/ 8987 w 55"/>
                <a:gd name="T13" fmla="*/ 2943 h 50"/>
                <a:gd name="T14" fmla="*/ 7267 w 55"/>
                <a:gd name="T15" fmla="*/ 3892 h 50"/>
                <a:gd name="T16" fmla="*/ 8039 w 55"/>
                <a:gd name="T17" fmla="*/ 6027 h 50"/>
                <a:gd name="T18" fmla="*/ 5145 w 55"/>
                <a:gd name="T19" fmla="*/ 6651 h 50"/>
                <a:gd name="T20" fmla="*/ 2768 w 55"/>
                <a:gd name="T21" fmla="*/ 5297 h 50"/>
                <a:gd name="T22" fmla="*/ 2768 w 55"/>
                <a:gd name="T23" fmla="*/ 4954 h 50"/>
                <a:gd name="T24" fmla="*/ 2541 w 55"/>
                <a:gd name="T25" fmla="*/ 4780 h 50"/>
                <a:gd name="T26" fmla="*/ 772 w 55"/>
                <a:gd name="T27" fmla="*/ 3892 h 50"/>
                <a:gd name="T28" fmla="*/ 772 w 55"/>
                <a:gd name="T29" fmla="*/ 2667 h 50"/>
                <a:gd name="T30" fmla="*/ 931 w 55"/>
                <a:gd name="T31" fmla="*/ 1073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5"/>
                <a:gd name="T49" fmla="*/ 0 h 50"/>
                <a:gd name="T50" fmla="*/ 55 w 55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5" h="50">
                  <a:moveTo>
                    <a:pt x="5" y="8"/>
                  </a:moveTo>
                  <a:lnTo>
                    <a:pt x="0" y="0"/>
                  </a:lnTo>
                  <a:lnTo>
                    <a:pt x="22" y="1"/>
                  </a:lnTo>
                  <a:lnTo>
                    <a:pt x="42" y="1"/>
                  </a:lnTo>
                  <a:lnTo>
                    <a:pt x="55" y="4"/>
                  </a:lnTo>
                  <a:lnTo>
                    <a:pt x="45" y="20"/>
                  </a:lnTo>
                  <a:lnTo>
                    <a:pt x="49" y="22"/>
                  </a:lnTo>
                  <a:lnTo>
                    <a:pt x="40" y="29"/>
                  </a:lnTo>
                  <a:lnTo>
                    <a:pt x="44" y="45"/>
                  </a:lnTo>
                  <a:lnTo>
                    <a:pt x="28" y="50"/>
                  </a:lnTo>
                  <a:lnTo>
                    <a:pt x="15" y="40"/>
                  </a:lnTo>
                  <a:lnTo>
                    <a:pt x="15" y="37"/>
                  </a:lnTo>
                  <a:lnTo>
                    <a:pt x="14" y="36"/>
                  </a:lnTo>
                  <a:lnTo>
                    <a:pt x="4" y="29"/>
                  </a:lnTo>
                  <a:lnTo>
                    <a:pt x="4" y="2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chemeClr val="bg1"/>
            </a:solidFill>
            <a:ln w="1651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38" name="Freeform 227"/>
            <p:cNvSpPr>
              <a:spLocks/>
            </p:cNvSpPr>
            <p:nvPr/>
          </p:nvSpPr>
          <p:spPr bwMode="auto">
            <a:xfrm>
              <a:off x="2057" y="432"/>
              <a:ext cx="148" cy="142"/>
            </a:xfrm>
            <a:custGeom>
              <a:avLst/>
              <a:gdLst>
                <a:gd name="T0" fmla="*/ 776 w 62"/>
                <a:gd name="T1" fmla="*/ 6584 h 63"/>
                <a:gd name="T2" fmla="*/ 0 w 62"/>
                <a:gd name="T3" fmla="*/ 4492 h 63"/>
                <a:gd name="T4" fmla="*/ 1618 w 62"/>
                <a:gd name="T5" fmla="*/ 3536 h 63"/>
                <a:gd name="T6" fmla="*/ 941 w 62"/>
                <a:gd name="T7" fmla="*/ 3252 h 63"/>
                <a:gd name="T8" fmla="*/ 2786 w 62"/>
                <a:gd name="T9" fmla="*/ 1159 h 63"/>
                <a:gd name="T10" fmla="*/ 4803 w 62"/>
                <a:gd name="T11" fmla="*/ 0 h 63"/>
                <a:gd name="T12" fmla="*/ 8923 w 62"/>
                <a:gd name="T13" fmla="*/ 514 h 63"/>
                <a:gd name="T14" fmla="*/ 9219 w 62"/>
                <a:gd name="T15" fmla="*/ 2094 h 63"/>
                <a:gd name="T16" fmla="*/ 11465 w 62"/>
                <a:gd name="T17" fmla="*/ 3536 h 63"/>
                <a:gd name="T18" fmla="*/ 9618 w 62"/>
                <a:gd name="T19" fmla="*/ 3953 h 63"/>
                <a:gd name="T20" fmla="*/ 6650 w 62"/>
                <a:gd name="T21" fmla="*/ 6685 h 63"/>
                <a:gd name="T22" fmla="*/ 5197 w 62"/>
                <a:gd name="T23" fmla="*/ 8256 h 63"/>
                <a:gd name="T24" fmla="*/ 3471 w 62"/>
                <a:gd name="T25" fmla="*/ 7098 h 63"/>
                <a:gd name="T26" fmla="*/ 4256 w 62"/>
                <a:gd name="T27" fmla="*/ 6584 h 63"/>
                <a:gd name="T28" fmla="*/ 4256 w 62"/>
                <a:gd name="T29" fmla="*/ 5349 h 63"/>
                <a:gd name="T30" fmla="*/ 776 w 62"/>
                <a:gd name="T31" fmla="*/ 6584 h 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2"/>
                <a:gd name="T49" fmla="*/ 0 h 63"/>
                <a:gd name="T50" fmla="*/ 62 w 62"/>
                <a:gd name="T51" fmla="*/ 63 h 6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2" h="63">
                  <a:moveTo>
                    <a:pt x="4" y="50"/>
                  </a:moveTo>
                  <a:lnTo>
                    <a:pt x="0" y="34"/>
                  </a:lnTo>
                  <a:lnTo>
                    <a:pt x="9" y="27"/>
                  </a:lnTo>
                  <a:lnTo>
                    <a:pt x="5" y="25"/>
                  </a:lnTo>
                  <a:lnTo>
                    <a:pt x="15" y="9"/>
                  </a:lnTo>
                  <a:lnTo>
                    <a:pt x="26" y="0"/>
                  </a:lnTo>
                  <a:lnTo>
                    <a:pt x="48" y="4"/>
                  </a:lnTo>
                  <a:lnTo>
                    <a:pt x="50" y="16"/>
                  </a:lnTo>
                  <a:lnTo>
                    <a:pt x="62" y="27"/>
                  </a:lnTo>
                  <a:lnTo>
                    <a:pt x="52" y="30"/>
                  </a:lnTo>
                  <a:lnTo>
                    <a:pt x="36" y="51"/>
                  </a:lnTo>
                  <a:lnTo>
                    <a:pt x="28" y="63"/>
                  </a:lnTo>
                  <a:lnTo>
                    <a:pt x="19" y="54"/>
                  </a:lnTo>
                  <a:lnTo>
                    <a:pt x="23" y="50"/>
                  </a:lnTo>
                  <a:lnTo>
                    <a:pt x="23" y="41"/>
                  </a:lnTo>
                  <a:lnTo>
                    <a:pt x="4" y="50"/>
                  </a:lnTo>
                  <a:close/>
                </a:path>
              </a:pathLst>
            </a:custGeom>
            <a:solidFill>
              <a:schemeClr val="bg1"/>
            </a:solidFill>
            <a:ln w="1651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Group 228"/>
          <p:cNvGrpSpPr>
            <a:grpSpLocks/>
          </p:cNvGrpSpPr>
          <p:nvPr/>
        </p:nvGrpSpPr>
        <p:grpSpPr bwMode="auto">
          <a:xfrm>
            <a:off x="3246438" y="2836863"/>
            <a:ext cx="833437" cy="796925"/>
            <a:chOff x="1881" y="260"/>
            <a:chExt cx="1064" cy="875"/>
          </a:xfrm>
        </p:grpSpPr>
        <p:sp>
          <p:nvSpPr>
            <p:cNvPr id="18527" name="Freeform 229"/>
            <p:cNvSpPr>
              <a:spLocks/>
            </p:cNvSpPr>
            <p:nvPr/>
          </p:nvSpPr>
          <p:spPr bwMode="auto">
            <a:xfrm>
              <a:off x="2422" y="260"/>
              <a:ext cx="523" cy="366"/>
            </a:xfrm>
            <a:custGeom>
              <a:avLst/>
              <a:gdLst>
                <a:gd name="T0" fmla="*/ 21074 w 221"/>
                <a:gd name="T1" fmla="*/ 19606 h 160"/>
                <a:gd name="T2" fmla="*/ 18090 w 221"/>
                <a:gd name="T3" fmla="*/ 17163 h 160"/>
                <a:gd name="T4" fmla="*/ 15148 w 221"/>
                <a:gd name="T5" fmla="*/ 14892 h 160"/>
                <a:gd name="T6" fmla="*/ 13520 w 221"/>
                <a:gd name="T7" fmla="*/ 13908 h 160"/>
                <a:gd name="T8" fmla="*/ 10921 w 221"/>
                <a:gd name="T9" fmla="*/ 12892 h 160"/>
                <a:gd name="T10" fmla="*/ 10921 w 221"/>
                <a:gd name="T11" fmla="*/ 10022 h 160"/>
                <a:gd name="T12" fmla="*/ 8747 w 221"/>
                <a:gd name="T13" fmla="*/ 8125 h 160"/>
                <a:gd name="T14" fmla="*/ 5422 w 221"/>
                <a:gd name="T15" fmla="*/ 10022 h 160"/>
                <a:gd name="T16" fmla="*/ 3696 w 221"/>
                <a:gd name="T17" fmla="*/ 10758 h 160"/>
                <a:gd name="T18" fmla="*/ 3192 w 221"/>
                <a:gd name="T19" fmla="*/ 12019 h 160"/>
                <a:gd name="T20" fmla="*/ 0 w 221"/>
                <a:gd name="T21" fmla="*/ 11465 h 160"/>
                <a:gd name="T22" fmla="*/ 1037 w 221"/>
                <a:gd name="T23" fmla="*/ 9010 h 160"/>
                <a:gd name="T24" fmla="*/ 1950 w 221"/>
                <a:gd name="T25" fmla="*/ 6760 h 160"/>
                <a:gd name="T26" fmla="*/ 3192 w 221"/>
                <a:gd name="T27" fmla="*/ 4321 h 160"/>
                <a:gd name="T28" fmla="*/ 4016 w 221"/>
                <a:gd name="T29" fmla="*/ 1999 h 160"/>
                <a:gd name="T30" fmla="*/ 8098 w 221"/>
                <a:gd name="T31" fmla="*/ 1125 h 160"/>
                <a:gd name="T32" fmla="*/ 11958 w 221"/>
                <a:gd name="T33" fmla="*/ 0 h 160"/>
                <a:gd name="T34" fmla="*/ 14237 w 221"/>
                <a:gd name="T35" fmla="*/ 1450 h 160"/>
                <a:gd name="T36" fmla="*/ 16459 w 221"/>
                <a:gd name="T37" fmla="*/ 3015 h 160"/>
                <a:gd name="T38" fmla="*/ 17216 w 221"/>
                <a:gd name="T39" fmla="*/ 5588 h 160"/>
                <a:gd name="T40" fmla="*/ 19668 w 221"/>
                <a:gd name="T41" fmla="*/ 5588 h 160"/>
                <a:gd name="T42" fmla="*/ 22491 w 221"/>
                <a:gd name="T43" fmla="*/ 5886 h 160"/>
                <a:gd name="T44" fmla="*/ 24927 w 221"/>
                <a:gd name="T45" fmla="*/ 6023 h 160"/>
                <a:gd name="T46" fmla="*/ 27750 w 221"/>
                <a:gd name="T47" fmla="*/ 6128 h 160"/>
                <a:gd name="T48" fmla="*/ 28942 w 221"/>
                <a:gd name="T49" fmla="*/ 7885 h 160"/>
                <a:gd name="T50" fmla="*/ 27913 w 221"/>
                <a:gd name="T51" fmla="*/ 10022 h 160"/>
                <a:gd name="T52" fmla="*/ 29541 w 221"/>
                <a:gd name="T53" fmla="*/ 11145 h 160"/>
                <a:gd name="T54" fmla="*/ 31238 w 221"/>
                <a:gd name="T55" fmla="*/ 12019 h 160"/>
                <a:gd name="T56" fmla="*/ 34819 w 221"/>
                <a:gd name="T57" fmla="*/ 10591 h 160"/>
                <a:gd name="T58" fmla="*/ 38302 w 221"/>
                <a:gd name="T59" fmla="*/ 9010 h 160"/>
                <a:gd name="T60" fmla="*/ 38832 w 221"/>
                <a:gd name="T61" fmla="*/ 11145 h 160"/>
                <a:gd name="T62" fmla="*/ 35848 w 221"/>
                <a:gd name="T63" fmla="*/ 12460 h 160"/>
                <a:gd name="T64" fmla="*/ 31770 w 221"/>
                <a:gd name="T65" fmla="*/ 14457 h 160"/>
                <a:gd name="T66" fmla="*/ 27750 w 221"/>
                <a:gd name="T67" fmla="*/ 16484 h 160"/>
                <a:gd name="T68" fmla="*/ 28136 w 221"/>
                <a:gd name="T69" fmla="*/ 17607 h 160"/>
                <a:gd name="T70" fmla="*/ 29541 w 221"/>
                <a:gd name="T71" fmla="*/ 18481 h 160"/>
                <a:gd name="T72" fmla="*/ 29541 w 221"/>
                <a:gd name="T73" fmla="*/ 19460 h 160"/>
                <a:gd name="T74" fmla="*/ 27913 w 221"/>
                <a:gd name="T75" fmla="*/ 21223 h 160"/>
                <a:gd name="T76" fmla="*/ 26188 w 221"/>
                <a:gd name="T77" fmla="*/ 22925 h 160"/>
                <a:gd name="T78" fmla="*/ 23897 w 221"/>
                <a:gd name="T79" fmla="*/ 22479 h 160"/>
                <a:gd name="T80" fmla="*/ 21230 w 221"/>
                <a:gd name="T81" fmla="*/ 22035 h 160"/>
                <a:gd name="T82" fmla="*/ 21074 w 221"/>
                <a:gd name="T83" fmla="*/ 19606 h 1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1"/>
                <a:gd name="T127" fmla="*/ 0 h 160"/>
                <a:gd name="T128" fmla="*/ 221 w 221"/>
                <a:gd name="T129" fmla="*/ 160 h 16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1" h="160">
                  <a:moveTo>
                    <a:pt x="120" y="137"/>
                  </a:moveTo>
                  <a:lnTo>
                    <a:pt x="103" y="120"/>
                  </a:lnTo>
                  <a:lnTo>
                    <a:pt x="86" y="104"/>
                  </a:lnTo>
                  <a:lnTo>
                    <a:pt x="77" y="97"/>
                  </a:lnTo>
                  <a:lnTo>
                    <a:pt x="62" y="90"/>
                  </a:lnTo>
                  <a:lnTo>
                    <a:pt x="62" y="70"/>
                  </a:lnTo>
                  <a:lnTo>
                    <a:pt x="50" y="57"/>
                  </a:lnTo>
                  <a:lnTo>
                    <a:pt x="31" y="70"/>
                  </a:lnTo>
                  <a:lnTo>
                    <a:pt x="21" y="75"/>
                  </a:lnTo>
                  <a:lnTo>
                    <a:pt x="18" y="84"/>
                  </a:lnTo>
                  <a:lnTo>
                    <a:pt x="0" y="80"/>
                  </a:lnTo>
                  <a:lnTo>
                    <a:pt x="6" y="63"/>
                  </a:lnTo>
                  <a:lnTo>
                    <a:pt x="11" y="47"/>
                  </a:lnTo>
                  <a:lnTo>
                    <a:pt x="18" y="30"/>
                  </a:lnTo>
                  <a:lnTo>
                    <a:pt x="23" y="14"/>
                  </a:lnTo>
                  <a:lnTo>
                    <a:pt x="46" y="8"/>
                  </a:lnTo>
                  <a:lnTo>
                    <a:pt x="68" y="0"/>
                  </a:lnTo>
                  <a:lnTo>
                    <a:pt x="81" y="10"/>
                  </a:lnTo>
                  <a:lnTo>
                    <a:pt x="94" y="21"/>
                  </a:lnTo>
                  <a:lnTo>
                    <a:pt x="98" y="39"/>
                  </a:lnTo>
                  <a:lnTo>
                    <a:pt x="112" y="39"/>
                  </a:lnTo>
                  <a:lnTo>
                    <a:pt x="128" y="41"/>
                  </a:lnTo>
                  <a:lnTo>
                    <a:pt x="142" y="42"/>
                  </a:lnTo>
                  <a:lnTo>
                    <a:pt x="158" y="43"/>
                  </a:lnTo>
                  <a:lnTo>
                    <a:pt x="165" y="55"/>
                  </a:lnTo>
                  <a:lnTo>
                    <a:pt x="159" y="70"/>
                  </a:lnTo>
                  <a:lnTo>
                    <a:pt x="168" y="78"/>
                  </a:lnTo>
                  <a:lnTo>
                    <a:pt x="178" y="84"/>
                  </a:lnTo>
                  <a:lnTo>
                    <a:pt x="198" y="74"/>
                  </a:lnTo>
                  <a:lnTo>
                    <a:pt x="218" y="63"/>
                  </a:lnTo>
                  <a:lnTo>
                    <a:pt x="221" y="78"/>
                  </a:lnTo>
                  <a:lnTo>
                    <a:pt x="204" y="87"/>
                  </a:lnTo>
                  <a:lnTo>
                    <a:pt x="181" y="101"/>
                  </a:lnTo>
                  <a:lnTo>
                    <a:pt x="158" y="115"/>
                  </a:lnTo>
                  <a:lnTo>
                    <a:pt x="160" y="123"/>
                  </a:lnTo>
                  <a:lnTo>
                    <a:pt x="168" y="129"/>
                  </a:lnTo>
                  <a:lnTo>
                    <a:pt x="168" y="136"/>
                  </a:lnTo>
                  <a:lnTo>
                    <a:pt x="159" y="148"/>
                  </a:lnTo>
                  <a:lnTo>
                    <a:pt x="149" y="160"/>
                  </a:lnTo>
                  <a:lnTo>
                    <a:pt x="136" y="157"/>
                  </a:lnTo>
                  <a:lnTo>
                    <a:pt x="121" y="154"/>
                  </a:lnTo>
                  <a:lnTo>
                    <a:pt x="120" y="13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28" name="Freeform 230"/>
            <p:cNvSpPr>
              <a:spLocks/>
            </p:cNvSpPr>
            <p:nvPr/>
          </p:nvSpPr>
          <p:spPr bwMode="auto">
            <a:xfrm>
              <a:off x="1944" y="524"/>
              <a:ext cx="593" cy="611"/>
            </a:xfrm>
            <a:custGeom>
              <a:avLst/>
              <a:gdLst>
                <a:gd name="T0" fmla="*/ 0 w 251"/>
                <a:gd name="T1" fmla="*/ 14987 h 269"/>
                <a:gd name="T2" fmla="*/ 2807 w 251"/>
                <a:gd name="T3" fmla="*/ 11236 h 269"/>
                <a:gd name="T4" fmla="*/ 2060 w 251"/>
                <a:gd name="T5" fmla="*/ 9317 h 269"/>
                <a:gd name="T6" fmla="*/ 659 w 251"/>
                <a:gd name="T7" fmla="*/ 4654 h 269"/>
                <a:gd name="T8" fmla="*/ 2266 w 251"/>
                <a:gd name="T9" fmla="*/ 666 h 269"/>
                <a:gd name="T10" fmla="*/ 3979 w 251"/>
                <a:gd name="T11" fmla="*/ 129 h 269"/>
                <a:gd name="T12" fmla="*/ 6263 w 251"/>
                <a:gd name="T13" fmla="*/ 1944 h 269"/>
                <a:gd name="T14" fmla="*/ 12368 w 251"/>
                <a:gd name="T15" fmla="*/ 0 h 269"/>
                <a:gd name="T16" fmla="*/ 11614 w 251"/>
                <a:gd name="T17" fmla="*/ 1806 h 269"/>
                <a:gd name="T18" fmla="*/ 13559 w 251"/>
                <a:gd name="T19" fmla="*/ 5381 h 269"/>
                <a:gd name="T20" fmla="*/ 17721 w 251"/>
                <a:gd name="T21" fmla="*/ 6996 h 269"/>
                <a:gd name="T22" fmla="*/ 22456 w 251"/>
                <a:gd name="T23" fmla="*/ 7430 h 269"/>
                <a:gd name="T24" fmla="*/ 25239 w 251"/>
                <a:gd name="T25" fmla="*/ 6598 h 269"/>
                <a:gd name="T26" fmla="*/ 26045 w 251"/>
                <a:gd name="T27" fmla="*/ 5944 h 269"/>
                <a:gd name="T28" fmla="*/ 32306 w 251"/>
                <a:gd name="T29" fmla="*/ 3998 h 269"/>
                <a:gd name="T30" fmla="*/ 38413 w 251"/>
                <a:gd name="T31" fmla="*/ 5088 h 269"/>
                <a:gd name="T32" fmla="*/ 41366 w 251"/>
                <a:gd name="T33" fmla="*/ 7430 h 269"/>
                <a:gd name="T34" fmla="*/ 43124 w 251"/>
                <a:gd name="T35" fmla="*/ 10278 h 269"/>
                <a:gd name="T36" fmla="*/ 40473 w 251"/>
                <a:gd name="T37" fmla="*/ 13606 h 269"/>
                <a:gd name="T38" fmla="*/ 40473 w 251"/>
                <a:gd name="T39" fmla="*/ 15538 h 269"/>
                <a:gd name="T40" fmla="*/ 39322 w 251"/>
                <a:gd name="T41" fmla="*/ 18257 h 269"/>
                <a:gd name="T42" fmla="*/ 41219 w 251"/>
                <a:gd name="T43" fmla="*/ 21162 h 269"/>
                <a:gd name="T44" fmla="*/ 37754 w 251"/>
                <a:gd name="T45" fmla="*/ 24969 h 269"/>
                <a:gd name="T46" fmla="*/ 40350 w 251"/>
                <a:gd name="T47" fmla="*/ 28426 h 269"/>
                <a:gd name="T48" fmla="*/ 42091 w 251"/>
                <a:gd name="T49" fmla="*/ 31863 h 269"/>
                <a:gd name="T50" fmla="*/ 42254 w 251"/>
                <a:gd name="T51" fmla="*/ 33376 h 269"/>
                <a:gd name="T52" fmla="*/ 38295 w 251"/>
                <a:gd name="T53" fmla="*/ 35004 h 269"/>
                <a:gd name="T54" fmla="*/ 34455 w 251"/>
                <a:gd name="T55" fmla="*/ 36517 h 269"/>
                <a:gd name="T56" fmla="*/ 28851 w 251"/>
                <a:gd name="T57" fmla="*/ 35856 h 269"/>
                <a:gd name="T58" fmla="*/ 25386 w 251"/>
                <a:gd name="T59" fmla="*/ 33623 h 269"/>
                <a:gd name="T60" fmla="*/ 22456 w 251"/>
                <a:gd name="T61" fmla="*/ 32821 h 269"/>
                <a:gd name="T62" fmla="*/ 16209 w 251"/>
                <a:gd name="T63" fmla="*/ 32528 h 269"/>
                <a:gd name="T64" fmla="*/ 12146 w 251"/>
                <a:gd name="T65" fmla="*/ 30232 h 269"/>
                <a:gd name="T66" fmla="*/ 9942 w 251"/>
                <a:gd name="T67" fmla="*/ 26904 h 269"/>
                <a:gd name="T68" fmla="*/ 7501 w 251"/>
                <a:gd name="T69" fmla="*/ 24304 h 269"/>
                <a:gd name="T70" fmla="*/ 6632 w 251"/>
                <a:gd name="T71" fmla="*/ 23345 h 269"/>
                <a:gd name="T72" fmla="*/ 4706 w 251"/>
                <a:gd name="T73" fmla="*/ 24856 h 269"/>
                <a:gd name="T74" fmla="*/ 4326 w 251"/>
                <a:gd name="T75" fmla="*/ 22123 h 269"/>
                <a:gd name="T76" fmla="*/ 4482 w 251"/>
                <a:gd name="T77" fmla="*/ 20074 h 269"/>
                <a:gd name="T78" fmla="*/ 2266 w 251"/>
                <a:gd name="T79" fmla="*/ 17835 h 26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51"/>
                <a:gd name="T121" fmla="*/ 0 h 269"/>
                <a:gd name="T122" fmla="*/ 251 w 251"/>
                <a:gd name="T123" fmla="*/ 269 h 26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51" h="269">
                  <a:moveTo>
                    <a:pt x="4" y="121"/>
                  </a:moveTo>
                  <a:lnTo>
                    <a:pt x="0" y="109"/>
                  </a:lnTo>
                  <a:lnTo>
                    <a:pt x="3" y="99"/>
                  </a:lnTo>
                  <a:lnTo>
                    <a:pt x="16" y="82"/>
                  </a:lnTo>
                  <a:lnTo>
                    <a:pt x="19" y="74"/>
                  </a:lnTo>
                  <a:lnTo>
                    <a:pt x="12" y="68"/>
                  </a:lnTo>
                  <a:lnTo>
                    <a:pt x="8" y="46"/>
                  </a:lnTo>
                  <a:lnTo>
                    <a:pt x="4" y="34"/>
                  </a:lnTo>
                  <a:lnTo>
                    <a:pt x="10" y="14"/>
                  </a:lnTo>
                  <a:lnTo>
                    <a:pt x="13" y="5"/>
                  </a:lnTo>
                  <a:lnTo>
                    <a:pt x="22" y="0"/>
                  </a:lnTo>
                  <a:lnTo>
                    <a:pt x="23" y="1"/>
                  </a:lnTo>
                  <a:lnTo>
                    <a:pt x="23" y="4"/>
                  </a:lnTo>
                  <a:lnTo>
                    <a:pt x="36" y="14"/>
                  </a:lnTo>
                  <a:lnTo>
                    <a:pt x="52" y="9"/>
                  </a:lnTo>
                  <a:lnTo>
                    <a:pt x="71" y="0"/>
                  </a:lnTo>
                  <a:lnTo>
                    <a:pt x="71" y="9"/>
                  </a:lnTo>
                  <a:lnTo>
                    <a:pt x="67" y="13"/>
                  </a:lnTo>
                  <a:lnTo>
                    <a:pt x="76" y="22"/>
                  </a:lnTo>
                  <a:lnTo>
                    <a:pt x="78" y="39"/>
                  </a:lnTo>
                  <a:lnTo>
                    <a:pt x="91" y="47"/>
                  </a:lnTo>
                  <a:lnTo>
                    <a:pt x="102" y="51"/>
                  </a:lnTo>
                  <a:lnTo>
                    <a:pt x="114" y="56"/>
                  </a:lnTo>
                  <a:lnTo>
                    <a:pt x="129" y="54"/>
                  </a:lnTo>
                  <a:lnTo>
                    <a:pt x="141" y="52"/>
                  </a:lnTo>
                  <a:lnTo>
                    <a:pt x="145" y="48"/>
                  </a:lnTo>
                  <a:lnTo>
                    <a:pt x="145" y="43"/>
                  </a:lnTo>
                  <a:lnTo>
                    <a:pt x="150" y="43"/>
                  </a:lnTo>
                  <a:lnTo>
                    <a:pt x="167" y="31"/>
                  </a:lnTo>
                  <a:lnTo>
                    <a:pt x="186" y="29"/>
                  </a:lnTo>
                  <a:lnTo>
                    <a:pt x="201" y="27"/>
                  </a:lnTo>
                  <a:lnTo>
                    <a:pt x="221" y="37"/>
                  </a:lnTo>
                  <a:lnTo>
                    <a:pt x="229" y="46"/>
                  </a:lnTo>
                  <a:lnTo>
                    <a:pt x="238" y="54"/>
                  </a:lnTo>
                  <a:lnTo>
                    <a:pt x="251" y="56"/>
                  </a:lnTo>
                  <a:lnTo>
                    <a:pt x="248" y="75"/>
                  </a:lnTo>
                  <a:lnTo>
                    <a:pt x="235" y="96"/>
                  </a:lnTo>
                  <a:lnTo>
                    <a:pt x="233" y="99"/>
                  </a:lnTo>
                  <a:lnTo>
                    <a:pt x="229" y="109"/>
                  </a:lnTo>
                  <a:lnTo>
                    <a:pt x="233" y="113"/>
                  </a:lnTo>
                  <a:lnTo>
                    <a:pt x="230" y="117"/>
                  </a:lnTo>
                  <a:lnTo>
                    <a:pt x="226" y="133"/>
                  </a:lnTo>
                  <a:lnTo>
                    <a:pt x="224" y="149"/>
                  </a:lnTo>
                  <a:lnTo>
                    <a:pt x="237" y="154"/>
                  </a:lnTo>
                  <a:lnTo>
                    <a:pt x="237" y="161"/>
                  </a:lnTo>
                  <a:lnTo>
                    <a:pt x="217" y="182"/>
                  </a:lnTo>
                  <a:lnTo>
                    <a:pt x="225" y="195"/>
                  </a:lnTo>
                  <a:lnTo>
                    <a:pt x="232" y="207"/>
                  </a:lnTo>
                  <a:lnTo>
                    <a:pt x="242" y="214"/>
                  </a:lnTo>
                  <a:lnTo>
                    <a:pt x="242" y="232"/>
                  </a:lnTo>
                  <a:lnTo>
                    <a:pt x="246" y="233"/>
                  </a:lnTo>
                  <a:lnTo>
                    <a:pt x="243" y="243"/>
                  </a:lnTo>
                  <a:lnTo>
                    <a:pt x="228" y="248"/>
                  </a:lnTo>
                  <a:lnTo>
                    <a:pt x="220" y="255"/>
                  </a:lnTo>
                  <a:lnTo>
                    <a:pt x="215" y="269"/>
                  </a:lnTo>
                  <a:lnTo>
                    <a:pt x="198" y="266"/>
                  </a:lnTo>
                  <a:lnTo>
                    <a:pt x="182" y="264"/>
                  </a:lnTo>
                  <a:lnTo>
                    <a:pt x="166" y="261"/>
                  </a:lnTo>
                  <a:lnTo>
                    <a:pt x="149" y="258"/>
                  </a:lnTo>
                  <a:lnTo>
                    <a:pt x="146" y="245"/>
                  </a:lnTo>
                  <a:lnTo>
                    <a:pt x="144" y="233"/>
                  </a:lnTo>
                  <a:lnTo>
                    <a:pt x="129" y="239"/>
                  </a:lnTo>
                  <a:lnTo>
                    <a:pt x="115" y="244"/>
                  </a:lnTo>
                  <a:lnTo>
                    <a:pt x="93" y="237"/>
                  </a:lnTo>
                  <a:lnTo>
                    <a:pt x="82" y="228"/>
                  </a:lnTo>
                  <a:lnTo>
                    <a:pt x="70" y="220"/>
                  </a:lnTo>
                  <a:lnTo>
                    <a:pt x="61" y="208"/>
                  </a:lnTo>
                  <a:lnTo>
                    <a:pt x="57" y="196"/>
                  </a:lnTo>
                  <a:lnTo>
                    <a:pt x="49" y="177"/>
                  </a:lnTo>
                  <a:lnTo>
                    <a:pt x="43" y="177"/>
                  </a:lnTo>
                  <a:lnTo>
                    <a:pt x="38" y="173"/>
                  </a:lnTo>
                  <a:lnTo>
                    <a:pt x="38" y="170"/>
                  </a:lnTo>
                  <a:lnTo>
                    <a:pt x="30" y="179"/>
                  </a:lnTo>
                  <a:lnTo>
                    <a:pt x="27" y="181"/>
                  </a:lnTo>
                  <a:lnTo>
                    <a:pt x="25" y="174"/>
                  </a:lnTo>
                  <a:lnTo>
                    <a:pt x="25" y="161"/>
                  </a:lnTo>
                  <a:lnTo>
                    <a:pt x="19" y="161"/>
                  </a:lnTo>
                  <a:lnTo>
                    <a:pt x="26" y="146"/>
                  </a:lnTo>
                  <a:lnTo>
                    <a:pt x="22" y="138"/>
                  </a:lnTo>
                  <a:lnTo>
                    <a:pt x="13" y="130"/>
                  </a:lnTo>
                  <a:lnTo>
                    <a:pt x="4" y="121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29" name="Freeform 231"/>
            <p:cNvSpPr>
              <a:spLocks/>
            </p:cNvSpPr>
            <p:nvPr/>
          </p:nvSpPr>
          <p:spPr bwMode="auto">
            <a:xfrm>
              <a:off x="2287" y="391"/>
              <a:ext cx="421" cy="319"/>
            </a:xfrm>
            <a:custGeom>
              <a:avLst/>
              <a:gdLst>
                <a:gd name="T0" fmla="*/ 28564 w 178"/>
                <a:gd name="T1" fmla="*/ 15228 h 140"/>
                <a:gd name="T2" fmla="*/ 26291 w 178"/>
                <a:gd name="T3" fmla="*/ 17060 h 140"/>
                <a:gd name="T4" fmla="*/ 23086 w 178"/>
                <a:gd name="T5" fmla="*/ 18172 h 140"/>
                <a:gd name="T6" fmla="*/ 21525 w 178"/>
                <a:gd name="T7" fmla="*/ 19605 h 140"/>
                <a:gd name="T8" fmla="*/ 20123 w 178"/>
                <a:gd name="T9" fmla="*/ 19272 h 140"/>
                <a:gd name="T10" fmla="*/ 18058 w 178"/>
                <a:gd name="T11" fmla="*/ 18598 h 140"/>
                <a:gd name="T12" fmla="*/ 18588 w 178"/>
                <a:gd name="T13" fmla="*/ 15959 h 140"/>
                <a:gd name="T14" fmla="*/ 16272 w 178"/>
                <a:gd name="T15" fmla="*/ 15663 h 140"/>
                <a:gd name="T16" fmla="*/ 14740 w 178"/>
                <a:gd name="T17" fmla="*/ 14553 h 140"/>
                <a:gd name="T18" fmla="*/ 13337 w 178"/>
                <a:gd name="T19" fmla="*/ 13259 h 140"/>
                <a:gd name="T20" fmla="*/ 9761 w 178"/>
                <a:gd name="T21" fmla="*/ 11915 h 140"/>
                <a:gd name="T22" fmla="*/ 7171 w 178"/>
                <a:gd name="T23" fmla="*/ 12158 h 140"/>
                <a:gd name="T24" fmla="*/ 3848 w 178"/>
                <a:gd name="T25" fmla="*/ 12482 h 140"/>
                <a:gd name="T26" fmla="*/ 873 w 178"/>
                <a:gd name="T27" fmla="*/ 14127 h 140"/>
                <a:gd name="T28" fmla="*/ 0 w 178"/>
                <a:gd name="T29" fmla="*/ 14127 h 140"/>
                <a:gd name="T30" fmla="*/ 660 w 178"/>
                <a:gd name="T31" fmla="*/ 11915 h 140"/>
                <a:gd name="T32" fmla="*/ 1405 w 178"/>
                <a:gd name="T33" fmla="*/ 9843 h 140"/>
                <a:gd name="T34" fmla="*/ 156 w 178"/>
                <a:gd name="T35" fmla="*/ 8836 h 140"/>
                <a:gd name="T36" fmla="*/ 0 w 178"/>
                <a:gd name="T37" fmla="*/ 8978 h 140"/>
                <a:gd name="T38" fmla="*/ 873 w 178"/>
                <a:gd name="T39" fmla="*/ 8410 h 140"/>
                <a:gd name="T40" fmla="*/ 1405 w 178"/>
                <a:gd name="T41" fmla="*/ 8223 h 140"/>
                <a:gd name="T42" fmla="*/ 1405 w 178"/>
                <a:gd name="T43" fmla="*/ 7253 h 140"/>
                <a:gd name="T44" fmla="*/ 0 w 178"/>
                <a:gd name="T45" fmla="*/ 7549 h 140"/>
                <a:gd name="T46" fmla="*/ 1029 w 178"/>
                <a:gd name="T47" fmla="*/ 4913 h 140"/>
                <a:gd name="T48" fmla="*/ 1405 w 178"/>
                <a:gd name="T49" fmla="*/ 4913 h 140"/>
                <a:gd name="T50" fmla="*/ 2975 w 178"/>
                <a:gd name="T51" fmla="*/ 4913 h 140"/>
                <a:gd name="T52" fmla="*/ 3848 w 178"/>
                <a:gd name="T53" fmla="*/ 5478 h 140"/>
                <a:gd name="T54" fmla="*/ 4515 w 178"/>
                <a:gd name="T55" fmla="*/ 5478 h 140"/>
                <a:gd name="T56" fmla="*/ 4884 w 178"/>
                <a:gd name="T57" fmla="*/ 5145 h 140"/>
                <a:gd name="T58" fmla="*/ 5913 w 178"/>
                <a:gd name="T59" fmla="*/ 4174 h 140"/>
                <a:gd name="T60" fmla="*/ 4884 w 178"/>
                <a:gd name="T61" fmla="*/ 2071 h 140"/>
                <a:gd name="T62" fmla="*/ 2975 w 178"/>
                <a:gd name="T63" fmla="*/ 1962 h 140"/>
                <a:gd name="T64" fmla="*/ 1405 w 178"/>
                <a:gd name="T65" fmla="*/ 4044 h 140"/>
                <a:gd name="T66" fmla="*/ 1405 w 178"/>
                <a:gd name="T67" fmla="*/ 4174 h 140"/>
                <a:gd name="T68" fmla="*/ 1561 w 178"/>
                <a:gd name="T69" fmla="*/ 1536 h 140"/>
                <a:gd name="T70" fmla="*/ 2434 w 178"/>
                <a:gd name="T71" fmla="*/ 426 h 140"/>
                <a:gd name="T72" fmla="*/ 2287 w 178"/>
                <a:gd name="T73" fmla="*/ 0 h 140"/>
                <a:gd name="T74" fmla="*/ 6826 w 178"/>
                <a:gd name="T75" fmla="*/ 0 h 140"/>
                <a:gd name="T76" fmla="*/ 4884 w 178"/>
                <a:gd name="T77" fmla="*/ 1832 h 140"/>
                <a:gd name="T78" fmla="*/ 7540 w 178"/>
                <a:gd name="T79" fmla="*/ 2509 h 140"/>
                <a:gd name="T80" fmla="*/ 9974 w 178"/>
                <a:gd name="T81" fmla="*/ 3183 h 140"/>
                <a:gd name="T82" fmla="*/ 13112 w 178"/>
                <a:gd name="T83" fmla="*/ 3796 h 140"/>
                <a:gd name="T84" fmla="*/ 13616 w 178"/>
                <a:gd name="T85" fmla="*/ 2509 h 140"/>
                <a:gd name="T86" fmla="*/ 15400 w 178"/>
                <a:gd name="T87" fmla="*/ 1832 h 140"/>
                <a:gd name="T88" fmla="*/ 18706 w 178"/>
                <a:gd name="T89" fmla="*/ 0 h 140"/>
                <a:gd name="T90" fmla="*/ 20809 w 178"/>
                <a:gd name="T91" fmla="*/ 1832 h 140"/>
                <a:gd name="T92" fmla="*/ 20809 w 178"/>
                <a:gd name="T93" fmla="*/ 4616 h 140"/>
                <a:gd name="T94" fmla="*/ 23472 w 178"/>
                <a:gd name="T95" fmla="*/ 5580 h 140"/>
                <a:gd name="T96" fmla="*/ 25005 w 178"/>
                <a:gd name="T97" fmla="*/ 6578 h 140"/>
                <a:gd name="T98" fmla="*/ 27970 w 178"/>
                <a:gd name="T99" fmla="*/ 8836 h 140"/>
                <a:gd name="T100" fmla="*/ 31012 w 178"/>
                <a:gd name="T101" fmla="*/ 11195 h 140"/>
                <a:gd name="T102" fmla="*/ 31171 w 178"/>
                <a:gd name="T103" fmla="*/ 13583 h 140"/>
                <a:gd name="T104" fmla="*/ 29917 w 178"/>
                <a:gd name="T105" fmla="*/ 14423 h 140"/>
                <a:gd name="T106" fmla="*/ 28564 w 178"/>
                <a:gd name="T107" fmla="*/ 15228 h 14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78"/>
                <a:gd name="T163" fmla="*/ 0 h 140"/>
                <a:gd name="T164" fmla="*/ 178 w 178"/>
                <a:gd name="T165" fmla="*/ 140 h 14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78" h="140">
                  <a:moveTo>
                    <a:pt x="163" y="109"/>
                  </a:moveTo>
                  <a:lnTo>
                    <a:pt x="150" y="122"/>
                  </a:lnTo>
                  <a:lnTo>
                    <a:pt x="132" y="130"/>
                  </a:lnTo>
                  <a:lnTo>
                    <a:pt x="123" y="140"/>
                  </a:lnTo>
                  <a:lnTo>
                    <a:pt x="115" y="138"/>
                  </a:lnTo>
                  <a:lnTo>
                    <a:pt x="103" y="133"/>
                  </a:lnTo>
                  <a:lnTo>
                    <a:pt x="106" y="114"/>
                  </a:lnTo>
                  <a:lnTo>
                    <a:pt x="93" y="112"/>
                  </a:lnTo>
                  <a:lnTo>
                    <a:pt x="84" y="104"/>
                  </a:lnTo>
                  <a:lnTo>
                    <a:pt x="76" y="95"/>
                  </a:lnTo>
                  <a:lnTo>
                    <a:pt x="56" y="85"/>
                  </a:lnTo>
                  <a:lnTo>
                    <a:pt x="41" y="87"/>
                  </a:lnTo>
                  <a:lnTo>
                    <a:pt x="22" y="89"/>
                  </a:lnTo>
                  <a:lnTo>
                    <a:pt x="5" y="101"/>
                  </a:lnTo>
                  <a:lnTo>
                    <a:pt x="0" y="101"/>
                  </a:lnTo>
                  <a:lnTo>
                    <a:pt x="4" y="85"/>
                  </a:lnTo>
                  <a:lnTo>
                    <a:pt x="8" y="7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5" y="60"/>
                  </a:lnTo>
                  <a:lnTo>
                    <a:pt x="8" y="59"/>
                  </a:lnTo>
                  <a:lnTo>
                    <a:pt x="8" y="52"/>
                  </a:lnTo>
                  <a:lnTo>
                    <a:pt x="0" y="54"/>
                  </a:lnTo>
                  <a:lnTo>
                    <a:pt x="6" y="35"/>
                  </a:lnTo>
                  <a:lnTo>
                    <a:pt x="8" y="35"/>
                  </a:lnTo>
                  <a:lnTo>
                    <a:pt x="17" y="35"/>
                  </a:lnTo>
                  <a:lnTo>
                    <a:pt x="22" y="39"/>
                  </a:lnTo>
                  <a:lnTo>
                    <a:pt x="26" y="39"/>
                  </a:lnTo>
                  <a:lnTo>
                    <a:pt x="28" y="37"/>
                  </a:lnTo>
                  <a:lnTo>
                    <a:pt x="34" y="30"/>
                  </a:lnTo>
                  <a:lnTo>
                    <a:pt x="28" y="15"/>
                  </a:lnTo>
                  <a:lnTo>
                    <a:pt x="17" y="14"/>
                  </a:lnTo>
                  <a:lnTo>
                    <a:pt x="8" y="29"/>
                  </a:lnTo>
                  <a:lnTo>
                    <a:pt x="8" y="30"/>
                  </a:lnTo>
                  <a:lnTo>
                    <a:pt x="9" y="11"/>
                  </a:lnTo>
                  <a:lnTo>
                    <a:pt x="14" y="3"/>
                  </a:lnTo>
                  <a:lnTo>
                    <a:pt x="13" y="0"/>
                  </a:lnTo>
                  <a:lnTo>
                    <a:pt x="39" y="0"/>
                  </a:lnTo>
                  <a:lnTo>
                    <a:pt x="28" y="13"/>
                  </a:lnTo>
                  <a:lnTo>
                    <a:pt x="43" y="18"/>
                  </a:lnTo>
                  <a:lnTo>
                    <a:pt x="57" y="23"/>
                  </a:lnTo>
                  <a:lnTo>
                    <a:pt x="75" y="27"/>
                  </a:lnTo>
                  <a:lnTo>
                    <a:pt x="78" y="18"/>
                  </a:lnTo>
                  <a:lnTo>
                    <a:pt x="88" y="13"/>
                  </a:lnTo>
                  <a:lnTo>
                    <a:pt x="107" y="0"/>
                  </a:lnTo>
                  <a:lnTo>
                    <a:pt x="119" y="13"/>
                  </a:lnTo>
                  <a:lnTo>
                    <a:pt x="119" y="33"/>
                  </a:lnTo>
                  <a:lnTo>
                    <a:pt x="134" y="40"/>
                  </a:lnTo>
                  <a:lnTo>
                    <a:pt x="143" y="47"/>
                  </a:lnTo>
                  <a:lnTo>
                    <a:pt x="160" y="63"/>
                  </a:lnTo>
                  <a:lnTo>
                    <a:pt x="177" y="80"/>
                  </a:lnTo>
                  <a:lnTo>
                    <a:pt x="178" y="97"/>
                  </a:lnTo>
                  <a:lnTo>
                    <a:pt x="171" y="103"/>
                  </a:lnTo>
                  <a:lnTo>
                    <a:pt x="163" y="109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30" name="Freeform 232"/>
            <p:cNvSpPr>
              <a:spLocks/>
            </p:cNvSpPr>
            <p:nvPr/>
          </p:nvSpPr>
          <p:spPr bwMode="auto">
            <a:xfrm>
              <a:off x="1881" y="343"/>
              <a:ext cx="240" cy="108"/>
            </a:xfrm>
            <a:custGeom>
              <a:avLst/>
              <a:gdLst>
                <a:gd name="T0" fmla="*/ 3012 w 100"/>
                <a:gd name="T1" fmla="*/ 2358 h 48"/>
                <a:gd name="T2" fmla="*/ 0 w 100"/>
                <a:gd name="T3" fmla="*/ 283 h 48"/>
                <a:gd name="T4" fmla="*/ 564 w 100"/>
                <a:gd name="T5" fmla="*/ 0 h 48"/>
                <a:gd name="T6" fmla="*/ 3415 w 100"/>
                <a:gd name="T7" fmla="*/ 283 h 48"/>
                <a:gd name="T8" fmla="*/ 6538 w 100"/>
                <a:gd name="T9" fmla="*/ 410 h 48"/>
                <a:gd name="T10" fmla="*/ 9718 w 100"/>
                <a:gd name="T11" fmla="*/ 1433 h 48"/>
                <a:gd name="T12" fmla="*/ 12799 w 100"/>
                <a:gd name="T13" fmla="*/ 2588 h 48"/>
                <a:gd name="T14" fmla="*/ 15857 w 100"/>
                <a:gd name="T15" fmla="*/ 3746 h 48"/>
                <a:gd name="T16" fmla="*/ 19106 w 100"/>
                <a:gd name="T17" fmla="*/ 5067 h 48"/>
                <a:gd name="T18" fmla="*/ 17062 w 100"/>
                <a:gd name="T19" fmla="*/ 6233 h 48"/>
                <a:gd name="T20" fmla="*/ 14503 w 100"/>
                <a:gd name="T21" fmla="*/ 5823 h 48"/>
                <a:gd name="T22" fmla="*/ 10685 w 100"/>
                <a:gd name="T23" fmla="*/ 5823 h 48"/>
                <a:gd name="T24" fmla="*/ 6538 w 100"/>
                <a:gd name="T25" fmla="*/ 5715 h 48"/>
                <a:gd name="T26" fmla="*/ 2460 w 100"/>
                <a:gd name="T27" fmla="*/ 6095 h 48"/>
                <a:gd name="T28" fmla="*/ 3979 w 100"/>
                <a:gd name="T29" fmla="*/ 4156 h 48"/>
                <a:gd name="T30" fmla="*/ 3012 w 100"/>
                <a:gd name="T31" fmla="*/ 2358 h 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0"/>
                <a:gd name="T49" fmla="*/ 0 h 48"/>
                <a:gd name="T50" fmla="*/ 100 w 100"/>
                <a:gd name="T51" fmla="*/ 48 h 4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0" h="48">
                  <a:moveTo>
                    <a:pt x="16" y="18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18" y="2"/>
                  </a:lnTo>
                  <a:lnTo>
                    <a:pt x="34" y="3"/>
                  </a:lnTo>
                  <a:lnTo>
                    <a:pt x="51" y="11"/>
                  </a:lnTo>
                  <a:lnTo>
                    <a:pt x="67" y="20"/>
                  </a:lnTo>
                  <a:lnTo>
                    <a:pt x="83" y="29"/>
                  </a:lnTo>
                  <a:lnTo>
                    <a:pt x="100" y="39"/>
                  </a:lnTo>
                  <a:lnTo>
                    <a:pt x="89" y="48"/>
                  </a:lnTo>
                  <a:lnTo>
                    <a:pt x="76" y="45"/>
                  </a:lnTo>
                  <a:lnTo>
                    <a:pt x="56" y="45"/>
                  </a:lnTo>
                  <a:lnTo>
                    <a:pt x="34" y="44"/>
                  </a:lnTo>
                  <a:lnTo>
                    <a:pt x="13" y="47"/>
                  </a:lnTo>
                  <a:lnTo>
                    <a:pt x="21" y="32"/>
                  </a:lnTo>
                  <a:lnTo>
                    <a:pt x="16" y="1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31" name="Freeform 233"/>
            <p:cNvSpPr>
              <a:spLocks/>
            </p:cNvSpPr>
            <p:nvPr/>
          </p:nvSpPr>
          <p:spPr bwMode="auto">
            <a:xfrm>
              <a:off x="1961" y="443"/>
              <a:ext cx="131" cy="113"/>
            </a:xfrm>
            <a:custGeom>
              <a:avLst/>
              <a:gdLst>
                <a:gd name="T0" fmla="*/ 931 w 55"/>
                <a:gd name="T1" fmla="*/ 1073 h 50"/>
                <a:gd name="T2" fmla="*/ 0 w 55"/>
                <a:gd name="T3" fmla="*/ 0 h 50"/>
                <a:gd name="T4" fmla="*/ 3987 w 55"/>
                <a:gd name="T5" fmla="*/ 129 h 50"/>
                <a:gd name="T6" fmla="*/ 7658 w 55"/>
                <a:gd name="T7" fmla="*/ 129 h 50"/>
                <a:gd name="T8" fmla="*/ 10042 w 55"/>
                <a:gd name="T9" fmla="*/ 522 h 50"/>
                <a:gd name="T10" fmla="*/ 8203 w 55"/>
                <a:gd name="T11" fmla="*/ 2667 h 50"/>
                <a:gd name="T12" fmla="*/ 8987 w 55"/>
                <a:gd name="T13" fmla="*/ 2943 h 50"/>
                <a:gd name="T14" fmla="*/ 7267 w 55"/>
                <a:gd name="T15" fmla="*/ 3892 h 50"/>
                <a:gd name="T16" fmla="*/ 8039 w 55"/>
                <a:gd name="T17" fmla="*/ 6027 h 50"/>
                <a:gd name="T18" fmla="*/ 5145 w 55"/>
                <a:gd name="T19" fmla="*/ 6651 h 50"/>
                <a:gd name="T20" fmla="*/ 2768 w 55"/>
                <a:gd name="T21" fmla="*/ 5297 h 50"/>
                <a:gd name="T22" fmla="*/ 2768 w 55"/>
                <a:gd name="T23" fmla="*/ 4954 h 50"/>
                <a:gd name="T24" fmla="*/ 2541 w 55"/>
                <a:gd name="T25" fmla="*/ 4780 h 50"/>
                <a:gd name="T26" fmla="*/ 772 w 55"/>
                <a:gd name="T27" fmla="*/ 3892 h 50"/>
                <a:gd name="T28" fmla="*/ 772 w 55"/>
                <a:gd name="T29" fmla="*/ 2667 h 50"/>
                <a:gd name="T30" fmla="*/ 931 w 55"/>
                <a:gd name="T31" fmla="*/ 1073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5"/>
                <a:gd name="T49" fmla="*/ 0 h 50"/>
                <a:gd name="T50" fmla="*/ 55 w 55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5" h="50">
                  <a:moveTo>
                    <a:pt x="5" y="8"/>
                  </a:moveTo>
                  <a:lnTo>
                    <a:pt x="0" y="0"/>
                  </a:lnTo>
                  <a:lnTo>
                    <a:pt x="22" y="1"/>
                  </a:lnTo>
                  <a:lnTo>
                    <a:pt x="42" y="1"/>
                  </a:lnTo>
                  <a:lnTo>
                    <a:pt x="55" y="4"/>
                  </a:lnTo>
                  <a:lnTo>
                    <a:pt x="45" y="20"/>
                  </a:lnTo>
                  <a:lnTo>
                    <a:pt x="49" y="22"/>
                  </a:lnTo>
                  <a:lnTo>
                    <a:pt x="40" y="29"/>
                  </a:lnTo>
                  <a:lnTo>
                    <a:pt x="44" y="45"/>
                  </a:lnTo>
                  <a:lnTo>
                    <a:pt x="28" y="50"/>
                  </a:lnTo>
                  <a:lnTo>
                    <a:pt x="15" y="40"/>
                  </a:lnTo>
                  <a:lnTo>
                    <a:pt x="15" y="37"/>
                  </a:lnTo>
                  <a:lnTo>
                    <a:pt x="14" y="36"/>
                  </a:lnTo>
                  <a:lnTo>
                    <a:pt x="4" y="29"/>
                  </a:lnTo>
                  <a:lnTo>
                    <a:pt x="4" y="2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32" name="Freeform 234"/>
            <p:cNvSpPr>
              <a:spLocks/>
            </p:cNvSpPr>
            <p:nvPr/>
          </p:nvSpPr>
          <p:spPr bwMode="auto">
            <a:xfrm>
              <a:off x="2057" y="432"/>
              <a:ext cx="148" cy="142"/>
            </a:xfrm>
            <a:custGeom>
              <a:avLst/>
              <a:gdLst>
                <a:gd name="T0" fmla="*/ 776 w 62"/>
                <a:gd name="T1" fmla="*/ 6584 h 63"/>
                <a:gd name="T2" fmla="*/ 0 w 62"/>
                <a:gd name="T3" fmla="*/ 4492 h 63"/>
                <a:gd name="T4" fmla="*/ 1618 w 62"/>
                <a:gd name="T5" fmla="*/ 3536 h 63"/>
                <a:gd name="T6" fmla="*/ 941 w 62"/>
                <a:gd name="T7" fmla="*/ 3252 h 63"/>
                <a:gd name="T8" fmla="*/ 2786 w 62"/>
                <a:gd name="T9" fmla="*/ 1159 h 63"/>
                <a:gd name="T10" fmla="*/ 4803 w 62"/>
                <a:gd name="T11" fmla="*/ 0 h 63"/>
                <a:gd name="T12" fmla="*/ 8923 w 62"/>
                <a:gd name="T13" fmla="*/ 514 h 63"/>
                <a:gd name="T14" fmla="*/ 9219 w 62"/>
                <a:gd name="T15" fmla="*/ 2094 h 63"/>
                <a:gd name="T16" fmla="*/ 11465 w 62"/>
                <a:gd name="T17" fmla="*/ 3536 h 63"/>
                <a:gd name="T18" fmla="*/ 9618 w 62"/>
                <a:gd name="T19" fmla="*/ 3953 h 63"/>
                <a:gd name="T20" fmla="*/ 6650 w 62"/>
                <a:gd name="T21" fmla="*/ 6685 h 63"/>
                <a:gd name="T22" fmla="*/ 5197 w 62"/>
                <a:gd name="T23" fmla="*/ 8256 h 63"/>
                <a:gd name="T24" fmla="*/ 3471 w 62"/>
                <a:gd name="T25" fmla="*/ 7098 h 63"/>
                <a:gd name="T26" fmla="*/ 4256 w 62"/>
                <a:gd name="T27" fmla="*/ 6584 h 63"/>
                <a:gd name="T28" fmla="*/ 4256 w 62"/>
                <a:gd name="T29" fmla="*/ 5349 h 63"/>
                <a:gd name="T30" fmla="*/ 776 w 62"/>
                <a:gd name="T31" fmla="*/ 6584 h 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2"/>
                <a:gd name="T49" fmla="*/ 0 h 63"/>
                <a:gd name="T50" fmla="*/ 62 w 62"/>
                <a:gd name="T51" fmla="*/ 63 h 6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2" h="63">
                  <a:moveTo>
                    <a:pt x="4" y="50"/>
                  </a:moveTo>
                  <a:lnTo>
                    <a:pt x="0" y="34"/>
                  </a:lnTo>
                  <a:lnTo>
                    <a:pt x="9" y="27"/>
                  </a:lnTo>
                  <a:lnTo>
                    <a:pt x="5" y="25"/>
                  </a:lnTo>
                  <a:lnTo>
                    <a:pt x="15" y="9"/>
                  </a:lnTo>
                  <a:lnTo>
                    <a:pt x="26" y="0"/>
                  </a:lnTo>
                  <a:lnTo>
                    <a:pt x="48" y="4"/>
                  </a:lnTo>
                  <a:lnTo>
                    <a:pt x="50" y="16"/>
                  </a:lnTo>
                  <a:lnTo>
                    <a:pt x="62" y="27"/>
                  </a:lnTo>
                  <a:lnTo>
                    <a:pt x="52" y="30"/>
                  </a:lnTo>
                  <a:lnTo>
                    <a:pt x="36" y="51"/>
                  </a:lnTo>
                  <a:lnTo>
                    <a:pt x="28" y="63"/>
                  </a:lnTo>
                  <a:lnTo>
                    <a:pt x="19" y="54"/>
                  </a:lnTo>
                  <a:lnTo>
                    <a:pt x="23" y="50"/>
                  </a:lnTo>
                  <a:lnTo>
                    <a:pt x="23" y="41"/>
                  </a:lnTo>
                  <a:lnTo>
                    <a:pt x="4" y="5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6" name="Group 235"/>
          <p:cNvGrpSpPr>
            <a:grpSpLocks/>
          </p:cNvGrpSpPr>
          <p:nvPr/>
        </p:nvGrpSpPr>
        <p:grpSpPr bwMode="auto">
          <a:xfrm>
            <a:off x="146050" y="2805113"/>
            <a:ext cx="831850" cy="796925"/>
            <a:chOff x="1881" y="260"/>
            <a:chExt cx="1064" cy="875"/>
          </a:xfrm>
        </p:grpSpPr>
        <p:sp>
          <p:nvSpPr>
            <p:cNvPr id="18521" name="Freeform 236"/>
            <p:cNvSpPr>
              <a:spLocks/>
            </p:cNvSpPr>
            <p:nvPr/>
          </p:nvSpPr>
          <p:spPr bwMode="auto">
            <a:xfrm>
              <a:off x="2422" y="260"/>
              <a:ext cx="523" cy="366"/>
            </a:xfrm>
            <a:custGeom>
              <a:avLst/>
              <a:gdLst>
                <a:gd name="T0" fmla="*/ 21074 w 221"/>
                <a:gd name="T1" fmla="*/ 19606 h 160"/>
                <a:gd name="T2" fmla="*/ 18090 w 221"/>
                <a:gd name="T3" fmla="*/ 17163 h 160"/>
                <a:gd name="T4" fmla="*/ 15148 w 221"/>
                <a:gd name="T5" fmla="*/ 14892 h 160"/>
                <a:gd name="T6" fmla="*/ 13520 w 221"/>
                <a:gd name="T7" fmla="*/ 13908 h 160"/>
                <a:gd name="T8" fmla="*/ 10921 w 221"/>
                <a:gd name="T9" fmla="*/ 12892 h 160"/>
                <a:gd name="T10" fmla="*/ 10921 w 221"/>
                <a:gd name="T11" fmla="*/ 10022 h 160"/>
                <a:gd name="T12" fmla="*/ 8747 w 221"/>
                <a:gd name="T13" fmla="*/ 8125 h 160"/>
                <a:gd name="T14" fmla="*/ 5422 w 221"/>
                <a:gd name="T15" fmla="*/ 10022 h 160"/>
                <a:gd name="T16" fmla="*/ 3696 w 221"/>
                <a:gd name="T17" fmla="*/ 10758 h 160"/>
                <a:gd name="T18" fmla="*/ 3192 w 221"/>
                <a:gd name="T19" fmla="*/ 12019 h 160"/>
                <a:gd name="T20" fmla="*/ 0 w 221"/>
                <a:gd name="T21" fmla="*/ 11465 h 160"/>
                <a:gd name="T22" fmla="*/ 1037 w 221"/>
                <a:gd name="T23" fmla="*/ 9010 h 160"/>
                <a:gd name="T24" fmla="*/ 1950 w 221"/>
                <a:gd name="T25" fmla="*/ 6760 h 160"/>
                <a:gd name="T26" fmla="*/ 3192 w 221"/>
                <a:gd name="T27" fmla="*/ 4321 h 160"/>
                <a:gd name="T28" fmla="*/ 4016 w 221"/>
                <a:gd name="T29" fmla="*/ 1999 h 160"/>
                <a:gd name="T30" fmla="*/ 8098 w 221"/>
                <a:gd name="T31" fmla="*/ 1125 h 160"/>
                <a:gd name="T32" fmla="*/ 11958 w 221"/>
                <a:gd name="T33" fmla="*/ 0 h 160"/>
                <a:gd name="T34" fmla="*/ 14237 w 221"/>
                <a:gd name="T35" fmla="*/ 1450 h 160"/>
                <a:gd name="T36" fmla="*/ 16459 w 221"/>
                <a:gd name="T37" fmla="*/ 3015 h 160"/>
                <a:gd name="T38" fmla="*/ 17216 w 221"/>
                <a:gd name="T39" fmla="*/ 5588 h 160"/>
                <a:gd name="T40" fmla="*/ 19668 w 221"/>
                <a:gd name="T41" fmla="*/ 5588 h 160"/>
                <a:gd name="T42" fmla="*/ 22491 w 221"/>
                <a:gd name="T43" fmla="*/ 5886 h 160"/>
                <a:gd name="T44" fmla="*/ 24927 w 221"/>
                <a:gd name="T45" fmla="*/ 6023 h 160"/>
                <a:gd name="T46" fmla="*/ 27750 w 221"/>
                <a:gd name="T47" fmla="*/ 6128 h 160"/>
                <a:gd name="T48" fmla="*/ 28942 w 221"/>
                <a:gd name="T49" fmla="*/ 7885 h 160"/>
                <a:gd name="T50" fmla="*/ 27913 w 221"/>
                <a:gd name="T51" fmla="*/ 10022 h 160"/>
                <a:gd name="T52" fmla="*/ 29541 w 221"/>
                <a:gd name="T53" fmla="*/ 11145 h 160"/>
                <a:gd name="T54" fmla="*/ 31238 w 221"/>
                <a:gd name="T55" fmla="*/ 12019 h 160"/>
                <a:gd name="T56" fmla="*/ 34819 w 221"/>
                <a:gd name="T57" fmla="*/ 10591 h 160"/>
                <a:gd name="T58" fmla="*/ 38302 w 221"/>
                <a:gd name="T59" fmla="*/ 9010 h 160"/>
                <a:gd name="T60" fmla="*/ 38832 w 221"/>
                <a:gd name="T61" fmla="*/ 11145 h 160"/>
                <a:gd name="T62" fmla="*/ 35848 w 221"/>
                <a:gd name="T63" fmla="*/ 12460 h 160"/>
                <a:gd name="T64" fmla="*/ 31770 w 221"/>
                <a:gd name="T65" fmla="*/ 14457 h 160"/>
                <a:gd name="T66" fmla="*/ 27750 w 221"/>
                <a:gd name="T67" fmla="*/ 16484 h 160"/>
                <a:gd name="T68" fmla="*/ 28136 w 221"/>
                <a:gd name="T69" fmla="*/ 17607 h 160"/>
                <a:gd name="T70" fmla="*/ 29541 w 221"/>
                <a:gd name="T71" fmla="*/ 18481 h 160"/>
                <a:gd name="T72" fmla="*/ 29541 w 221"/>
                <a:gd name="T73" fmla="*/ 19460 h 160"/>
                <a:gd name="T74" fmla="*/ 27913 w 221"/>
                <a:gd name="T75" fmla="*/ 21223 h 160"/>
                <a:gd name="T76" fmla="*/ 26188 w 221"/>
                <a:gd name="T77" fmla="*/ 22925 h 160"/>
                <a:gd name="T78" fmla="*/ 23897 w 221"/>
                <a:gd name="T79" fmla="*/ 22479 h 160"/>
                <a:gd name="T80" fmla="*/ 21230 w 221"/>
                <a:gd name="T81" fmla="*/ 22035 h 160"/>
                <a:gd name="T82" fmla="*/ 21074 w 221"/>
                <a:gd name="T83" fmla="*/ 19606 h 16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1"/>
                <a:gd name="T127" fmla="*/ 0 h 160"/>
                <a:gd name="T128" fmla="*/ 221 w 221"/>
                <a:gd name="T129" fmla="*/ 160 h 16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1" h="160">
                  <a:moveTo>
                    <a:pt x="120" y="137"/>
                  </a:moveTo>
                  <a:lnTo>
                    <a:pt x="103" y="120"/>
                  </a:lnTo>
                  <a:lnTo>
                    <a:pt x="86" y="104"/>
                  </a:lnTo>
                  <a:lnTo>
                    <a:pt x="77" y="97"/>
                  </a:lnTo>
                  <a:lnTo>
                    <a:pt x="62" y="90"/>
                  </a:lnTo>
                  <a:lnTo>
                    <a:pt x="62" y="70"/>
                  </a:lnTo>
                  <a:lnTo>
                    <a:pt x="50" y="57"/>
                  </a:lnTo>
                  <a:lnTo>
                    <a:pt x="31" y="70"/>
                  </a:lnTo>
                  <a:lnTo>
                    <a:pt x="21" y="75"/>
                  </a:lnTo>
                  <a:lnTo>
                    <a:pt x="18" y="84"/>
                  </a:lnTo>
                  <a:lnTo>
                    <a:pt x="0" y="80"/>
                  </a:lnTo>
                  <a:lnTo>
                    <a:pt x="6" y="63"/>
                  </a:lnTo>
                  <a:lnTo>
                    <a:pt x="11" y="47"/>
                  </a:lnTo>
                  <a:lnTo>
                    <a:pt x="18" y="30"/>
                  </a:lnTo>
                  <a:lnTo>
                    <a:pt x="23" y="14"/>
                  </a:lnTo>
                  <a:lnTo>
                    <a:pt x="46" y="8"/>
                  </a:lnTo>
                  <a:lnTo>
                    <a:pt x="68" y="0"/>
                  </a:lnTo>
                  <a:lnTo>
                    <a:pt x="81" y="10"/>
                  </a:lnTo>
                  <a:lnTo>
                    <a:pt x="94" y="21"/>
                  </a:lnTo>
                  <a:lnTo>
                    <a:pt x="98" y="39"/>
                  </a:lnTo>
                  <a:lnTo>
                    <a:pt x="112" y="39"/>
                  </a:lnTo>
                  <a:lnTo>
                    <a:pt x="128" y="41"/>
                  </a:lnTo>
                  <a:lnTo>
                    <a:pt x="142" y="42"/>
                  </a:lnTo>
                  <a:lnTo>
                    <a:pt x="158" y="43"/>
                  </a:lnTo>
                  <a:lnTo>
                    <a:pt x="165" y="55"/>
                  </a:lnTo>
                  <a:lnTo>
                    <a:pt x="159" y="70"/>
                  </a:lnTo>
                  <a:lnTo>
                    <a:pt x="168" y="78"/>
                  </a:lnTo>
                  <a:lnTo>
                    <a:pt x="178" y="84"/>
                  </a:lnTo>
                  <a:lnTo>
                    <a:pt x="198" y="74"/>
                  </a:lnTo>
                  <a:lnTo>
                    <a:pt x="218" y="63"/>
                  </a:lnTo>
                  <a:lnTo>
                    <a:pt x="221" y="78"/>
                  </a:lnTo>
                  <a:lnTo>
                    <a:pt x="204" y="87"/>
                  </a:lnTo>
                  <a:lnTo>
                    <a:pt x="181" y="101"/>
                  </a:lnTo>
                  <a:lnTo>
                    <a:pt x="158" y="115"/>
                  </a:lnTo>
                  <a:lnTo>
                    <a:pt x="160" y="123"/>
                  </a:lnTo>
                  <a:lnTo>
                    <a:pt x="168" y="129"/>
                  </a:lnTo>
                  <a:lnTo>
                    <a:pt x="168" y="136"/>
                  </a:lnTo>
                  <a:lnTo>
                    <a:pt x="159" y="148"/>
                  </a:lnTo>
                  <a:lnTo>
                    <a:pt x="149" y="160"/>
                  </a:lnTo>
                  <a:lnTo>
                    <a:pt x="136" y="157"/>
                  </a:lnTo>
                  <a:lnTo>
                    <a:pt x="121" y="154"/>
                  </a:lnTo>
                  <a:lnTo>
                    <a:pt x="120" y="137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22" name="Freeform 237"/>
            <p:cNvSpPr>
              <a:spLocks/>
            </p:cNvSpPr>
            <p:nvPr/>
          </p:nvSpPr>
          <p:spPr bwMode="auto">
            <a:xfrm>
              <a:off x="1944" y="524"/>
              <a:ext cx="593" cy="611"/>
            </a:xfrm>
            <a:custGeom>
              <a:avLst/>
              <a:gdLst>
                <a:gd name="T0" fmla="*/ 0 w 251"/>
                <a:gd name="T1" fmla="*/ 14987 h 269"/>
                <a:gd name="T2" fmla="*/ 2807 w 251"/>
                <a:gd name="T3" fmla="*/ 11236 h 269"/>
                <a:gd name="T4" fmla="*/ 2060 w 251"/>
                <a:gd name="T5" fmla="*/ 9317 h 269"/>
                <a:gd name="T6" fmla="*/ 659 w 251"/>
                <a:gd name="T7" fmla="*/ 4654 h 269"/>
                <a:gd name="T8" fmla="*/ 2266 w 251"/>
                <a:gd name="T9" fmla="*/ 666 h 269"/>
                <a:gd name="T10" fmla="*/ 3979 w 251"/>
                <a:gd name="T11" fmla="*/ 129 h 269"/>
                <a:gd name="T12" fmla="*/ 6263 w 251"/>
                <a:gd name="T13" fmla="*/ 1944 h 269"/>
                <a:gd name="T14" fmla="*/ 12368 w 251"/>
                <a:gd name="T15" fmla="*/ 0 h 269"/>
                <a:gd name="T16" fmla="*/ 11614 w 251"/>
                <a:gd name="T17" fmla="*/ 1806 h 269"/>
                <a:gd name="T18" fmla="*/ 13559 w 251"/>
                <a:gd name="T19" fmla="*/ 5381 h 269"/>
                <a:gd name="T20" fmla="*/ 17721 w 251"/>
                <a:gd name="T21" fmla="*/ 6996 h 269"/>
                <a:gd name="T22" fmla="*/ 22456 w 251"/>
                <a:gd name="T23" fmla="*/ 7430 h 269"/>
                <a:gd name="T24" fmla="*/ 25239 w 251"/>
                <a:gd name="T25" fmla="*/ 6598 h 269"/>
                <a:gd name="T26" fmla="*/ 26045 w 251"/>
                <a:gd name="T27" fmla="*/ 5944 h 269"/>
                <a:gd name="T28" fmla="*/ 32306 w 251"/>
                <a:gd name="T29" fmla="*/ 3998 h 269"/>
                <a:gd name="T30" fmla="*/ 38413 w 251"/>
                <a:gd name="T31" fmla="*/ 5088 h 269"/>
                <a:gd name="T32" fmla="*/ 41366 w 251"/>
                <a:gd name="T33" fmla="*/ 7430 h 269"/>
                <a:gd name="T34" fmla="*/ 43124 w 251"/>
                <a:gd name="T35" fmla="*/ 10278 h 269"/>
                <a:gd name="T36" fmla="*/ 40473 w 251"/>
                <a:gd name="T37" fmla="*/ 13606 h 269"/>
                <a:gd name="T38" fmla="*/ 40473 w 251"/>
                <a:gd name="T39" fmla="*/ 15538 h 269"/>
                <a:gd name="T40" fmla="*/ 39322 w 251"/>
                <a:gd name="T41" fmla="*/ 18257 h 269"/>
                <a:gd name="T42" fmla="*/ 41219 w 251"/>
                <a:gd name="T43" fmla="*/ 21162 h 269"/>
                <a:gd name="T44" fmla="*/ 37754 w 251"/>
                <a:gd name="T45" fmla="*/ 24969 h 269"/>
                <a:gd name="T46" fmla="*/ 40350 w 251"/>
                <a:gd name="T47" fmla="*/ 28426 h 269"/>
                <a:gd name="T48" fmla="*/ 42091 w 251"/>
                <a:gd name="T49" fmla="*/ 31863 h 269"/>
                <a:gd name="T50" fmla="*/ 42254 w 251"/>
                <a:gd name="T51" fmla="*/ 33376 h 269"/>
                <a:gd name="T52" fmla="*/ 38295 w 251"/>
                <a:gd name="T53" fmla="*/ 35004 h 269"/>
                <a:gd name="T54" fmla="*/ 34455 w 251"/>
                <a:gd name="T55" fmla="*/ 36517 h 269"/>
                <a:gd name="T56" fmla="*/ 28851 w 251"/>
                <a:gd name="T57" fmla="*/ 35856 h 269"/>
                <a:gd name="T58" fmla="*/ 25386 w 251"/>
                <a:gd name="T59" fmla="*/ 33623 h 269"/>
                <a:gd name="T60" fmla="*/ 22456 w 251"/>
                <a:gd name="T61" fmla="*/ 32821 h 269"/>
                <a:gd name="T62" fmla="*/ 16209 w 251"/>
                <a:gd name="T63" fmla="*/ 32528 h 269"/>
                <a:gd name="T64" fmla="*/ 12146 w 251"/>
                <a:gd name="T65" fmla="*/ 30232 h 269"/>
                <a:gd name="T66" fmla="*/ 9942 w 251"/>
                <a:gd name="T67" fmla="*/ 26904 h 269"/>
                <a:gd name="T68" fmla="*/ 7501 w 251"/>
                <a:gd name="T69" fmla="*/ 24304 h 269"/>
                <a:gd name="T70" fmla="*/ 6632 w 251"/>
                <a:gd name="T71" fmla="*/ 23345 h 269"/>
                <a:gd name="T72" fmla="*/ 4706 w 251"/>
                <a:gd name="T73" fmla="*/ 24856 h 269"/>
                <a:gd name="T74" fmla="*/ 4326 w 251"/>
                <a:gd name="T75" fmla="*/ 22123 h 269"/>
                <a:gd name="T76" fmla="*/ 4482 w 251"/>
                <a:gd name="T77" fmla="*/ 20074 h 269"/>
                <a:gd name="T78" fmla="*/ 2266 w 251"/>
                <a:gd name="T79" fmla="*/ 17835 h 26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51"/>
                <a:gd name="T121" fmla="*/ 0 h 269"/>
                <a:gd name="T122" fmla="*/ 251 w 251"/>
                <a:gd name="T123" fmla="*/ 269 h 26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51" h="269">
                  <a:moveTo>
                    <a:pt x="4" y="121"/>
                  </a:moveTo>
                  <a:lnTo>
                    <a:pt x="0" y="109"/>
                  </a:lnTo>
                  <a:lnTo>
                    <a:pt x="3" y="99"/>
                  </a:lnTo>
                  <a:lnTo>
                    <a:pt x="16" y="82"/>
                  </a:lnTo>
                  <a:lnTo>
                    <a:pt x="19" y="74"/>
                  </a:lnTo>
                  <a:lnTo>
                    <a:pt x="12" y="68"/>
                  </a:lnTo>
                  <a:lnTo>
                    <a:pt x="8" y="46"/>
                  </a:lnTo>
                  <a:lnTo>
                    <a:pt x="4" y="34"/>
                  </a:lnTo>
                  <a:lnTo>
                    <a:pt x="10" y="14"/>
                  </a:lnTo>
                  <a:lnTo>
                    <a:pt x="13" y="5"/>
                  </a:lnTo>
                  <a:lnTo>
                    <a:pt x="22" y="0"/>
                  </a:lnTo>
                  <a:lnTo>
                    <a:pt x="23" y="1"/>
                  </a:lnTo>
                  <a:lnTo>
                    <a:pt x="23" y="4"/>
                  </a:lnTo>
                  <a:lnTo>
                    <a:pt x="36" y="14"/>
                  </a:lnTo>
                  <a:lnTo>
                    <a:pt x="52" y="9"/>
                  </a:lnTo>
                  <a:lnTo>
                    <a:pt x="71" y="0"/>
                  </a:lnTo>
                  <a:lnTo>
                    <a:pt x="71" y="9"/>
                  </a:lnTo>
                  <a:lnTo>
                    <a:pt x="67" y="13"/>
                  </a:lnTo>
                  <a:lnTo>
                    <a:pt x="76" y="22"/>
                  </a:lnTo>
                  <a:lnTo>
                    <a:pt x="78" y="39"/>
                  </a:lnTo>
                  <a:lnTo>
                    <a:pt x="91" y="47"/>
                  </a:lnTo>
                  <a:lnTo>
                    <a:pt x="102" y="51"/>
                  </a:lnTo>
                  <a:lnTo>
                    <a:pt x="114" y="56"/>
                  </a:lnTo>
                  <a:lnTo>
                    <a:pt x="129" y="54"/>
                  </a:lnTo>
                  <a:lnTo>
                    <a:pt x="141" y="52"/>
                  </a:lnTo>
                  <a:lnTo>
                    <a:pt x="145" y="48"/>
                  </a:lnTo>
                  <a:lnTo>
                    <a:pt x="145" y="43"/>
                  </a:lnTo>
                  <a:lnTo>
                    <a:pt x="150" y="43"/>
                  </a:lnTo>
                  <a:lnTo>
                    <a:pt x="167" y="31"/>
                  </a:lnTo>
                  <a:lnTo>
                    <a:pt x="186" y="29"/>
                  </a:lnTo>
                  <a:lnTo>
                    <a:pt x="201" y="27"/>
                  </a:lnTo>
                  <a:lnTo>
                    <a:pt x="221" y="37"/>
                  </a:lnTo>
                  <a:lnTo>
                    <a:pt x="229" y="46"/>
                  </a:lnTo>
                  <a:lnTo>
                    <a:pt x="238" y="54"/>
                  </a:lnTo>
                  <a:lnTo>
                    <a:pt x="251" y="56"/>
                  </a:lnTo>
                  <a:lnTo>
                    <a:pt x="248" y="75"/>
                  </a:lnTo>
                  <a:lnTo>
                    <a:pt x="235" y="96"/>
                  </a:lnTo>
                  <a:lnTo>
                    <a:pt x="233" y="99"/>
                  </a:lnTo>
                  <a:lnTo>
                    <a:pt x="229" y="109"/>
                  </a:lnTo>
                  <a:lnTo>
                    <a:pt x="233" y="113"/>
                  </a:lnTo>
                  <a:lnTo>
                    <a:pt x="230" y="117"/>
                  </a:lnTo>
                  <a:lnTo>
                    <a:pt x="226" y="133"/>
                  </a:lnTo>
                  <a:lnTo>
                    <a:pt x="224" y="149"/>
                  </a:lnTo>
                  <a:lnTo>
                    <a:pt x="237" y="154"/>
                  </a:lnTo>
                  <a:lnTo>
                    <a:pt x="237" y="161"/>
                  </a:lnTo>
                  <a:lnTo>
                    <a:pt x="217" y="182"/>
                  </a:lnTo>
                  <a:lnTo>
                    <a:pt x="225" y="195"/>
                  </a:lnTo>
                  <a:lnTo>
                    <a:pt x="232" y="207"/>
                  </a:lnTo>
                  <a:lnTo>
                    <a:pt x="242" y="214"/>
                  </a:lnTo>
                  <a:lnTo>
                    <a:pt x="242" y="232"/>
                  </a:lnTo>
                  <a:lnTo>
                    <a:pt x="246" y="233"/>
                  </a:lnTo>
                  <a:lnTo>
                    <a:pt x="243" y="243"/>
                  </a:lnTo>
                  <a:lnTo>
                    <a:pt x="228" y="248"/>
                  </a:lnTo>
                  <a:lnTo>
                    <a:pt x="220" y="255"/>
                  </a:lnTo>
                  <a:lnTo>
                    <a:pt x="215" y="269"/>
                  </a:lnTo>
                  <a:lnTo>
                    <a:pt x="198" y="266"/>
                  </a:lnTo>
                  <a:lnTo>
                    <a:pt x="182" y="264"/>
                  </a:lnTo>
                  <a:lnTo>
                    <a:pt x="166" y="261"/>
                  </a:lnTo>
                  <a:lnTo>
                    <a:pt x="149" y="258"/>
                  </a:lnTo>
                  <a:lnTo>
                    <a:pt x="146" y="245"/>
                  </a:lnTo>
                  <a:lnTo>
                    <a:pt x="144" y="233"/>
                  </a:lnTo>
                  <a:lnTo>
                    <a:pt x="129" y="239"/>
                  </a:lnTo>
                  <a:lnTo>
                    <a:pt x="115" y="244"/>
                  </a:lnTo>
                  <a:lnTo>
                    <a:pt x="93" y="237"/>
                  </a:lnTo>
                  <a:lnTo>
                    <a:pt x="82" y="228"/>
                  </a:lnTo>
                  <a:lnTo>
                    <a:pt x="70" y="220"/>
                  </a:lnTo>
                  <a:lnTo>
                    <a:pt x="61" y="208"/>
                  </a:lnTo>
                  <a:lnTo>
                    <a:pt x="57" y="196"/>
                  </a:lnTo>
                  <a:lnTo>
                    <a:pt x="49" y="177"/>
                  </a:lnTo>
                  <a:lnTo>
                    <a:pt x="43" y="177"/>
                  </a:lnTo>
                  <a:lnTo>
                    <a:pt x="38" y="173"/>
                  </a:lnTo>
                  <a:lnTo>
                    <a:pt x="38" y="170"/>
                  </a:lnTo>
                  <a:lnTo>
                    <a:pt x="30" y="179"/>
                  </a:lnTo>
                  <a:lnTo>
                    <a:pt x="27" y="181"/>
                  </a:lnTo>
                  <a:lnTo>
                    <a:pt x="25" y="174"/>
                  </a:lnTo>
                  <a:lnTo>
                    <a:pt x="25" y="161"/>
                  </a:lnTo>
                  <a:lnTo>
                    <a:pt x="19" y="161"/>
                  </a:lnTo>
                  <a:lnTo>
                    <a:pt x="26" y="146"/>
                  </a:lnTo>
                  <a:lnTo>
                    <a:pt x="22" y="138"/>
                  </a:lnTo>
                  <a:lnTo>
                    <a:pt x="13" y="130"/>
                  </a:lnTo>
                  <a:lnTo>
                    <a:pt x="4" y="121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23" name="Freeform 238"/>
            <p:cNvSpPr>
              <a:spLocks/>
            </p:cNvSpPr>
            <p:nvPr/>
          </p:nvSpPr>
          <p:spPr bwMode="auto">
            <a:xfrm>
              <a:off x="2287" y="391"/>
              <a:ext cx="421" cy="319"/>
            </a:xfrm>
            <a:custGeom>
              <a:avLst/>
              <a:gdLst>
                <a:gd name="T0" fmla="*/ 28564 w 178"/>
                <a:gd name="T1" fmla="*/ 15228 h 140"/>
                <a:gd name="T2" fmla="*/ 26291 w 178"/>
                <a:gd name="T3" fmla="*/ 17060 h 140"/>
                <a:gd name="T4" fmla="*/ 23086 w 178"/>
                <a:gd name="T5" fmla="*/ 18172 h 140"/>
                <a:gd name="T6" fmla="*/ 21525 w 178"/>
                <a:gd name="T7" fmla="*/ 19605 h 140"/>
                <a:gd name="T8" fmla="*/ 20123 w 178"/>
                <a:gd name="T9" fmla="*/ 19272 h 140"/>
                <a:gd name="T10" fmla="*/ 18058 w 178"/>
                <a:gd name="T11" fmla="*/ 18598 h 140"/>
                <a:gd name="T12" fmla="*/ 18588 w 178"/>
                <a:gd name="T13" fmla="*/ 15959 h 140"/>
                <a:gd name="T14" fmla="*/ 16272 w 178"/>
                <a:gd name="T15" fmla="*/ 15663 h 140"/>
                <a:gd name="T16" fmla="*/ 14740 w 178"/>
                <a:gd name="T17" fmla="*/ 14553 h 140"/>
                <a:gd name="T18" fmla="*/ 13337 w 178"/>
                <a:gd name="T19" fmla="*/ 13259 h 140"/>
                <a:gd name="T20" fmla="*/ 9761 w 178"/>
                <a:gd name="T21" fmla="*/ 11915 h 140"/>
                <a:gd name="T22" fmla="*/ 7171 w 178"/>
                <a:gd name="T23" fmla="*/ 12158 h 140"/>
                <a:gd name="T24" fmla="*/ 3848 w 178"/>
                <a:gd name="T25" fmla="*/ 12482 h 140"/>
                <a:gd name="T26" fmla="*/ 873 w 178"/>
                <a:gd name="T27" fmla="*/ 14127 h 140"/>
                <a:gd name="T28" fmla="*/ 0 w 178"/>
                <a:gd name="T29" fmla="*/ 14127 h 140"/>
                <a:gd name="T30" fmla="*/ 660 w 178"/>
                <a:gd name="T31" fmla="*/ 11915 h 140"/>
                <a:gd name="T32" fmla="*/ 1405 w 178"/>
                <a:gd name="T33" fmla="*/ 9843 h 140"/>
                <a:gd name="T34" fmla="*/ 156 w 178"/>
                <a:gd name="T35" fmla="*/ 8836 h 140"/>
                <a:gd name="T36" fmla="*/ 0 w 178"/>
                <a:gd name="T37" fmla="*/ 8978 h 140"/>
                <a:gd name="T38" fmla="*/ 873 w 178"/>
                <a:gd name="T39" fmla="*/ 8410 h 140"/>
                <a:gd name="T40" fmla="*/ 1405 w 178"/>
                <a:gd name="T41" fmla="*/ 8223 h 140"/>
                <a:gd name="T42" fmla="*/ 1405 w 178"/>
                <a:gd name="T43" fmla="*/ 7253 h 140"/>
                <a:gd name="T44" fmla="*/ 0 w 178"/>
                <a:gd name="T45" fmla="*/ 7549 h 140"/>
                <a:gd name="T46" fmla="*/ 1029 w 178"/>
                <a:gd name="T47" fmla="*/ 4913 h 140"/>
                <a:gd name="T48" fmla="*/ 1405 w 178"/>
                <a:gd name="T49" fmla="*/ 4913 h 140"/>
                <a:gd name="T50" fmla="*/ 2975 w 178"/>
                <a:gd name="T51" fmla="*/ 4913 h 140"/>
                <a:gd name="T52" fmla="*/ 3848 w 178"/>
                <a:gd name="T53" fmla="*/ 5478 h 140"/>
                <a:gd name="T54" fmla="*/ 4515 w 178"/>
                <a:gd name="T55" fmla="*/ 5478 h 140"/>
                <a:gd name="T56" fmla="*/ 4884 w 178"/>
                <a:gd name="T57" fmla="*/ 5145 h 140"/>
                <a:gd name="T58" fmla="*/ 5913 w 178"/>
                <a:gd name="T59" fmla="*/ 4174 h 140"/>
                <a:gd name="T60" fmla="*/ 4884 w 178"/>
                <a:gd name="T61" fmla="*/ 2071 h 140"/>
                <a:gd name="T62" fmla="*/ 2975 w 178"/>
                <a:gd name="T63" fmla="*/ 1962 h 140"/>
                <a:gd name="T64" fmla="*/ 1405 w 178"/>
                <a:gd name="T65" fmla="*/ 4044 h 140"/>
                <a:gd name="T66" fmla="*/ 1405 w 178"/>
                <a:gd name="T67" fmla="*/ 4174 h 140"/>
                <a:gd name="T68" fmla="*/ 1561 w 178"/>
                <a:gd name="T69" fmla="*/ 1536 h 140"/>
                <a:gd name="T70" fmla="*/ 2434 w 178"/>
                <a:gd name="T71" fmla="*/ 426 h 140"/>
                <a:gd name="T72" fmla="*/ 2287 w 178"/>
                <a:gd name="T73" fmla="*/ 0 h 140"/>
                <a:gd name="T74" fmla="*/ 6826 w 178"/>
                <a:gd name="T75" fmla="*/ 0 h 140"/>
                <a:gd name="T76" fmla="*/ 4884 w 178"/>
                <a:gd name="T77" fmla="*/ 1832 h 140"/>
                <a:gd name="T78" fmla="*/ 7540 w 178"/>
                <a:gd name="T79" fmla="*/ 2509 h 140"/>
                <a:gd name="T80" fmla="*/ 9974 w 178"/>
                <a:gd name="T81" fmla="*/ 3183 h 140"/>
                <a:gd name="T82" fmla="*/ 13112 w 178"/>
                <a:gd name="T83" fmla="*/ 3796 h 140"/>
                <a:gd name="T84" fmla="*/ 13616 w 178"/>
                <a:gd name="T85" fmla="*/ 2509 h 140"/>
                <a:gd name="T86" fmla="*/ 15400 w 178"/>
                <a:gd name="T87" fmla="*/ 1832 h 140"/>
                <a:gd name="T88" fmla="*/ 18706 w 178"/>
                <a:gd name="T89" fmla="*/ 0 h 140"/>
                <a:gd name="T90" fmla="*/ 20809 w 178"/>
                <a:gd name="T91" fmla="*/ 1832 h 140"/>
                <a:gd name="T92" fmla="*/ 20809 w 178"/>
                <a:gd name="T93" fmla="*/ 4616 h 140"/>
                <a:gd name="T94" fmla="*/ 23472 w 178"/>
                <a:gd name="T95" fmla="*/ 5580 h 140"/>
                <a:gd name="T96" fmla="*/ 25005 w 178"/>
                <a:gd name="T97" fmla="*/ 6578 h 140"/>
                <a:gd name="T98" fmla="*/ 27970 w 178"/>
                <a:gd name="T99" fmla="*/ 8836 h 140"/>
                <a:gd name="T100" fmla="*/ 31012 w 178"/>
                <a:gd name="T101" fmla="*/ 11195 h 140"/>
                <a:gd name="T102" fmla="*/ 31171 w 178"/>
                <a:gd name="T103" fmla="*/ 13583 h 140"/>
                <a:gd name="T104" fmla="*/ 29917 w 178"/>
                <a:gd name="T105" fmla="*/ 14423 h 140"/>
                <a:gd name="T106" fmla="*/ 28564 w 178"/>
                <a:gd name="T107" fmla="*/ 15228 h 14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78"/>
                <a:gd name="T163" fmla="*/ 0 h 140"/>
                <a:gd name="T164" fmla="*/ 178 w 178"/>
                <a:gd name="T165" fmla="*/ 140 h 14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78" h="140">
                  <a:moveTo>
                    <a:pt x="163" y="109"/>
                  </a:moveTo>
                  <a:lnTo>
                    <a:pt x="150" y="122"/>
                  </a:lnTo>
                  <a:lnTo>
                    <a:pt x="132" y="130"/>
                  </a:lnTo>
                  <a:lnTo>
                    <a:pt x="123" y="140"/>
                  </a:lnTo>
                  <a:lnTo>
                    <a:pt x="115" y="138"/>
                  </a:lnTo>
                  <a:lnTo>
                    <a:pt x="103" y="133"/>
                  </a:lnTo>
                  <a:lnTo>
                    <a:pt x="106" y="114"/>
                  </a:lnTo>
                  <a:lnTo>
                    <a:pt x="93" y="112"/>
                  </a:lnTo>
                  <a:lnTo>
                    <a:pt x="84" y="104"/>
                  </a:lnTo>
                  <a:lnTo>
                    <a:pt x="76" y="95"/>
                  </a:lnTo>
                  <a:lnTo>
                    <a:pt x="56" y="85"/>
                  </a:lnTo>
                  <a:lnTo>
                    <a:pt x="41" y="87"/>
                  </a:lnTo>
                  <a:lnTo>
                    <a:pt x="22" y="89"/>
                  </a:lnTo>
                  <a:lnTo>
                    <a:pt x="5" y="101"/>
                  </a:lnTo>
                  <a:lnTo>
                    <a:pt x="0" y="101"/>
                  </a:lnTo>
                  <a:lnTo>
                    <a:pt x="4" y="85"/>
                  </a:lnTo>
                  <a:lnTo>
                    <a:pt x="8" y="70"/>
                  </a:lnTo>
                  <a:lnTo>
                    <a:pt x="1" y="63"/>
                  </a:lnTo>
                  <a:lnTo>
                    <a:pt x="0" y="64"/>
                  </a:lnTo>
                  <a:lnTo>
                    <a:pt x="5" y="60"/>
                  </a:lnTo>
                  <a:lnTo>
                    <a:pt x="8" y="59"/>
                  </a:lnTo>
                  <a:lnTo>
                    <a:pt x="8" y="52"/>
                  </a:lnTo>
                  <a:lnTo>
                    <a:pt x="0" y="54"/>
                  </a:lnTo>
                  <a:lnTo>
                    <a:pt x="6" y="35"/>
                  </a:lnTo>
                  <a:lnTo>
                    <a:pt x="8" y="35"/>
                  </a:lnTo>
                  <a:lnTo>
                    <a:pt x="17" y="35"/>
                  </a:lnTo>
                  <a:lnTo>
                    <a:pt x="22" y="39"/>
                  </a:lnTo>
                  <a:lnTo>
                    <a:pt x="26" y="39"/>
                  </a:lnTo>
                  <a:lnTo>
                    <a:pt x="28" y="37"/>
                  </a:lnTo>
                  <a:lnTo>
                    <a:pt x="34" y="30"/>
                  </a:lnTo>
                  <a:lnTo>
                    <a:pt x="28" y="15"/>
                  </a:lnTo>
                  <a:lnTo>
                    <a:pt x="17" y="14"/>
                  </a:lnTo>
                  <a:lnTo>
                    <a:pt x="8" y="29"/>
                  </a:lnTo>
                  <a:lnTo>
                    <a:pt x="8" y="30"/>
                  </a:lnTo>
                  <a:lnTo>
                    <a:pt x="9" y="11"/>
                  </a:lnTo>
                  <a:lnTo>
                    <a:pt x="14" y="3"/>
                  </a:lnTo>
                  <a:lnTo>
                    <a:pt x="13" y="0"/>
                  </a:lnTo>
                  <a:lnTo>
                    <a:pt x="39" y="0"/>
                  </a:lnTo>
                  <a:lnTo>
                    <a:pt x="28" y="13"/>
                  </a:lnTo>
                  <a:lnTo>
                    <a:pt x="43" y="18"/>
                  </a:lnTo>
                  <a:lnTo>
                    <a:pt x="57" y="23"/>
                  </a:lnTo>
                  <a:lnTo>
                    <a:pt x="75" y="27"/>
                  </a:lnTo>
                  <a:lnTo>
                    <a:pt x="78" y="18"/>
                  </a:lnTo>
                  <a:lnTo>
                    <a:pt x="88" y="13"/>
                  </a:lnTo>
                  <a:lnTo>
                    <a:pt x="107" y="0"/>
                  </a:lnTo>
                  <a:lnTo>
                    <a:pt x="119" y="13"/>
                  </a:lnTo>
                  <a:lnTo>
                    <a:pt x="119" y="33"/>
                  </a:lnTo>
                  <a:lnTo>
                    <a:pt x="134" y="40"/>
                  </a:lnTo>
                  <a:lnTo>
                    <a:pt x="143" y="47"/>
                  </a:lnTo>
                  <a:lnTo>
                    <a:pt x="160" y="63"/>
                  </a:lnTo>
                  <a:lnTo>
                    <a:pt x="177" y="80"/>
                  </a:lnTo>
                  <a:lnTo>
                    <a:pt x="178" y="97"/>
                  </a:lnTo>
                  <a:lnTo>
                    <a:pt x="171" y="103"/>
                  </a:lnTo>
                  <a:lnTo>
                    <a:pt x="163" y="109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24" name="Freeform 239"/>
            <p:cNvSpPr>
              <a:spLocks/>
            </p:cNvSpPr>
            <p:nvPr/>
          </p:nvSpPr>
          <p:spPr bwMode="auto">
            <a:xfrm>
              <a:off x="1881" y="343"/>
              <a:ext cx="240" cy="108"/>
            </a:xfrm>
            <a:custGeom>
              <a:avLst/>
              <a:gdLst>
                <a:gd name="T0" fmla="*/ 3012 w 100"/>
                <a:gd name="T1" fmla="*/ 2358 h 48"/>
                <a:gd name="T2" fmla="*/ 0 w 100"/>
                <a:gd name="T3" fmla="*/ 283 h 48"/>
                <a:gd name="T4" fmla="*/ 564 w 100"/>
                <a:gd name="T5" fmla="*/ 0 h 48"/>
                <a:gd name="T6" fmla="*/ 3415 w 100"/>
                <a:gd name="T7" fmla="*/ 283 h 48"/>
                <a:gd name="T8" fmla="*/ 6538 w 100"/>
                <a:gd name="T9" fmla="*/ 410 h 48"/>
                <a:gd name="T10" fmla="*/ 9718 w 100"/>
                <a:gd name="T11" fmla="*/ 1433 h 48"/>
                <a:gd name="T12" fmla="*/ 12799 w 100"/>
                <a:gd name="T13" fmla="*/ 2588 h 48"/>
                <a:gd name="T14" fmla="*/ 15857 w 100"/>
                <a:gd name="T15" fmla="*/ 3746 h 48"/>
                <a:gd name="T16" fmla="*/ 19106 w 100"/>
                <a:gd name="T17" fmla="*/ 5067 h 48"/>
                <a:gd name="T18" fmla="*/ 17062 w 100"/>
                <a:gd name="T19" fmla="*/ 6233 h 48"/>
                <a:gd name="T20" fmla="*/ 14503 w 100"/>
                <a:gd name="T21" fmla="*/ 5823 h 48"/>
                <a:gd name="T22" fmla="*/ 10685 w 100"/>
                <a:gd name="T23" fmla="*/ 5823 h 48"/>
                <a:gd name="T24" fmla="*/ 6538 w 100"/>
                <a:gd name="T25" fmla="*/ 5715 h 48"/>
                <a:gd name="T26" fmla="*/ 2460 w 100"/>
                <a:gd name="T27" fmla="*/ 6095 h 48"/>
                <a:gd name="T28" fmla="*/ 3979 w 100"/>
                <a:gd name="T29" fmla="*/ 4156 h 48"/>
                <a:gd name="T30" fmla="*/ 3012 w 100"/>
                <a:gd name="T31" fmla="*/ 2358 h 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0"/>
                <a:gd name="T49" fmla="*/ 0 h 48"/>
                <a:gd name="T50" fmla="*/ 100 w 100"/>
                <a:gd name="T51" fmla="*/ 48 h 4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0" h="48">
                  <a:moveTo>
                    <a:pt x="16" y="18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18" y="2"/>
                  </a:lnTo>
                  <a:lnTo>
                    <a:pt x="34" y="3"/>
                  </a:lnTo>
                  <a:lnTo>
                    <a:pt x="51" y="11"/>
                  </a:lnTo>
                  <a:lnTo>
                    <a:pt x="67" y="20"/>
                  </a:lnTo>
                  <a:lnTo>
                    <a:pt x="83" y="29"/>
                  </a:lnTo>
                  <a:lnTo>
                    <a:pt x="100" y="39"/>
                  </a:lnTo>
                  <a:lnTo>
                    <a:pt x="89" y="48"/>
                  </a:lnTo>
                  <a:lnTo>
                    <a:pt x="76" y="45"/>
                  </a:lnTo>
                  <a:lnTo>
                    <a:pt x="56" y="45"/>
                  </a:lnTo>
                  <a:lnTo>
                    <a:pt x="34" y="44"/>
                  </a:lnTo>
                  <a:lnTo>
                    <a:pt x="13" y="47"/>
                  </a:lnTo>
                  <a:lnTo>
                    <a:pt x="21" y="32"/>
                  </a:lnTo>
                  <a:lnTo>
                    <a:pt x="16" y="1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25" name="Freeform 240"/>
            <p:cNvSpPr>
              <a:spLocks/>
            </p:cNvSpPr>
            <p:nvPr/>
          </p:nvSpPr>
          <p:spPr bwMode="auto">
            <a:xfrm>
              <a:off x="1961" y="443"/>
              <a:ext cx="131" cy="113"/>
            </a:xfrm>
            <a:custGeom>
              <a:avLst/>
              <a:gdLst>
                <a:gd name="T0" fmla="*/ 931 w 55"/>
                <a:gd name="T1" fmla="*/ 1073 h 50"/>
                <a:gd name="T2" fmla="*/ 0 w 55"/>
                <a:gd name="T3" fmla="*/ 0 h 50"/>
                <a:gd name="T4" fmla="*/ 3987 w 55"/>
                <a:gd name="T5" fmla="*/ 129 h 50"/>
                <a:gd name="T6" fmla="*/ 7658 w 55"/>
                <a:gd name="T7" fmla="*/ 129 h 50"/>
                <a:gd name="T8" fmla="*/ 10042 w 55"/>
                <a:gd name="T9" fmla="*/ 522 h 50"/>
                <a:gd name="T10" fmla="*/ 8203 w 55"/>
                <a:gd name="T11" fmla="*/ 2667 h 50"/>
                <a:gd name="T12" fmla="*/ 8987 w 55"/>
                <a:gd name="T13" fmla="*/ 2943 h 50"/>
                <a:gd name="T14" fmla="*/ 7267 w 55"/>
                <a:gd name="T15" fmla="*/ 3892 h 50"/>
                <a:gd name="T16" fmla="*/ 8039 w 55"/>
                <a:gd name="T17" fmla="*/ 6027 h 50"/>
                <a:gd name="T18" fmla="*/ 5145 w 55"/>
                <a:gd name="T19" fmla="*/ 6651 h 50"/>
                <a:gd name="T20" fmla="*/ 2768 w 55"/>
                <a:gd name="T21" fmla="*/ 5297 h 50"/>
                <a:gd name="T22" fmla="*/ 2768 w 55"/>
                <a:gd name="T23" fmla="*/ 4954 h 50"/>
                <a:gd name="T24" fmla="*/ 2541 w 55"/>
                <a:gd name="T25" fmla="*/ 4780 h 50"/>
                <a:gd name="T26" fmla="*/ 772 w 55"/>
                <a:gd name="T27" fmla="*/ 3892 h 50"/>
                <a:gd name="T28" fmla="*/ 772 w 55"/>
                <a:gd name="T29" fmla="*/ 2667 h 50"/>
                <a:gd name="T30" fmla="*/ 931 w 55"/>
                <a:gd name="T31" fmla="*/ 1073 h 5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5"/>
                <a:gd name="T49" fmla="*/ 0 h 50"/>
                <a:gd name="T50" fmla="*/ 55 w 55"/>
                <a:gd name="T51" fmla="*/ 50 h 5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5" h="50">
                  <a:moveTo>
                    <a:pt x="5" y="8"/>
                  </a:moveTo>
                  <a:lnTo>
                    <a:pt x="0" y="0"/>
                  </a:lnTo>
                  <a:lnTo>
                    <a:pt x="22" y="1"/>
                  </a:lnTo>
                  <a:lnTo>
                    <a:pt x="42" y="1"/>
                  </a:lnTo>
                  <a:lnTo>
                    <a:pt x="55" y="4"/>
                  </a:lnTo>
                  <a:lnTo>
                    <a:pt x="45" y="20"/>
                  </a:lnTo>
                  <a:lnTo>
                    <a:pt x="49" y="22"/>
                  </a:lnTo>
                  <a:lnTo>
                    <a:pt x="40" y="29"/>
                  </a:lnTo>
                  <a:lnTo>
                    <a:pt x="44" y="45"/>
                  </a:lnTo>
                  <a:lnTo>
                    <a:pt x="28" y="50"/>
                  </a:lnTo>
                  <a:lnTo>
                    <a:pt x="15" y="40"/>
                  </a:lnTo>
                  <a:lnTo>
                    <a:pt x="15" y="37"/>
                  </a:lnTo>
                  <a:lnTo>
                    <a:pt x="14" y="36"/>
                  </a:lnTo>
                  <a:lnTo>
                    <a:pt x="4" y="29"/>
                  </a:lnTo>
                  <a:lnTo>
                    <a:pt x="4" y="20"/>
                  </a:lnTo>
                  <a:lnTo>
                    <a:pt x="5" y="8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8526" name="Freeform 241"/>
            <p:cNvSpPr>
              <a:spLocks/>
            </p:cNvSpPr>
            <p:nvPr/>
          </p:nvSpPr>
          <p:spPr bwMode="auto">
            <a:xfrm>
              <a:off x="2057" y="432"/>
              <a:ext cx="148" cy="142"/>
            </a:xfrm>
            <a:custGeom>
              <a:avLst/>
              <a:gdLst>
                <a:gd name="T0" fmla="*/ 776 w 62"/>
                <a:gd name="T1" fmla="*/ 6584 h 63"/>
                <a:gd name="T2" fmla="*/ 0 w 62"/>
                <a:gd name="T3" fmla="*/ 4492 h 63"/>
                <a:gd name="T4" fmla="*/ 1618 w 62"/>
                <a:gd name="T5" fmla="*/ 3536 h 63"/>
                <a:gd name="T6" fmla="*/ 941 w 62"/>
                <a:gd name="T7" fmla="*/ 3252 h 63"/>
                <a:gd name="T8" fmla="*/ 2786 w 62"/>
                <a:gd name="T9" fmla="*/ 1159 h 63"/>
                <a:gd name="T10" fmla="*/ 4803 w 62"/>
                <a:gd name="T11" fmla="*/ 0 h 63"/>
                <a:gd name="T12" fmla="*/ 8923 w 62"/>
                <a:gd name="T13" fmla="*/ 514 h 63"/>
                <a:gd name="T14" fmla="*/ 9219 w 62"/>
                <a:gd name="T15" fmla="*/ 2094 h 63"/>
                <a:gd name="T16" fmla="*/ 11465 w 62"/>
                <a:gd name="T17" fmla="*/ 3536 h 63"/>
                <a:gd name="T18" fmla="*/ 9618 w 62"/>
                <a:gd name="T19" fmla="*/ 3953 h 63"/>
                <a:gd name="T20" fmla="*/ 6650 w 62"/>
                <a:gd name="T21" fmla="*/ 6685 h 63"/>
                <a:gd name="T22" fmla="*/ 5197 w 62"/>
                <a:gd name="T23" fmla="*/ 8256 h 63"/>
                <a:gd name="T24" fmla="*/ 3471 w 62"/>
                <a:gd name="T25" fmla="*/ 7098 h 63"/>
                <a:gd name="T26" fmla="*/ 4256 w 62"/>
                <a:gd name="T27" fmla="*/ 6584 h 63"/>
                <a:gd name="T28" fmla="*/ 4256 w 62"/>
                <a:gd name="T29" fmla="*/ 5349 h 63"/>
                <a:gd name="T30" fmla="*/ 776 w 62"/>
                <a:gd name="T31" fmla="*/ 6584 h 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2"/>
                <a:gd name="T49" fmla="*/ 0 h 63"/>
                <a:gd name="T50" fmla="*/ 62 w 62"/>
                <a:gd name="T51" fmla="*/ 63 h 6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2" h="63">
                  <a:moveTo>
                    <a:pt x="4" y="50"/>
                  </a:moveTo>
                  <a:lnTo>
                    <a:pt x="0" y="34"/>
                  </a:lnTo>
                  <a:lnTo>
                    <a:pt x="9" y="27"/>
                  </a:lnTo>
                  <a:lnTo>
                    <a:pt x="5" y="25"/>
                  </a:lnTo>
                  <a:lnTo>
                    <a:pt x="15" y="9"/>
                  </a:lnTo>
                  <a:lnTo>
                    <a:pt x="26" y="0"/>
                  </a:lnTo>
                  <a:lnTo>
                    <a:pt x="48" y="4"/>
                  </a:lnTo>
                  <a:lnTo>
                    <a:pt x="50" y="16"/>
                  </a:lnTo>
                  <a:lnTo>
                    <a:pt x="62" y="27"/>
                  </a:lnTo>
                  <a:lnTo>
                    <a:pt x="52" y="30"/>
                  </a:lnTo>
                  <a:lnTo>
                    <a:pt x="36" y="51"/>
                  </a:lnTo>
                  <a:lnTo>
                    <a:pt x="28" y="63"/>
                  </a:lnTo>
                  <a:lnTo>
                    <a:pt x="19" y="54"/>
                  </a:lnTo>
                  <a:lnTo>
                    <a:pt x="23" y="50"/>
                  </a:lnTo>
                  <a:lnTo>
                    <a:pt x="23" y="41"/>
                  </a:lnTo>
                  <a:lnTo>
                    <a:pt x="4" y="50"/>
                  </a:lnTo>
                  <a:close/>
                </a:path>
              </a:pathLst>
            </a:custGeom>
            <a:solidFill>
              <a:srgbClr val="FFCC99"/>
            </a:solidFill>
            <a:ln w="1651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404813"/>
            <a:ext cx="7772400" cy="1079500"/>
          </a:xfrm>
        </p:spPr>
        <p:txBody>
          <a:bodyPr/>
          <a:lstStyle/>
          <a:p>
            <a:pPr rtl="1" eaLnBrk="1" hangingPunct="1">
              <a:defRPr/>
            </a:pPr>
            <a:r>
              <a:rPr lang="fa-IR" smtClean="0"/>
              <a:t>ماهیت بیماری </a:t>
            </a:r>
            <a:r>
              <a:rPr lang="en-US" smtClean="0"/>
              <a:t>X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716463" y="27082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9460" name="Text Box 16"/>
          <p:cNvSpPr txBox="1">
            <a:spLocks noChangeArrowheads="1"/>
          </p:cNvSpPr>
          <p:nvPr/>
        </p:nvSpPr>
        <p:spPr bwMode="auto">
          <a:xfrm>
            <a:off x="2484438" y="60928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9461" name="Text Box 21"/>
          <p:cNvSpPr txBox="1">
            <a:spLocks noChangeArrowheads="1"/>
          </p:cNvSpPr>
          <p:nvPr/>
        </p:nvSpPr>
        <p:spPr bwMode="auto">
          <a:xfrm>
            <a:off x="5795963" y="2565400"/>
            <a:ext cx="216058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 sz="2400">
              <a:solidFill>
                <a:srgbClr val="FFFFFF"/>
              </a:solidFill>
            </a:endParaRPr>
          </a:p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7190" name="AutoShape 22"/>
          <p:cNvSpPr>
            <a:spLocks noChangeArrowheads="1"/>
          </p:cNvSpPr>
          <p:nvPr/>
        </p:nvSpPr>
        <p:spPr bwMode="auto">
          <a:xfrm>
            <a:off x="5724525" y="5070475"/>
            <a:ext cx="3243263" cy="1223963"/>
          </a:xfrm>
          <a:prstGeom prst="cloudCallout">
            <a:avLst>
              <a:gd name="adj1" fmla="val -55435"/>
              <a:gd name="adj2" fmla="val 71690"/>
            </a:avLst>
          </a:prstGeom>
          <a:solidFill>
            <a:srgbClr val="99FF66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FF3300"/>
                </a:solidFill>
              </a:rPr>
              <a:t>X</a:t>
            </a:r>
            <a:r>
              <a:rPr lang="fa-IR" sz="2400" b="1">
                <a:solidFill>
                  <a:srgbClr val="FF3300"/>
                </a:solidFill>
              </a:rPr>
              <a:t> یک بیماری عفونی ساده است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7191" name="AutoShape 23"/>
          <p:cNvSpPr>
            <a:spLocks noChangeArrowheads="1"/>
          </p:cNvSpPr>
          <p:nvPr/>
        </p:nvSpPr>
        <p:spPr bwMode="auto">
          <a:xfrm>
            <a:off x="714375" y="4786313"/>
            <a:ext cx="3097213" cy="1814512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FF00"/>
                </a:solidFill>
              </a:rPr>
              <a:t>X</a:t>
            </a:r>
            <a:r>
              <a:rPr lang="fa-IR" b="1">
                <a:solidFill>
                  <a:srgbClr val="FFFF00"/>
                </a:solidFill>
              </a:rPr>
              <a:t> یک موضوع بهداشتی مهم است.</a:t>
            </a:r>
            <a:endParaRPr lang="en-US" b="1">
              <a:solidFill>
                <a:srgbClr val="FFFF00"/>
              </a:solidFill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5651500" y="1700213"/>
            <a:ext cx="2449513" cy="466725"/>
          </a:xfrm>
          <a:prstGeom prst="rect">
            <a:avLst/>
          </a:prstGeom>
          <a:solidFill>
            <a:srgbClr val="99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عامل بیماری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724525" y="2708275"/>
            <a:ext cx="2449513" cy="466725"/>
          </a:xfrm>
          <a:prstGeom prst="rect">
            <a:avLst/>
          </a:prstGeom>
          <a:solidFill>
            <a:srgbClr val="99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راه انتقال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5724525" y="3789363"/>
            <a:ext cx="2449513" cy="466725"/>
          </a:xfrm>
          <a:prstGeom prst="rect">
            <a:avLst/>
          </a:prstGeom>
          <a:solidFill>
            <a:srgbClr val="99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پاتوژنز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7198" name="AutoShape 30"/>
          <p:cNvSpPr>
            <a:spLocks noChangeArrowheads="1"/>
          </p:cNvSpPr>
          <p:nvPr/>
        </p:nvSpPr>
        <p:spPr bwMode="auto">
          <a:xfrm>
            <a:off x="3924300" y="5300663"/>
            <a:ext cx="1655763" cy="792162"/>
          </a:xfrm>
          <a:prstGeom prst="leftArrow">
            <a:avLst>
              <a:gd name="adj1" fmla="val 50000"/>
              <a:gd name="adj2" fmla="val 522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9468" name="Text Box 31"/>
          <p:cNvSpPr txBox="1">
            <a:spLocks noChangeArrowheads="1"/>
          </p:cNvSpPr>
          <p:nvPr/>
        </p:nvSpPr>
        <p:spPr bwMode="auto">
          <a:xfrm>
            <a:off x="4427538" y="54451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4645025" y="5230813"/>
            <a:ext cx="5032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6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؟</a:t>
            </a:r>
            <a:endParaRPr lang="en-US" sz="60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01" name="AutoShape 33"/>
          <p:cNvSpPr>
            <a:spLocks noChangeArrowheads="1"/>
          </p:cNvSpPr>
          <p:nvPr/>
        </p:nvSpPr>
        <p:spPr bwMode="auto">
          <a:xfrm>
            <a:off x="6804025" y="4365625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chemeClr val="tx1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1116013" y="2781300"/>
            <a:ext cx="2449512" cy="466725"/>
          </a:xfrm>
          <a:prstGeom prst="rect">
            <a:avLst/>
          </a:prstGeom>
          <a:solidFill>
            <a:srgbClr val="FF33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FF00"/>
                </a:solidFill>
              </a:rPr>
              <a:t>مرگ و میر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7203" name="Text Box 35"/>
          <p:cNvSpPr txBox="1">
            <a:spLocks noChangeArrowheads="1"/>
          </p:cNvSpPr>
          <p:nvPr/>
        </p:nvSpPr>
        <p:spPr bwMode="auto">
          <a:xfrm>
            <a:off x="1187450" y="1773238"/>
            <a:ext cx="2449513" cy="466725"/>
          </a:xfrm>
          <a:prstGeom prst="rect">
            <a:avLst/>
          </a:prstGeom>
          <a:solidFill>
            <a:srgbClr val="FF33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FF00"/>
                </a:solidFill>
              </a:rPr>
              <a:t>آمار موارد در دنیا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1187450" y="3860800"/>
            <a:ext cx="2449513" cy="466725"/>
          </a:xfrm>
          <a:prstGeom prst="rect">
            <a:avLst/>
          </a:prstGeom>
          <a:solidFill>
            <a:srgbClr val="FF33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FF00"/>
                </a:solidFill>
              </a:rPr>
              <a:t>موارد جدید روزانه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7205" name="AutoShape 37"/>
          <p:cNvSpPr>
            <a:spLocks noChangeArrowheads="1"/>
          </p:cNvSpPr>
          <p:nvPr/>
        </p:nvSpPr>
        <p:spPr bwMode="auto">
          <a:xfrm>
            <a:off x="2124075" y="4437063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chemeClr val="tx1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7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90" grpId="0" animBg="1"/>
      <p:bldP spid="7191" grpId="0" animBg="1"/>
      <p:bldP spid="7192" grpId="0" animBg="1"/>
      <p:bldP spid="7193" grpId="0" animBg="1"/>
      <p:bldP spid="7194" grpId="0" animBg="1"/>
      <p:bldP spid="7198" grpId="0" animBg="1"/>
      <p:bldP spid="7200" grpId="0"/>
      <p:bldP spid="7201" grpId="0" animBg="1"/>
      <p:bldP spid="7202" grpId="0" animBg="1"/>
      <p:bldP spid="7203" grpId="0" animBg="1"/>
      <p:bldP spid="7204" grpId="0" animBg="1"/>
      <p:bldP spid="720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4716463" y="27082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2484438" y="60928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5795963" y="2565400"/>
            <a:ext cx="216058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 sz="2400">
              <a:solidFill>
                <a:srgbClr val="FFFFFF"/>
              </a:solidFill>
            </a:endParaRPr>
          </a:p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0485" name="Oval 6"/>
          <p:cNvSpPr>
            <a:spLocks noChangeArrowheads="1"/>
          </p:cNvSpPr>
          <p:nvPr/>
        </p:nvSpPr>
        <p:spPr bwMode="auto">
          <a:xfrm>
            <a:off x="6084888" y="276225"/>
            <a:ext cx="3009900" cy="113665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ایدز یک بیماری عفونی ساده است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20486" name="Oval 7"/>
          <p:cNvSpPr>
            <a:spLocks noChangeArrowheads="1"/>
          </p:cNvSpPr>
          <p:nvPr/>
        </p:nvSpPr>
        <p:spPr bwMode="auto">
          <a:xfrm>
            <a:off x="250825" y="404813"/>
            <a:ext cx="2489200" cy="142875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000" b="1">
                <a:solidFill>
                  <a:srgbClr val="FF3300"/>
                </a:solidFill>
              </a:rPr>
              <a:t>ایدز یک موضوع بهداشتی مهم است.</a:t>
            </a:r>
            <a:endParaRPr lang="en-US" sz="2000" b="1">
              <a:solidFill>
                <a:srgbClr val="FF3300"/>
              </a:solidFill>
            </a:endParaRPr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4427538" y="54451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276600" y="4508500"/>
            <a:ext cx="2449513" cy="955675"/>
          </a:xfrm>
          <a:prstGeom prst="rect">
            <a:avLst/>
          </a:prstGeom>
          <a:solidFill>
            <a:srgbClr val="FF33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800" b="1">
                <a:solidFill>
                  <a:srgbClr val="FFFF00"/>
                </a:solidFill>
              </a:rPr>
              <a:t>ایدز یک بیماری رفتاری است</a:t>
            </a:r>
            <a:endParaRPr lang="en-US" sz="2800" b="1">
              <a:solidFill>
                <a:srgbClr val="FFFF00"/>
              </a:solidFill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348038" y="2133600"/>
            <a:ext cx="2449512" cy="4667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راههای انتقال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3276600" y="5876925"/>
            <a:ext cx="2449513" cy="831850"/>
          </a:xfrm>
          <a:prstGeom prst="rect">
            <a:avLst/>
          </a:prstGeom>
          <a:solidFill>
            <a:srgbClr val="FF3300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FF00"/>
                </a:solidFill>
              </a:rPr>
              <a:t>با پنهان کاری همراه است</a:t>
            </a:r>
            <a:endParaRPr lang="en-US" sz="2400" b="1">
              <a:solidFill>
                <a:srgbClr val="FFFF00"/>
              </a:solidFill>
            </a:endParaRPr>
          </a:p>
        </p:txBody>
      </p:sp>
      <p:sp>
        <p:nvSpPr>
          <p:cNvPr id="20491" name="AutoShape 20"/>
          <p:cNvSpPr>
            <a:spLocks noChangeArrowheads="1"/>
          </p:cNvSpPr>
          <p:nvPr/>
        </p:nvSpPr>
        <p:spPr bwMode="auto">
          <a:xfrm>
            <a:off x="2771775" y="404813"/>
            <a:ext cx="3168650" cy="1008062"/>
          </a:xfrm>
          <a:prstGeom prst="leftArrow">
            <a:avLst>
              <a:gd name="adj1" fmla="val 50000"/>
              <a:gd name="adj2" fmla="val 7858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4356100" y="404813"/>
            <a:ext cx="5032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؟</a:t>
            </a:r>
            <a:endParaRPr lang="en-US" sz="6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6227763" y="2997200"/>
            <a:ext cx="1728787" cy="466725"/>
          </a:xfrm>
          <a:prstGeom prst="rect">
            <a:avLst/>
          </a:prstGeom>
          <a:solidFill>
            <a:srgbClr val="99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خون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3635375" y="2997200"/>
            <a:ext cx="1728788" cy="466725"/>
          </a:xfrm>
          <a:prstGeom prst="rect">
            <a:avLst/>
          </a:prstGeom>
          <a:solidFill>
            <a:srgbClr val="99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ترشحات جنسی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1116013" y="2997200"/>
            <a:ext cx="1728787" cy="466725"/>
          </a:xfrm>
          <a:prstGeom prst="rect">
            <a:avLst/>
          </a:prstGeom>
          <a:solidFill>
            <a:srgbClr val="99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مادر به کودک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8219" name="AutoShape 27"/>
          <p:cNvSpPr>
            <a:spLocks noChangeArrowheads="1"/>
          </p:cNvSpPr>
          <p:nvPr/>
        </p:nvSpPr>
        <p:spPr bwMode="auto">
          <a:xfrm>
            <a:off x="5508625" y="3068638"/>
            <a:ext cx="576263" cy="287337"/>
          </a:xfrm>
          <a:prstGeom prst="leftArrow">
            <a:avLst>
              <a:gd name="adj1" fmla="val 50000"/>
              <a:gd name="adj2" fmla="val 50138"/>
            </a:avLst>
          </a:prstGeom>
          <a:solidFill>
            <a:srgbClr val="FF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3300"/>
              </a:solidFill>
            </a:endParaRPr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auto">
          <a:xfrm>
            <a:off x="2916238" y="3141663"/>
            <a:ext cx="576262" cy="287337"/>
          </a:xfrm>
          <a:prstGeom prst="leftArrow">
            <a:avLst>
              <a:gd name="adj1" fmla="val 50000"/>
              <a:gd name="adj2" fmla="val 50138"/>
            </a:avLst>
          </a:prstGeom>
          <a:solidFill>
            <a:srgbClr val="FF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3300"/>
              </a:solidFill>
            </a:endParaRPr>
          </a:p>
        </p:txBody>
      </p:sp>
      <p:sp>
        <p:nvSpPr>
          <p:cNvPr id="8223" name="AutoShape 31"/>
          <p:cNvSpPr>
            <a:spLocks noChangeArrowheads="1"/>
          </p:cNvSpPr>
          <p:nvPr/>
        </p:nvSpPr>
        <p:spPr bwMode="auto">
          <a:xfrm>
            <a:off x="4356100" y="3716338"/>
            <a:ext cx="431800" cy="576262"/>
          </a:xfrm>
          <a:prstGeom prst="downArrow">
            <a:avLst>
              <a:gd name="adj1" fmla="val 50000"/>
              <a:gd name="adj2" fmla="val 33364"/>
            </a:avLst>
          </a:prstGeom>
          <a:solidFill>
            <a:schemeClr val="accent1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8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7" grpId="0" animBg="1"/>
      <p:bldP spid="8208" grpId="0" animBg="1"/>
      <p:bldP spid="8209" grpId="0" animBg="1"/>
      <p:bldP spid="8216" grpId="0" animBg="1"/>
      <p:bldP spid="8217" grpId="0" animBg="1"/>
      <p:bldP spid="8218" grpId="0" animBg="1"/>
      <p:bldP spid="8219" grpId="0" animBg="1"/>
      <p:bldP spid="8220" grpId="0" animBg="1"/>
      <p:bldP spid="82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716463" y="27082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484438" y="60928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795963" y="2565400"/>
            <a:ext cx="216058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 sz="2400">
              <a:solidFill>
                <a:srgbClr val="FFFFFF"/>
              </a:solidFill>
            </a:endParaRPr>
          </a:p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6084888" y="276225"/>
            <a:ext cx="3009900" cy="113665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ایدز یک بیماری عفونی ساده است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250825" y="404813"/>
            <a:ext cx="2489200" cy="1428750"/>
          </a:xfrm>
          <a:prstGeom prst="ellipse">
            <a:avLst/>
          </a:prstGeom>
          <a:solidFill>
            <a:schemeClr val="tx2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000" b="1">
                <a:solidFill>
                  <a:srgbClr val="FF3300"/>
                </a:solidFill>
              </a:rPr>
              <a:t>ایدز یک موضوع بهداشتی مهم است.</a:t>
            </a:r>
            <a:endParaRPr lang="en-US" sz="2000" b="1">
              <a:solidFill>
                <a:srgbClr val="FF3300"/>
              </a:solidFill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4427538" y="54451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2928938" y="2500313"/>
            <a:ext cx="2449512" cy="466725"/>
          </a:xfrm>
          <a:prstGeom prst="rect">
            <a:avLst/>
          </a:prstGeom>
          <a:solidFill>
            <a:schemeClr val="tx1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بیماربزایی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21513" name="AutoShape 11"/>
          <p:cNvSpPr>
            <a:spLocks noChangeArrowheads="1"/>
          </p:cNvSpPr>
          <p:nvPr/>
        </p:nvSpPr>
        <p:spPr bwMode="auto">
          <a:xfrm>
            <a:off x="2771775" y="404813"/>
            <a:ext cx="3168650" cy="1008062"/>
          </a:xfrm>
          <a:prstGeom prst="leftArrow">
            <a:avLst>
              <a:gd name="adj1" fmla="val 50000"/>
              <a:gd name="adj2" fmla="val 78583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356100" y="404813"/>
            <a:ext cx="5032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؟</a:t>
            </a:r>
            <a:endParaRPr lang="en-US" sz="6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019925" y="3429000"/>
            <a:ext cx="1728788" cy="466725"/>
          </a:xfrm>
          <a:prstGeom prst="rect">
            <a:avLst/>
          </a:prstGeom>
          <a:solidFill>
            <a:srgbClr val="FF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006600"/>
                </a:solidFill>
              </a:rPr>
              <a:t>انسان محق</a:t>
            </a:r>
            <a:endParaRPr lang="en-US" sz="2400" b="1">
              <a:solidFill>
                <a:srgbClr val="006600"/>
              </a:solidFill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95288" y="3429000"/>
            <a:ext cx="1728787" cy="466725"/>
          </a:xfrm>
          <a:prstGeom prst="rect">
            <a:avLst/>
          </a:prstGeom>
          <a:solidFill>
            <a:srgbClr val="FFFF66"/>
          </a:solidFill>
          <a:ln w="9525">
            <a:solidFill>
              <a:srgbClr val="FFFF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>
                <a:solidFill>
                  <a:srgbClr val="FF3300"/>
                </a:solidFill>
              </a:rPr>
              <a:t>مخزن آلودگی</a:t>
            </a:r>
            <a:endParaRPr lang="en-US" sz="2400" b="1">
              <a:solidFill>
                <a:srgbClr val="FF3300"/>
              </a:solidFill>
            </a:endParaRPr>
          </a:p>
        </p:txBody>
      </p:sp>
      <p:sp>
        <p:nvSpPr>
          <p:cNvPr id="10259" name="AutoShape 19"/>
          <p:cNvSpPr>
            <a:spLocks noChangeArrowheads="1"/>
          </p:cNvSpPr>
          <p:nvPr/>
        </p:nvSpPr>
        <p:spPr bwMode="auto">
          <a:xfrm>
            <a:off x="2195513" y="3429000"/>
            <a:ext cx="4537075" cy="431800"/>
          </a:xfrm>
          <a:prstGeom prst="leftRightArrow">
            <a:avLst>
              <a:gd name="adj1" fmla="val 56620"/>
              <a:gd name="adj2" fmla="val 742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3" grpId="0" animBg="1"/>
      <p:bldP spid="10255" grpId="0" animBg="1"/>
      <p:bldP spid="1025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716463" y="27082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484438" y="60928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795963" y="2565400"/>
            <a:ext cx="216058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 sz="2400">
              <a:solidFill>
                <a:srgbClr val="FFFFFF"/>
              </a:solidFill>
            </a:endParaRPr>
          </a:p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6156325" y="1914525"/>
            <a:ext cx="2987675" cy="2170113"/>
          </a:xfrm>
          <a:prstGeom prst="ellipse">
            <a:avLst/>
          </a:prstGeom>
          <a:solidFill>
            <a:schemeClr val="tx2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3200" b="1">
                <a:solidFill>
                  <a:srgbClr val="FF3300"/>
                </a:solidFill>
              </a:rPr>
              <a:t>ایدز یک بیماری عفونی ساده است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1588" y="1663700"/>
            <a:ext cx="3128962" cy="2900363"/>
          </a:xfrm>
          <a:prstGeom prst="ellipse">
            <a:avLst/>
          </a:prstGeom>
          <a:solidFill>
            <a:schemeClr val="tx2"/>
          </a:solidFill>
          <a:ln w="9525">
            <a:solidFill>
              <a:srgbClr val="FFFF66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3200" b="1">
                <a:solidFill>
                  <a:srgbClr val="FF3300"/>
                </a:solidFill>
              </a:rPr>
              <a:t>ایدز یک موضوع بهداشتی مهم است.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4427538" y="5445125"/>
            <a:ext cx="504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2536" name="AutoShape 11"/>
          <p:cNvSpPr>
            <a:spLocks noChangeArrowheads="1"/>
          </p:cNvSpPr>
          <p:nvPr/>
        </p:nvSpPr>
        <p:spPr bwMode="auto">
          <a:xfrm>
            <a:off x="3132138" y="2420938"/>
            <a:ext cx="2879725" cy="1008062"/>
          </a:xfrm>
          <a:prstGeom prst="leftArrow">
            <a:avLst>
              <a:gd name="adj1" fmla="val 50000"/>
              <a:gd name="adj2" fmla="val 71417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72000" y="2420938"/>
            <a:ext cx="5032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6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؟</a:t>
            </a:r>
            <a:endParaRPr lang="en-US" sz="6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29" name="AutoShape 13"/>
          <p:cNvSpPr>
            <a:spLocks noChangeArrowheads="1"/>
          </p:cNvSpPr>
          <p:nvPr/>
        </p:nvSpPr>
        <p:spPr bwMode="auto">
          <a:xfrm>
            <a:off x="2339975" y="981075"/>
            <a:ext cx="4757738" cy="4424363"/>
          </a:xfrm>
          <a:prstGeom prst="irregularSeal1">
            <a:avLst/>
          </a:prstGeom>
          <a:solidFill>
            <a:srgbClr val="FF3300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50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ننگ و بدنامی</a:t>
            </a:r>
            <a:endParaRPr lang="en-US" sz="5000" b="1">
              <a:solidFill>
                <a:srgbClr val="FFFF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Freeform 2"/>
          <p:cNvSpPr>
            <a:spLocks/>
          </p:cNvSpPr>
          <p:nvPr/>
        </p:nvSpPr>
        <p:spPr bwMode="auto">
          <a:xfrm>
            <a:off x="0" y="1628775"/>
            <a:ext cx="8964613" cy="5229225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6435" name="Freeform 3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6436" name="Freeform 4"/>
          <p:cNvSpPr>
            <a:spLocks/>
          </p:cNvSpPr>
          <p:nvPr/>
        </p:nvSpPr>
        <p:spPr bwMode="auto">
          <a:xfrm>
            <a:off x="179388" y="-26988"/>
            <a:ext cx="1655762" cy="1079501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2124075" y="333375"/>
            <a:ext cx="1223963" cy="3667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8C0000"/>
                </a:solidFill>
              </a:rPr>
              <a:t>جامعه فرضی</a:t>
            </a:r>
            <a:endParaRPr lang="en-US" b="1">
              <a:solidFill>
                <a:srgbClr val="8C0000"/>
              </a:solidFill>
            </a:endParaRPr>
          </a:p>
        </p:txBody>
      </p:sp>
      <p:sp>
        <p:nvSpPr>
          <p:cNvPr id="146438" name="Freeform 6"/>
          <p:cNvSpPr>
            <a:spLocks/>
          </p:cNvSpPr>
          <p:nvPr/>
        </p:nvSpPr>
        <p:spPr bwMode="auto">
          <a:xfrm>
            <a:off x="827088" y="1268413"/>
            <a:ext cx="430212" cy="574675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1908175" y="1341438"/>
            <a:ext cx="1511300" cy="3667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8C0000"/>
                </a:solidFill>
              </a:rPr>
              <a:t>گروههای پرخطر</a:t>
            </a:r>
            <a:endParaRPr lang="en-US" b="1">
              <a:solidFill>
                <a:srgbClr val="8C0000"/>
              </a:solidFill>
            </a:endParaRPr>
          </a:p>
        </p:txBody>
      </p:sp>
      <p:sp>
        <p:nvSpPr>
          <p:cNvPr id="146440" name="Line 8"/>
          <p:cNvSpPr>
            <a:spLocks noChangeShapeType="1"/>
          </p:cNvSpPr>
          <p:nvPr/>
        </p:nvSpPr>
        <p:spPr bwMode="auto">
          <a:xfrm flipH="1">
            <a:off x="1403350" y="148431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6441" name="Line 9"/>
          <p:cNvSpPr>
            <a:spLocks noChangeShapeType="1"/>
          </p:cNvSpPr>
          <p:nvPr/>
        </p:nvSpPr>
        <p:spPr bwMode="auto">
          <a:xfrm flipH="1">
            <a:off x="1908175" y="5492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4356100" y="333375"/>
            <a:ext cx="4030663" cy="100488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 u="sng">
                <a:solidFill>
                  <a:srgbClr val="990033"/>
                </a:solidFill>
              </a:rPr>
              <a:t>چگونگی انتشار بیماری در جامعه 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400" b="1" u="sng">
                <a:solidFill>
                  <a:srgbClr val="990033"/>
                </a:solidFill>
              </a:rPr>
              <a:t>وشاخص های اندازه گیری آن</a:t>
            </a:r>
            <a:endParaRPr lang="en-US" b="1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 animBg="1"/>
      <p:bldP spid="146435" grpId="0" animBg="1"/>
      <p:bldP spid="146436" grpId="0" animBg="1"/>
      <p:bldP spid="146437" grpId="0" animBg="1"/>
      <p:bldP spid="146438" grpId="0" animBg="1"/>
      <p:bldP spid="146439" grpId="0" animBg="1"/>
      <p:bldP spid="146440" grpId="0" animBg="1"/>
      <p:bldP spid="146441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reeform 2"/>
          <p:cNvSpPr>
            <a:spLocks/>
          </p:cNvSpPr>
          <p:nvPr/>
        </p:nvSpPr>
        <p:spPr bwMode="auto">
          <a:xfrm>
            <a:off x="250825" y="1628775"/>
            <a:ext cx="8713788" cy="4462463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4579" name="Freeform 3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7460" name="AutoShape 4"/>
          <p:cNvSpPr>
            <a:spLocks noChangeArrowheads="1"/>
          </p:cNvSpPr>
          <p:nvPr/>
        </p:nvSpPr>
        <p:spPr bwMode="auto">
          <a:xfrm>
            <a:off x="4067175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47461" name="AutoShape 5"/>
          <p:cNvSpPr>
            <a:spLocks noChangeArrowheads="1"/>
          </p:cNvSpPr>
          <p:nvPr/>
        </p:nvSpPr>
        <p:spPr bwMode="auto">
          <a:xfrm>
            <a:off x="44275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47462" name="AutoShape 6"/>
          <p:cNvSpPr>
            <a:spLocks noChangeArrowheads="1"/>
          </p:cNvSpPr>
          <p:nvPr/>
        </p:nvSpPr>
        <p:spPr bwMode="auto">
          <a:xfrm>
            <a:off x="3778250" y="4746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1331913" y="561975"/>
            <a:ext cx="5472112" cy="12827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پائین =</a:t>
            </a:r>
            <a:r>
              <a:rPr lang="en-US" sz="2400" b="1" u="sng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 prevalence</a:t>
            </a:r>
            <a:endParaRPr lang="fa-IR" sz="2400" b="1" u="sng">
              <a:solidFill>
                <a:srgbClr val="00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003300"/>
                </a:solidFill>
              </a:rPr>
              <a:t>(شیوع کمتر از 5%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003300"/>
                </a:solidFill>
              </a:rPr>
              <a:t>موارد تک گیر در گروههای پخطر</a:t>
            </a:r>
            <a:endParaRPr lang="en-US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60" grpId="0" animBg="1"/>
      <p:bldP spid="147461" grpId="0" animBg="1"/>
      <p:bldP spid="147462" grpId="0" animBg="1"/>
      <p:bldP spid="14746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reeform 2"/>
          <p:cNvSpPr>
            <a:spLocks/>
          </p:cNvSpPr>
          <p:nvPr/>
        </p:nvSpPr>
        <p:spPr bwMode="auto">
          <a:xfrm>
            <a:off x="250825" y="1628775"/>
            <a:ext cx="8713788" cy="4462463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603" name="Freeform 3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39957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5606" name="AutoShape 6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5607" name="AutoShape 7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5608" name="AutoShape 8"/>
          <p:cNvSpPr>
            <a:spLocks noChangeArrowheads="1"/>
          </p:cNvSpPr>
          <p:nvPr/>
        </p:nvSpPr>
        <p:spPr bwMode="auto">
          <a:xfrm>
            <a:off x="40671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5609" name="AutoShape 9"/>
          <p:cNvSpPr>
            <a:spLocks noChangeArrowheads="1"/>
          </p:cNvSpPr>
          <p:nvPr/>
        </p:nvSpPr>
        <p:spPr bwMode="auto">
          <a:xfrm>
            <a:off x="43561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48490" name="Text Box 10"/>
          <p:cNvSpPr txBox="1">
            <a:spLocks noChangeArrowheads="1"/>
          </p:cNvSpPr>
          <p:nvPr/>
        </p:nvSpPr>
        <p:spPr bwMode="auto">
          <a:xfrm>
            <a:off x="1331913" y="542925"/>
            <a:ext cx="5472112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پائین =</a:t>
            </a:r>
            <a:r>
              <a:rPr lang="en-US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 prevalence</a:t>
            </a:r>
            <a:endParaRPr lang="fa-IR" sz="2400" b="1" u="sng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(شیوع کمتر از 5% در گروههای پرخطر )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48491" name="Text Box 11"/>
          <p:cNvSpPr txBox="1">
            <a:spLocks noChangeArrowheads="1"/>
          </p:cNvSpPr>
          <p:nvPr/>
        </p:nvSpPr>
        <p:spPr bwMode="auto">
          <a:xfrm>
            <a:off x="1331913" y="561975"/>
            <a:ext cx="5472112" cy="12827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پائین =</a:t>
            </a:r>
            <a:r>
              <a:rPr lang="en-US" sz="2400" b="1" u="sng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 prevalence</a:t>
            </a:r>
            <a:endParaRPr lang="fa-IR" sz="2400" b="1" u="sng">
              <a:solidFill>
                <a:srgbClr val="00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003300"/>
                </a:solidFill>
              </a:rPr>
              <a:t>(شیوع کمتر از 5%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003300"/>
                </a:solidFill>
              </a:rPr>
              <a:t>موارد تک گیر در گروههای پخطر</a:t>
            </a:r>
            <a:endParaRPr lang="en-US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b="1" dirty="0" smtClean="0">
                <a:cs typeface="2  Titr" panose="00000700000000000000" pitchFamily="2" charset="-78"/>
              </a:rPr>
              <a:t>مکانیسم بیماریهای عفونی</a:t>
            </a:r>
            <a:endParaRPr lang="en-US" b="1" dirty="0">
              <a:cs typeface="2  Titr" panose="00000700000000000000" pitchFamily="2" charset="-78"/>
            </a:endParaRP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571472" y="1571612"/>
            <a:ext cx="7857921" cy="4929142"/>
            <a:chOff x="1748" y="6510"/>
            <a:chExt cx="7645" cy="7049"/>
          </a:xfrm>
        </p:grpSpPr>
        <p:sp>
          <p:nvSpPr>
            <p:cNvPr id="4099" name="Rectangle 3" descr="imagesCALCXU5K"/>
            <p:cNvSpPr>
              <a:spLocks noChangeArrowheads="1"/>
            </p:cNvSpPr>
            <p:nvPr/>
          </p:nvSpPr>
          <p:spPr bwMode="auto">
            <a:xfrm>
              <a:off x="5153" y="12013"/>
              <a:ext cx="1710" cy="1546"/>
            </a:xfrm>
            <a:prstGeom prst="rect">
              <a:avLst/>
            </a:prstGeom>
            <a:blipFill dpi="0" rotWithShape="0">
              <a:blip r:embed="rId2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0" name="AutoShape 4" descr="imagesCAA8KPP1 (2)"/>
            <p:cNvSpPr>
              <a:spLocks noChangeArrowheads="1"/>
            </p:cNvSpPr>
            <p:nvPr/>
          </p:nvSpPr>
          <p:spPr bwMode="auto">
            <a:xfrm>
              <a:off x="7586" y="8145"/>
              <a:ext cx="1807" cy="1838"/>
            </a:xfrm>
            <a:prstGeom prst="flowChartProcess">
              <a:avLst/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1" name="AutoShape 5" descr="images (57"/>
            <p:cNvSpPr>
              <a:spLocks noChangeArrowheads="1"/>
            </p:cNvSpPr>
            <p:nvPr/>
          </p:nvSpPr>
          <p:spPr bwMode="auto">
            <a:xfrm>
              <a:off x="1748" y="8039"/>
              <a:ext cx="2363" cy="1944"/>
            </a:xfrm>
            <a:prstGeom prst="flowChartProcess">
              <a:avLst/>
            </a:prstGeom>
            <a:blipFill dpi="0" rotWithShape="0">
              <a:blip r:embed="rId4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3" name="Rectangle 7" descr="images (53"/>
            <p:cNvSpPr>
              <a:spLocks noChangeArrowheads="1"/>
            </p:cNvSpPr>
            <p:nvPr/>
          </p:nvSpPr>
          <p:spPr bwMode="auto">
            <a:xfrm>
              <a:off x="4736" y="8131"/>
              <a:ext cx="1377" cy="1342"/>
            </a:xfrm>
            <a:prstGeom prst="rect">
              <a:avLst/>
            </a:prstGeom>
            <a:blipFill dpi="0" rotWithShape="0">
              <a:blip r:embed="rId5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4" name="Rectangle 8" descr="imagesCAE2N1N4"/>
            <p:cNvSpPr>
              <a:spLocks noChangeArrowheads="1"/>
            </p:cNvSpPr>
            <p:nvPr/>
          </p:nvSpPr>
          <p:spPr bwMode="auto">
            <a:xfrm>
              <a:off x="5848" y="8042"/>
              <a:ext cx="1190" cy="1444"/>
            </a:xfrm>
            <a:prstGeom prst="rect">
              <a:avLst/>
            </a:prstGeom>
            <a:blipFill dpi="0" rotWithShape="0">
              <a:blip r:embed="rId6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/>
          </p:nvSpPr>
          <p:spPr bwMode="auto">
            <a:xfrm>
              <a:off x="1976" y="7225"/>
              <a:ext cx="1994" cy="709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a-I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2  Titr" panose="00000700000000000000" pitchFamily="2" charset="-78"/>
                </a:rPr>
                <a:t>عامل بیماریزا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2  Titr" panose="00000700000000000000" pitchFamily="2" charset="-78"/>
              </a:endParaRPr>
            </a:p>
          </p:txBody>
        </p:sp>
        <p:sp>
          <p:nvSpPr>
            <p:cNvPr id="4106" name="AutoShape 10"/>
            <p:cNvSpPr>
              <a:spLocks noChangeArrowheads="1"/>
            </p:cNvSpPr>
            <p:nvPr/>
          </p:nvSpPr>
          <p:spPr bwMode="auto">
            <a:xfrm>
              <a:off x="7532" y="7225"/>
              <a:ext cx="1861" cy="709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a-IR" sz="2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2  Titr" panose="00000700000000000000" pitchFamily="2" charset="-78"/>
                </a:rPr>
                <a:t>سیستم ایمنی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2  Titr" panose="00000700000000000000" pitchFamily="2" charset="-78"/>
              </a:endParaRPr>
            </a:p>
          </p:txBody>
        </p:sp>
        <p:sp>
          <p:nvSpPr>
            <p:cNvPr id="4107" name="AutoShape 11"/>
            <p:cNvSpPr>
              <a:spLocks noChangeArrowheads="1"/>
            </p:cNvSpPr>
            <p:nvPr/>
          </p:nvSpPr>
          <p:spPr bwMode="auto">
            <a:xfrm>
              <a:off x="4974" y="6510"/>
              <a:ext cx="1765" cy="567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a-IR" sz="20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2  Nazanin" pitchFamily="2" charset="-78"/>
                </a:rPr>
                <a:t>راه انتقال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2  Nazanin" pitchFamily="2" charset="-78"/>
              </a:endParaRPr>
            </a:p>
          </p:txBody>
        </p:sp>
        <p:sp>
          <p:nvSpPr>
            <p:cNvPr id="4108" name="AutoShape 12"/>
            <p:cNvSpPr>
              <a:spLocks noChangeArrowheads="1"/>
            </p:cNvSpPr>
            <p:nvPr/>
          </p:nvSpPr>
          <p:spPr bwMode="auto">
            <a:xfrm>
              <a:off x="5785" y="10198"/>
              <a:ext cx="558" cy="1011"/>
            </a:xfrm>
            <a:prstGeom prst="downArrow">
              <a:avLst>
                <a:gd name="adj1" fmla="val 50000"/>
                <a:gd name="adj2" fmla="val 45296"/>
              </a:avLst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09" name="AutoShape 13"/>
            <p:cNvSpPr>
              <a:spLocks noChangeArrowheads="1"/>
            </p:cNvSpPr>
            <p:nvPr/>
          </p:nvSpPr>
          <p:spPr bwMode="auto">
            <a:xfrm rot="10800000">
              <a:off x="4389" y="8962"/>
              <a:ext cx="3143" cy="1025"/>
            </a:xfrm>
            <a:prstGeom prst="curvedDownArrow">
              <a:avLst>
                <a:gd name="adj1" fmla="val 70909"/>
                <a:gd name="adj2" fmla="val 141818"/>
                <a:gd name="adj3" fmla="val 33333"/>
              </a:avLst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10" name="AutoShape 14"/>
            <p:cNvSpPr>
              <a:spLocks noChangeArrowheads="1"/>
            </p:cNvSpPr>
            <p:nvPr/>
          </p:nvSpPr>
          <p:spPr bwMode="auto">
            <a:xfrm>
              <a:off x="5153" y="11232"/>
              <a:ext cx="1765" cy="715"/>
            </a:xfrm>
            <a:prstGeom prst="flowChartProcess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fa-IR" sz="2400" b="1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Arial" pitchFamily="34" charset="0"/>
                  <a:cs typeface="2  Titr" panose="00000700000000000000" pitchFamily="2" charset="-78"/>
                </a:rPr>
                <a:t>علایم بیماری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2  Titr" panose="00000700000000000000" pitchFamily="2" charset="-78"/>
              </a:endParaRPr>
            </a:p>
          </p:txBody>
        </p:sp>
      </p:grp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3380336" y="2189878"/>
            <a:ext cx="3268566" cy="667618"/>
          </a:xfrm>
          <a:prstGeom prst="curvedDownArrow">
            <a:avLst>
              <a:gd name="adj1" fmla="val 81019"/>
              <a:gd name="adj2" fmla="val 162038"/>
              <a:gd name="adj3" fmla="val 33333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reeform 2"/>
          <p:cNvSpPr>
            <a:spLocks/>
          </p:cNvSpPr>
          <p:nvPr/>
        </p:nvSpPr>
        <p:spPr bwMode="auto">
          <a:xfrm>
            <a:off x="323850" y="1628775"/>
            <a:ext cx="8713788" cy="4462463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627" name="Freeform 3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628" name="AutoShape 4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39957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6631" name="AutoShape 7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40671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43561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37084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42846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6636" name="AutoShape 12"/>
          <p:cNvSpPr>
            <a:spLocks noChangeArrowheads="1"/>
          </p:cNvSpPr>
          <p:nvPr/>
        </p:nvSpPr>
        <p:spPr bwMode="auto">
          <a:xfrm>
            <a:off x="3995738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414020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 flipH="1">
            <a:off x="3276600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H="1">
            <a:off x="3419475" y="5084763"/>
            <a:ext cx="358775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 flipV="1">
            <a:off x="4572000" y="4508500"/>
            <a:ext cx="6477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4643438" y="5157788"/>
            <a:ext cx="865187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3995738" y="5229225"/>
            <a:ext cx="142875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49523" name="Text Box 19"/>
          <p:cNvSpPr txBox="1">
            <a:spLocks noChangeArrowheads="1"/>
          </p:cNvSpPr>
          <p:nvPr/>
        </p:nvSpPr>
        <p:spPr bwMode="auto">
          <a:xfrm>
            <a:off x="1547813" y="777875"/>
            <a:ext cx="5472112" cy="1282700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پائین =</a:t>
            </a:r>
            <a:r>
              <a:rPr lang="en-US" sz="2400" b="1" u="sng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Low prevalence</a:t>
            </a:r>
            <a:endParaRPr lang="fa-IR" sz="2400" b="1" u="sng">
              <a:solidFill>
                <a:srgbClr val="00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003300"/>
                </a:solidFill>
              </a:rPr>
              <a:t>(شیوع کمتر از 5%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003300"/>
                </a:solidFill>
              </a:rPr>
              <a:t>موارد تک گیر در گروههای پخطر</a:t>
            </a:r>
            <a:endParaRPr lang="en-US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reeform 2"/>
          <p:cNvSpPr>
            <a:spLocks/>
          </p:cNvSpPr>
          <p:nvPr/>
        </p:nvSpPr>
        <p:spPr bwMode="auto">
          <a:xfrm>
            <a:off x="430213" y="1630363"/>
            <a:ext cx="8713787" cy="4462462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651" name="Freeform 3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39957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40671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43561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37084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42846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3995738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414020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3276600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3419475" y="5084763"/>
            <a:ext cx="358775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V="1">
            <a:off x="4572000" y="4508500"/>
            <a:ext cx="6477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4643438" y="5157788"/>
            <a:ext cx="865187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3995738" y="5229225"/>
            <a:ext cx="142875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7667" name="AutoShape 19"/>
          <p:cNvSpPr>
            <a:spLocks noChangeArrowheads="1"/>
          </p:cNvSpPr>
          <p:nvPr/>
        </p:nvSpPr>
        <p:spPr bwMode="auto">
          <a:xfrm>
            <a:off x="29876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68" name="AutoShape 20"/>
          <p:cNvSpPr>
            <a:spLocks noChangeArrowheads="1"/>
          </p:cNvSpPr>
          <p:nvPr/>
        </p:nvSpPr>
        <p:spPr bwMode="auto">
          <a:xfrm>
            <a:off x="31321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69" name="AutoShape 21"/>
          <p:cNvSpPr>
            <a:spLocks noChangeArrowheads="1"/>
          </p:cNvSpPr>
          <p:nvPr/>
        </p:nvSpPr>
        <p:spPr bwMode="auto">
          <a:xfrm>
            <a:off x="40671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70" name="AutoShape 22"/>
          <p:cNvSpPr>
            <a:spLocks noChangeArrowheads="1"/>
          </p:cNvSpPr>
          <p:nvPr/>
        </p:nvSpPr>
        <p:spPr bwMode="auto">
          <a:xfrm>
            <a:off x="5580063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71" name="AutoShape 23"/>
          <p:cNvSpPr>
            <a:spLocks noChangeArrowheads="1"/>
          </p:cNvSpPr>
          <p:nvPr/>
        </p:nvSpPr>
        <p:spPr bwMode="auto">
          <a:xfrm>
            <a:off x="529272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72" name="AutoShape 24"/>
          <p:cNvSpPr>
            <a:spLocks noChangeArrowheads="1"/>
          </p:cNvSpPr>
          <p:nvPr/>
        </p:nvSpPr>
        <p:spPr bwMode="auto">
          <a:xfrm>
            <a:off x="45005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73" name="AutoShape 25"/>
          <p:cNvSpPr>
            <a:spLocks noChangeArrowheads="1"/>
          </p:cNvSpPr>
          <p:nvPr/>
        </p:nvSpPr>
        <p:spPr bwMode="auto">
          <a:xfrm>
            <a:off x="44275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74" name="AutoShape 26"/>
          <p:cNvSpPr>
            <a:spLocks noChangeArrowheads="1"/>
          </p:cNvSpPr>
          <p:nvPr/>
        </p:nvSpPr>
        <p:spPr bwMode="auto">
          <a:xfrm>
            <a:off x="42116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75" name="AutoShape 27"/>
          <p:cNvSpPr>
            <a:spLocks noChangeArrowheads="1"/>
          </p:cNvSpPr>
          <p:nvPr/>
        </p:nvSpPr>
        <p:spPr bwMode="auto">
          <a:xfrm>
            <a:off x="37798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76" name="AutoShape 28"/>
          <p:cNvSpPr>
            <a:spLocks noChangeArrowheads="1"/>
          </p:cNvSpPr>
          <p:nvPr/>
        </p:nvSpPr>
        <p:spPr bwMode="auto">
          <a:xfrm>
            <a:off x="3563938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77" name="AutoShape 29"/>
          <p:cNvSpPr>
            <a:spLocks noChangeArrowheads="1"/>
          </p:cNvSpPr>
          <p:nvPr/>
        </p:nvSpPr>
        <p:spPr bwMode="auto">
          <a:xfrm>
            <a:off x="3924300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78" name="AutoShape 30"/>
          <p:cNvSpPr>
            <a:spLocks noChangeArrowheads="1"/>
          </p:cNvSpPr>
          <p:nvPr/>
        </p:nvSpPr>
        <p:spPr bwMode="auto">
          <a:xfrm>
            <a:off x="39957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79" name="AutoShape 31"/>
          <p:cNvSpPr>
            <a:spLocks noChangeArrowheads="1"/>
          </p:cNvSpPr>
          <p:nvPr/>
        </p:nvSpPr>
        <p:spPr bwMode="auto">
          <a:xfrm>
            <a:off x="42116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80" name="AutoShape 32"/>
          <p:cNvSpPr>
            <a:spLocks noChangeArrowheads="1"/>
          </p:cNvSpPr>
          <p:nvPr/>
        </p:nvSpPr>
        <p:spPr bwMode="auto">
          <a:xfrm>
            <a:off x="42846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81" name="AutoShape 33"/>
          <p:cNvSpPr>
            <a:spLocks noChangeArrowheads="1"/>
          </p:cNvSpPr>
          <p:nvPr/>
        </p:nvSpPr>
        <p:spPr bwMode="auto">
          <a:xfrm>
            <a:off x="3851275" y="45085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82" name="AutoShape 34"/>
          <p:cNvSpPr>
            <a:spLocks noChangeArrowheads="1"/>
          </p:cNvSpPr>
          <p:nvPr/>
        </p:nvSpPr>
        <p:spPr bwMode="auto">
          <a:xfrm>
            <a:off x="3635375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83" name="AutoShape 35"/>
          <p:cNvSpPr>
            <a:spLocks noChangeArrowheads="1"/>
          </p:cNvSpPr>
          <p:nvPr/>
        </p:nvSpPr>
        <p:spPr bwMode="auto">
          <a:xfrm>
            <a:off x="39243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84" name="AutoShape 36"/>
          <p:cNvSpPr>
            <a:spLocks noChangeArrowheads="1"/>
          </p:cNvSpPr>
          <p:nvPr/>
        </p:nvSpPr>
        <p:spPr bwMode="auto">
          <a:xfrm>
            <a:off x="41402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85" name="AutoShape 37"/>
          <p:cNvSpPr>
            <a:spLocks noChangeArrowheads="1"/>
          </p:cNvSpPr>
          <p:nvPr/>
        </p:nvSpPr>
        <p:spPr bwMode="auto">
          <a:xfrm>
            <a:off x="4500563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7686" name="AutoShape 38"/>
          <p:cNvSpPr>
            <a:spLocks noChangeArrowheads="1"/>
          </p:cNvSpPr>
          <p:nvPr/>
        </p:nvSpPr>
        <p:spPr bwMode="auto">
          <a:xfrm>
            <a:off x="4500563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50567" name="Text Box 39"/>
          <p:cNvSpPr txBox="1">
            <a:spLocks noChangeArrowheads="1"/>
          </p:cNvSpPr>
          <p:nvPr/>
        </p:nvSpPr>
        <p:spPr bwMode="auto">
          <a:xfrm>
            <a:off x="1331913" y="561975"/>
            <a:ext cx="5472112" cy="12827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متمرکز =</a:t>
            </a:r>
            <a:r>
              <a:rPr lang="en-US" sz="2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concentrate</a:t>
            </a:r>
            <a:endParaRPr lang="fa-IR" sz="2400" b="1" u="sng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990033"/>
                </a:solidFill>
              </a:rPr>
              <a:t>(شیوع بین 5-10%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990033"/>
                </a:solidFill>
              </a:rPr>
              <a:t>اپیدمی در گروههای پرخطر </a:t>
            </a:r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0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6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2"/>
          <p:cNvSpPr>
            <a:spLocks/>
          </p:cNvSpPr>
          <p:nvPr/>
        </p:nvSpPr>
        <p:spPr bwMode="auto">
          <a:xfrm>
            <a:off x="430213" y="1703388"/>
            <a:ext cx="8713787" cy="4462462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675" name="Freeform 3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39957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40671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43561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37084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42846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84" name="AutoShape 12"/>
          <p:cNvSpPr>
            <a:spLocks noChangeArrowheads="1"/>
          </p:cNvSpPr>
          <p:nvPr/>
        </p:nvSpPr>
        <p:spPr bwMode="auto">
          <a:xfrm>
            <a:off x="3995738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85" name="AutoShape 13"/>
          <p:cNvSpPr>
            <a:spLocks noChangeArrowheads="1"/>
          </p:cNvSpPr>
          <p:nvPr/>
        </p:nvSpPr>
        <p:spPr bwMode="auto">
          <a:xfrm>
            <a:off x="414020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3276600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3419475" y="5084763"/>
            <a:ext cx="358775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V="1">
            <a:off x="4572000" y="4508500"/>
            <a:ext cx="6477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4643438" y="5157788"/>
            <a:ext cx="865187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3995738" y="5229225"/>
            <a:ext cx="142875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29876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92" name="AutoShape 20"/>
          <p:cNvSpPr>
            <a:spLocks noChangeArrowheads="1"/>
          </p:cNvSpPr>
          <p:nvPr/>
        </p:nvSpPr>
        <p:spPr bwMode="auto">
          <a:xfrm>
            <a:off x="31321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93" name="AutoShape 21"/>
          <p:cNvSpPr>
            <a:spLocks noChangeArrowheads="1"/>
          </p:cNvSpPr>
          <p:nvPr/>
        </p:nvSpPr>
        <p:spPr bwMode="auto">
          <a:xfrm>
            <a:off x="40671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94" name="AutoShape 22"/>
          <p:cNvSpPr>
            <a:spLocks noChangeArrowheads="1"/>
          </p:cNvSpPr>
          <p:nvPr/>
        </p:nvSpPr>
        <p:spPr bwMode="auto">
          <a:xfrm>
            <a:off x="5580063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95" name="AutoShape 23"/>
          <p:cNvSpPr>
            <a:spLocks noChangeArrowheads="1"/>
          </p:cNvSpPr>
          <p:nvPr/>
        </p:nvSpPr>
        <p:spPr bwMode="auto">
          <a:xfrm>
            <a:off x="529272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96" name="AutoShape 24"/>
          <p:cNvSpPr>
            <a:spLocks noChangeArrowheads="1"/>
          </p:cNvSpPr>
          <p:nvPr/>
        </p:nvSpPr>
        <p:spPr bwMode="auto">
          <a:xfrm>
            <a:off x="45005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97" name="AutoShape 25"/>
          <p:cNvSpPr>
            <a:spLocks noChangeArrowheads="1"/>
          </p:cNvSpPr>
          <p:nvPr/>
        </p:nvSpPr>
        <p:spPr bwMode="auto">
          <a:xfrm>
            <a:off x="44275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98" name="AutoShape 26"/>
          <p:cNvSpPr>
            <a:spLocks noChangeArrowheads="1"/>
          </p:cNvSpPr>
          <p:nvPr/>
        </p:nvSpPr>
        <p:spPr bwMode="auto">
          <a:xfrm>
            <a:off x="42116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699" name="AutoShape 27"/>
          <p:cNvSpPr>
            <a:spLocks noChangeArrowheads="1"/>
          </p:cNvSpPr>
          <p:nvPr/>
        </p:nvSpPr>
        <p:spPr bwMode="auto">
          <a:xfrm>
            <a:off x="37798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00" name="AutoShape 28"/>
          <p:cNvSpPr>
            <a:spLocks noChangeArrowheads="1"/>
          </p:cNvSpPr>
          <p:nvPr/>
        </p:nvSpPr>
        <p:spPr bwMode="auto">
          <a:xfrm>
            <a:off x="3563938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01" name="AutoShape 29"/>
          <p:cNvSpPr>
            <a:spLocks noChangeArrowheads="1"/>
          </p:cNvSpPr>
          <p:nvPr/>
        </p:nvSpPr>
        <p:spPr bwMode="auto">
          <a:xfrm>
            <a:off x="3924300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02" name="AutoShape 30"/>
          <p:cNvSpPr>
            <a:spLocks noChangeArrowheads="1"/>
          </p:cNvSpPr>
          <p:nvPr/>
        </p:nvSpPr>
        <p:spPr bwMode="auto">
          <a:xfrm>
            <a:off x="39957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03" name="AutoShape 31"/>
          <p:cNvSpPr>
            <a:spLocks noChangeArrowheads="1"/>
          </p:cNvSpPr>
          <p:nvPr/>
        </p:nvSpPr>
        <p:spPr bwMode="auto">
          <a:xfrm>
            <a:off x="42116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04" name="AutoShape 32"/>
          <p:cNvSpPr>
            <a:spLocks noChangeArrowheads="1"/>
          </p:cNvSpPr>
          <p:nvPr/>
        </p:nvSpPr>
        <p:spPr bwMode="auto">
          <a:xfrm>
            <a:off x="42846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05" name="AutoShape 33"/>
          <p:cNvSpPr>
            <a:spLocks noChangeArrowheads="1"/>
          </p:cNvSpPr>
          <p:nvPr/>
        </p:nvSpPr>
        <p:spPr bwMode="auto">
          <a:xfrm>
            <a:off x="3851275" y="45085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06" name="AutoShape 34"/>
          <p:cNvSpPr>
            <a:spLocks noChangeArrowheads="1"/>
          </p:cNvSpPr>
          <p:nvPr/>
        </p:nvSpPr>
        <p:spPr bwMode="auto">
          <a:xfrm>
            <a:off x="3635375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07" name="AutoShape 35"/>
          <p:cNvSpPr>
            <a:spLocks noChangeArrowheads="1"/>
          </p:cNvSpPr>
          <p:nvPr/>
        </p:nvSpPr>
        <p:spPr bwMode="auto">
          <a:xfrm>
            <a:off x="39243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08" name="AutoShape 36"/>
          <p:cNvSpPr>
            <a:spLocks noChangeArrowheads="1"/>
          </p:cNvSpPr>
          <p:nvPr/>
        </p:nvSpPr>
        <p:spPr bwMode="auto">
          <a:xfrm>
            <a:off x="41402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09" name="AutoShape 37"/>
          <p:cNvSpPr>
            <a:spLocks noChangeArrowheads="1"/>
          </p:cNvSpPr>
          <p:nvPr/>
        </p:nvSpPr>
        <p:spPr bwMode="auto">
          <a:xfrm>
            <a:off x="4500563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10" name="AutoShape 38"/>
          <p:cNvSpPr>
            <a:spLocks noChangeArrowheads="1"/>
          </p:cNvSpPr>
          <p:nvPr/>
        </p:nvSpPr>
        <p:spPr bwMode="auto">
          <a:xfrm>
            <a:off x="4500563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 flipV="1">
            <a:off x="5508625" y="4365625"/>
            <a:ext cx="719138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 flipH="1">
            <a:off x="2555875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 flipH="1">
            <a:off x="2700338" y="5300663"/>
            <a:ext cx="358775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714" name="Line 42"/>
          <p:cNvSpPr>
            <a:spLocks noChangeShapeType="1"/>
          </p:cNvSpPr>
          <p:nvPr/>
        </p:nvSpPr>
        <p:spPr bwMode="auto">
          <a:xfrm flipV="1">
            <a:off x="5867400" y="4941888"/>
            <a:ext cx="6492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715" name="Line 43"/>
          <p:cNvSpPr>
            <a:spLocks noChangeShapeType="1"/>
          </p:cNvSpPr>
          <p:nvPr/>
        </p:nvSpPr>
        <p:spPr bwMode="auto">
          <a:xfrm flipH="1" flipV="1">
            <a:off x="3059113" y="4149725"/>
            <a:ext cx="64770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716" name="AutoShape 44"/>
          <p:cNvSpPr>
            <a:spLocks noChangeArrowheads="1"/>
          </p:cNvSpPr>
          <p:nvPr/>
        </p:nvSpPr>
        <p:spPr bwMode="auto">
          <a:xfrm>
            <a:off x="2771775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17" name="AutoShape 45"/>
          <p:cNvSpPr>
            <a:spLocks noChangeArrowheads="1"/>
          </p:cNvSpPr>
          <p:nvPr/>
        </p:nvSpPr>
        <p:spPr bwMode="auto">
          <a:xfrm>
            <a:off x="23399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18" name="AutoShape 46"/>
          <p:cNvSpPr>
            <a:spLocks noChangeArrowheads="1"/>
          </p:cNvSpPr>
          <p:nvPr/>
        </p:nvSpPr>
        <p:spPr bwMode="auto">
          <a:xfrm>
            <a:off x="2411413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19" name="AutoShape 47"/>
          <p:cNvSpPr>
            <a:spLocks noChangeArrowheads="1"/>
          </p:cNvSpPr>
          <p:nvPr/>
        </p:nvSpPr>
        <p:spPr bwMode="auto">
          <a:xfrm>
            <a:off x="5867400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20" name="AutoShape 48"/>
          <p:cNvSpPr>
            <a:spLocks noChangeArrowheads="1"/>
          </p:cNvSpPr>
          <p:nvPr/>
        </p:nvSpPr>
        <p:spPr bwMode="auto">
          <a:xfrm>
            <a:off x="6588125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8721" name="Line 49"/>
          <p:cNvSpPr>
            <a:spLocks noChangeShapeType="1"/>
          </p:cNvSpPr>
          <p:nvPr/>
        </p:nvSpPr>
        <p:spPr bwMode="auto">
          <a:xfrm flipV="1">
            <a:off x="5580063" y="4005263"/>
            <a:ext cx="360362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8722" name="AutoShape 50"/>
          <p:cNvSpPr>
            <a:spLocks noChangeArrowheads="1"/>
          </p:cNvSpPr>
          <p:nvPr/>
        </p:nvSpPr>
        <p:spPr bwMode="auto">
          <a:xfrm>
            <a:off x="62277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51603" name="Text Box 51"/>
          <p:cNvSpPr txBox="1">
            <a:spLocks noChangeArrowheads="1"/>
          </p:cNvSpPr>
          <p:nvPr/>
        </p:nvSpPr>
        <p:spPr bwMode="auto">
          <a:xfrm>
            <a:off x="1331913" y="561975"/>
            <a:ext cx="5472112" cy="12827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متمرکز =</a:t>
            </a:r>
            <a:r>
              <a:rPr lang="en-US" sz="2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concentrate</a:t>
            </a:r>
            <a:endParaRPr lang="fa-IR" sz="2400" b="1" u="sng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990033"/>
                </a:solidFill>
              </a:rPr>
              <a:t>(شیوع بین 5-10%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990033"/>
                </a:solidFill>
              </a:rPr>
              <a:t>اپیدمی در گروههای پرخطر </a:t>
            </a:r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reeform 2"/>
          <p:cNvSpPr>
            <a:spLocks/>
          </p:cNvSpPr>
          <p:nvPr/>
        </p:nvSpPr>
        <p:spPr bwMode="auto">
          <a:xfrm>
            <a:off x="430213" y="1700213"/>
            <a:ext cx="8713787" cy="4462462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699" name="Freeform 3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39957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40671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43561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06" name="AutoShape 10"/>
          <p:cNvSpPr>
            <a:spLocks noChangeArrowheads="1"/>
          </p:cNvSpPr>
          <p:nvPr/>
        </p:nvSpPr>
        <p:spPr bwMode="auto">
          <a:xfrm>
            <a:off x="37084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07" name="AutoShape 11"/>
          <p:cNvSpPr>
            <a:spLocks noChangeArrowheads="1"/>
          </p:cNvSpPr>
          <p:nvPr/>
        </p:nvSpPr>
        <p:spPr bwMode="auto">
          <a:xfrm>
            <a:off x="42846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08" name="AutoShape 12"/>
          <p:cNvSpPr>
            <a:spLocks noChangeArrowheads="1"/>
          </p:cNvSpPr>
          <p:nvPr/>
        </p:nvSpPr>
        <p:spPr bwMode="auto">
          <a:xfrm>
            <a:off x="3995738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414020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276600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3419475" y="5084763"/>
            <a:ext cx="358775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V="1">
            <a:off x="4572000" y="4508500"/>
            <a:ext cx="6477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4643438" y="5157788"/>
            <a:ext cx="865187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3995738" y="5229225"/>
            <a:ext cx="142875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15" name="AutoShape 19"/>
          <p:cNvSpPr>
            <a:spLocks noChangeArrowheads="1"/>
          </p:cNvSpPr>
          <p:nvPr/>
        </p:nvSpPr>
        <p:spPr bwMode="auto">
          <a:xfrm>
            <a:off x="29876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16" name="AutoShape 20"/>
          <p:cNvSpPr>
            <a:spLocks noChangeArrowheads="1"/>
          </p:cNvSpPr>
          <p:nvPr/>
        </p:nvSpPr>
        <p:spPr bwMode="auto">
          <a:xfrm>
            <a:off x="31321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17" name="AutoShape 21"/>
          <p:cNvSpPr>
            <a:spLocks noChangeArrowheads="1"/>
          </p:cNvSpPr>
          <p:nvPr/>
        </p:nvSpPr>
        <p:spPr bwMode="auto">
          <a:xfrm>
            <a:off x="40671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18" name="AutoShape 22"/>
          <p:cNvSpPr>
            <a:spLocks noChangeArrowheads="1"/>
          </p:cNvSpPr>
          <p:nvPr/>
        </p:nvSpPr>
        <p:spPr bwMode="auto">
          <a:xfrm>
            <a:off x="5580063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19" name="AutoShape 23"/>
          <p:cNvSpPr>
            <a:spLocks noChangeArrowheads="1"/>
          </p:cNvSpPr>
          <p:nvPr/>
        </p:nvSpPr>
        <p:spPr bwMode="auto">
          <a:xfrm>
            <a:off x="529272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20" name="AutoShape 24"/>
          <p:cNvSpPr>
            <a:spLocks noChangeArrowheads="1"/>
          </p:cNvSpPr>
          <p:nvPr/>
        </p:nvSpPr>
        <p:spPr bwMode="auto">
          <a:xfrm>
            <a:off x="45005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21" name="AutoShape 25"/>
          <p:cNvSpPr>
            <a:spLocks noChangeArrowheads="1"/>
          </p:cNvSpPr>
          <p:nvPr/>
        </p:nvSpPr>
        <p:spPr bwMode="auto">
          <a:xfrm>
            <a:off x="44275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22" name="AutoShape 26"/>
          <p:cNvSpPr>
            <a:spLocks noChangeArrowheads="1"/>
          </p:cNvSpPr>
          <p:nvPr/>
        </p:nvSpPr>
        <p:spPr bwMode="auto">
          <a:xfrm>
            <a:off x="42116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23" name="AutoShape 27"/>
          <p:cNvSpPr>
            <a:spLocks noChangeArrowheads="1"/>
          </p:cNvSpPr>
          <p:nvPr/>
        </p:nvSpPr>
        <p:spPr bwMode="auto">
          <a:xfrm>
            <a:off x="37798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24" name="AutoShape 28"/>
          <p:cNvSpPr>
            <a:spLocks noChangeArrowheads="1"/>
          </p:cNvSpPr>
          <p:nvPr/>
        </p:nvSpPr>
        <p:spPr bwMode="auto">
          <a:xfrm>
            <a:off x="3563938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25" name="AutoShape 29"/>
          <p:cNvSpPr>
            <a:spLocks noChangeArrowheads="1"/>
          </p:cNvSpPr>
          <p:nvPr/>
        </p:nvSpPr>
        <p:spPr bwMode="auto">
          <a:xfrm>
            <a:off x="3924300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26" name="AutoShape 30"/>
          <p:cNvSpPr>
            <a:spLocks noChangeArrowheads="1"/>
          </p:cNvSpPr>
          <p:nvPr/>
        </p:nvSpPr>
        <p:spPr bwMode="auto">
          <a:xfrm>
            <a:off x="39957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27" name="AutoShape 31"/>
          <p:cNvSpPr>
            <a:spLocks noChangeArrowheads="1"/>
          </p:cNvSpPr>
          <p:nvPr/>
        </p:nvSpPr>
        <p:spPr bwMode="auto">
          <a:xfrm>
            <a:off x="42116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28" name="AutoShape 32"/>
          <p:cNvSpPr>
            <a:spLocks noChangeArrowheads="1"/>
          </p:cNvSpPr>
          <p:nvPr/>
        </p:nvSpPr>
        <p:spPr bwMode="auto">
          <a:xfrm>
            <a:off x="42846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29" name="AutoShape 33"/>
          <p:cNvSpPr>
            <a:spLocks noChangeArrowheads="1"/>
          </p:cNvSpPr>
          <p:nvPr/>
        </p:nvSpPr>
        <p:spPr bwMode="auto">
          <a:xfrm>
            <a:off x="3851275" y="45085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30" name="AutoShape 34"/>
          <p:cNvSpPr>
            <a:spLocks noChangeArrowheads="1"/>
          </p:cNvSpPr>
          <p:nvPr/>
        </p:nvSpPr>
        <p:spPr bwMode="auto">
          <a:xfrm>
            <a:off x="3635375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31" name="AutoShape 35"/>
          <p:cNvSpPr>
            <a:spLocks noChangeArrowheads="1"/>
          </p:cNvSpPr>
          <p:nvPr/>
        </p:nvSpPr>
        <p:spPr bwMode="auto">
          <a:xfrm>
            <a:off x="3779838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32" name="AutoShape 36"/>
          <p:cNvSpPr>
            <a:spLocks noChangeArrowheads="1"/>
          </p:cNvSpPr>
          <p:nvPr/>
        </p:nvSpPr>
        <p:spPr bwMode="auto">
          <a:xfrm>
            <a:off x="41402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33" name="AutoShape 37"/>
          <p:cNvSpPr>
            <a:spLocks noChangeArrowheads="1"/>
          </p:cNvSpPr>
          <p:nvPr/>
        </p:nvSpPr>
        <p:spPr bwMode="auto">
          <a:xfrm>
            <a:off x="4500563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34" name="AutoShape 38"/>
          <p:cNvSpPr>
            <a:spLocks noChangeArrowheads="1"/>
          </p:cNvSpPr>
          <p:nvPr/>
        </p:nvSpPr>
        <p:spPr bwMode="auto">
          <a:xfrm>
            <a:off x="4500563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 flipV="1">
            <a:off x="5508625" y="4365625"/>
            <a:ext cx="719138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2555875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 flipH="1">
            <a:off x="2700338" y="5300663"/>
            <a:ext cx="358775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 flipV="1">
            <a:off x="5867400" y="4941888"/>
            <a:ext cx="6492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 flipV="1">
            <a:off x="3059113" y="4149725"/>
            <a:ext cx="64770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40" name="AutoShape 44"/>
          <p:cNvSpPr>
            <a:spLocks noChangeArrowheads="1"/>
          </p:cNvSpPr>
          <p:nvPr/>
        </p:nvSpPr>
        <p:spPr bwMode="auto">
          <a:xfrm>
            <a:off x="2771775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41" name="AutoShape 45"/>
          <p:cNvSpPr>
            <a:spLocks noChangeArrowheads="1"/>
          </p:cNvSpPr>
          <p:nvPr/>
        </p:nvSpPr>
        <p:spPr bwMode="auto">
          <a:xfrm>
            <a:off x="2339975" y="46751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42" name="AutoShape 46"/>
          <p:cNvSpPr>
            <a:spLocks noChangeArrowheads="1"/>
          </p:cNvSpPr>
          <p:nvPr/>
        </p:nvSpPr>
        <p:spPr bwMode="auto">
          <a:xfrm>
            <a:off x="2411413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43" name="AutoShape 47"/>
          <p:cNvSpPr>
            <a:spLocks noChangeArrowheads="1"/>
          </p:cNvSpPr>
          <p:nvPr/>
        </p:nvSpPr>
        <p:spPr bwMode="auto">
          <a:xfrm>
            <a:off x="5867400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44" name="AutoShape 48"/>
          <p:cNvSpPr>
            <a:spLocks noChangeArrowheads="1"/>
          </p:cNvSpPr>
          <p:nvPr/>
        </p:nvSpPr>
        <p:spPr bwMode="auto">
          <a:xfrm>
            <a:off x="6588125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45" name="Line 49"/>
          <p:cNvSpPr>
            <a:spLocks noChangeShapeType="1"/>
          </p:cNvSpPr>
          <p:nvPr/>
        </p:nvSpPr>
        <p:spPr bwMode="auto">
          <a:xfrm flipV="1">
            <a:off x="5580063" y="4005263"/>
            <a:ext cx="360362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46" name="AutoShape 50"/>
          <p:cNvSpPr>
            <a:spLocks noChangeArrowheads="1"/>
          </p:cNvSpPr>
          <p:nvPr/>
        </p:nvSpPr>
        <p:spPr bwMode="auto">
          <a:xfrm>
            <a:off x="62277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47" name="Freeform 51"/>
          <p:cNvSpPr>
            <a:spLocks/>
          </p:cNvSpPr>
          <p:nvPr/>
        </p:nvSpPr>
        <p:spPr bwMode="auto">
          <a:xfrm>
            <a:off x="3563938" y="4652963"/>
            <a:ext cx="1295400" cy="863600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48" name="AutoShape 52"/>
          <p:cNvSpPr>
            <a:spLocks noChangeArrowheads="1"/>
          </p:cNvSpPr>
          <p:nvPr/>
        </p:nvSpPr>
        <p:spPr bwMode="auto">
          <a:xfrm>
            <a:off x="2555875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49" name="AutoShape 53"/>
          <p:cNvSpPr>
            <a:spLocks noChangeArrowheads="1"/>
          </p:cNvSpPr>
          <p:nvPr/>
        </p:nvSpPr>
        <p:spPr bwMode="auto">
          <a:xfrm>
            <a:off x="2771775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50" name="AutoShape 54"/>
          <p:cNvSpPr>
            <a:spLocks noChangeArrowheads="1"/>
          </p:cNvSpPr>
          <p:nvPr/>
        </p:nvSpPr>
        <p:spPr bwMode="auto">
          <a:xfrm>
            <a:off x="2987675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51" name="AutoShape 55"/>
          <p:cNvSpPr>
            <a:spLocks noChangeArrowheads="1"/>
          </p:cNvSpPr>
          <p:nvPr/>
        </p:nvSpPr>
        <p:spPr bwMode="auto">
          <a:xfrm>
            <a:off x="320357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52" name="AutoShape 56"/>
          <p:cNvSpPr>
            <a:spLocks noChangeArrowheads="1"/>
          </p:cNvSpPr>
          <p:nvPr/>
        </p:nvSpPr>
        <p:spPr bwMode="auto">
          <a:xfrm>
            <a:off x="34194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53" name="AutoShape 57"/>
          <p:cNvSpPr>
            <a:spLocks noChangeArrowheads="1"/>
          </p:cNvSpPr>
          <p:nvPr/>
        </p:nvSpPr>
        <p:spPr bwMode="auto">
          <a:xfrm>
            <a:off x="5508625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54" name="AutoShape 58"/>
          <p:cNvSpPr>
            <a:spLocks noChangeArrowheads="1"/>
          </p:cNvSpPr>
          <p:nvPr/>
        </p:nvSpPr>
        <p:spPr bwMode="auto">
          <a:xfrm>
            <a:off x="4932363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55" name="AutoShape 59"/>
          <p:cNvSpPr>
            <a:spLocks noChangeArrowheads="1"/>
          </p:cNvSpPr>
          <p:nvPr/>
        </p:nvSpPr>
        <p:spPr bwMode="auto">
          <a:xfrm>
            <a:off x="4643438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56" name="AutoShape 60"/>
          <p:cNvSpPr>
            <a:spLocks noChangeArrowheads="1"/>
          </p:cNvSpPr>
          <p:nvPr/>
        </p:nvSpPr>
        <p:spPr bwMode="auto">
          <a:xfrm>
            <a:off x="5292725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57" name="AutoShape 61"/>
          <p:cNvSpPr>
            <a:spLocks noChangeArrowheads="1"/>
          </p:cNvSpPr>
          <p:nvPr/>
        </p:nvSpPr>
        <p:spPr bwMode="auto">
          <a:xfrm>
            <a:off x="5940425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58" name="AutoShape 62"/>
          <p:cNvSpPr>
            <a:spLocks noChangeArrowheads="1"/>
          </p:cNvSpPr>
          <p:nvPr/>
        </p:nvSpPr>
        <p:spPr bwMode="auto">
          <a:xfrm>
            <a:off x="6156325" y="5516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59" name="AutoShape 63"/>
          <p:cNvSpPr>
            <a:spLocks noChangeArrowheads="1"/>
          </p:cNvSpPr>
          <p:nvPr/>
        </p:nvSpPr>
        <p:spPr bwMode="auto">
          <a:xfrm>
            <a:off x="550862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60" name="AutoShape 64"/>
          <p:cNvSpPr>
            <a:spLocks noChangeArrowheads="1"/>
          </p:cNvSpPr>
          <p:nvPr/>
        </p:nvSpPr>
        <p:spPr bwMode="auto">
          <a:xfrm>
            <a:off x="50038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61" name="AutoShape 65"/>
          <p:cNvSpPr>
            <a:spLocks noChangeArrowheads="1"/>
          </p:cNvSpPr>
          <p:nvPr/>
        </p:nvSpPr>
        <p:spPr bwMode="auto">
          <a:xfrm>
            <a:off x="5867400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62" name="AutoShape 66"/>
          <p:cNvSpPr>
            <a:spLocks noChangeArrowheads="1"/>
          </p:cNvSpPr>
          <p:nvPr/>
        </p:nvSpPr>
        <p:spPr bwMode="auto">
          <a:xfrm>
            <a:off x="3924300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63" name="AutoShape 67"/>
          <p:cNvSpPr>
            <a:spLocks noChangeArrowheads="1"/>
          </p:cNvSpPr>
          <p:nvPr/>
        </p:nvSpPr>
        <p:spPr bwMode="auto">
          <a:xfrm>
            <a:off x="3995738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64" name="AutoShape 68"/>
          <p:cNvSpPr>
            <a:spLocks noChangeArrowheads="1"/>
          </p:cNvSpPr>
          <p:nvPr/>
        </p:nvSpPr>
        <p:spPr bwMode="auto">
          <a:xfrm>
            <a:off x="4211638" y="42926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65" name="AutoShape 69"/>
          <p:cNvSpPr>
            <a:spLocks noChangeArrowheads="1"/>
          </p:cNvSpPr>
          <p:nvPr/>
        </p:nvSpPr>
        <p:spPr bwMode="auto">
          <a:xfrm>
            <a:off x="4211638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66" name="Line 70"/>
          <p:cNvSpPr>
            <a:spLocks noChangeShapeType="1"/>
          </p:cNvSpPr>
          <p:nvPr/>
        </p:nvSpPr>
        <p:spPr bwMode="auto">
          <a:xfrm flipV="1">
            <a:off x="4787900" y="4868863"/>
            <a:ext cx="64770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67" name="Line 71"/>
          <p:cNvSpPr>
            <a:spLocks noChangeShapeType="1"/>
          </p:cNvSpPr>
          <p:nvPr/>
        </p:nvSpPr>
        <p:spPr bwMode="auto">
          <a:xfrm>
            <a:off x="4356100" y="5229225"/>
            <a:ext cx="576263" cy="2873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68" name="Line 72"/>
          <p:cNvSpPr>
            <a:spLocks noChangeShapeType="1"/>
          </p:cNvSpPr>
          <p:nvPr/>
        </p:nvSpPr>
        <p:spPr bwMode="auto">
          <a:xfrm flipH="1">
            <a:off x="3276600" y="4797425"/>
            <a:ext cx="358775" cy="1444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69" name="Line 73"/>
          <p:cNvSpPr>
            <a:spLocks noChangeShapeType="1"/>
          </p:cNvSpPr>
          <p:nvPr/>
        </p:nvSpPr>
        <p:spPr bwMode="auto">
          <a:xfrm flipH="1" flipV="1">
            <a:off x="3059113" y="4437063"/>
            <a:ext cx="649287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70" name="Line 74"/>
          <p:cNvSpPr>
            <a:spLocks noChangeShapeType="1"/>
          </p:cNvSpPr>
          <p:nvPr/>
        </p:nvSpPr>
        <p:spPr bwMode="auto">
          <a:xfrm flipH="1">
            <a:off x="3563938" y="5157788"/>
            <a:ext cx="287337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71" name="Line 75"/>
          <p:cNvSpPr>
            <a:spLocks noChangeShapeType="1"/>
          </p:cNvSpPr>
          <p:nvPr/>
        </p:nvSpPr>
        <p:spPr bwMode="auto">
          <a:xfrm>
            <a:off x="4356100" y="5300663"/>
            <a:ext cx="2174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9772" name="AutoShape 76"/>
          <p:cNvSpPr>
            <a:spLocks noChangeArrowheads="1"/>
          </p:cNvSpPr>
          <p:nvPr/>
        </p:nvSpPr>
        <p:spPr bwMode="auto">
          <a:xfrm>
            <a:off x="529272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29773" name="AutoShape 77"/>
          <p:cNvSpPr>
            <a:spLocks noChangeArrowheads="1"/>
          </p:cNvSpPr>
          <p:nvPr/>
        </p:nvSpPr>
        <p:spPr bwMode="auto">
          <a:xfrm>
            <a:off x="5795963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52654" name="Text Box 78"/>
          <p:cNvSpPr txBox="1">
            <a:spLocks noChangeArrowheads="1"/>
          </p:cNvSpPr>
          <p:nvPr/>
        </p:nvSpPr>
        <p:spPr bwMode="auto">
          <a:xfrm>
            <a:off x="1331913" y="490538"/>
            <a:ext cx="5472112" cy="12827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متمرکز =</a:t>
            </a:r>
            <a:r>
              <a:rPr lang="en-US" sz="2400" b="1" u="sng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concentrate</a:t>
            </a:r>
            <a:endParaRPr lang="fa-IR" sz="2400" b="1" u="sng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990033"/>
                </a:solidFill>
              </a:rPr>
              <a:t>(شیوع بین 5-10%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990033"/>
                </a:solidFill>
              </a:rPr>
              <a:t>اپیدمی در گروههای پرخطر </a:t>
            </a:r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reeform 2"/>
          <p:cNvSpPr>
            <a:spLocks/>
          </p:cNvSpPr>
          <p:nvPr/>
        </p:nvSpPr>
        <p:spPr bwMode="auto">
          <a:xfrm>
            <a:off x="430213" y="1700213"/>
            <a:ext cx="8713787" cy="4462462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3" name="Freeform 3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39957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40671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43561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37084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42846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3995738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414020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3276600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H="1">
            <a:off x="3419475" y="5084763"/>
            <a:ext cx="358775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4572000" y="4508500"/>
            <a:ext cx="6477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4643438" y="5157788"/>
            <a:ext cx="865187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3995738" y="5229225"/>
            <a:ext cx="142875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29876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40" name="AutoShape 20"/>
          <p:cNvSpPr>
            <a:spLocks noChangeArrowheads="1"/>
          </p:cNvSpPr>
          <p:nvPr/>
        </p:nvSpPr>
        <p:spPr bwMode="auto">
          <a:xfrm>
            <a:off x="31321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41" name="AutoShape 21"/>
          <p:cNvSpPr>
            <a:spLocks noChangeArrowheads="1"/>
          </p:cNvSpPr>
          <p:nvPr/>
        </p:nvSpPr>
        <p:spPr bwMode="auto">
          <a:xfrm>
            <a:off x="40671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42" name="AutoShape 22"/>
          <p:cNvSpPr>
            <a:spLocks noChangeArrowheads="1"/>
          </p:cNvSpPr>
          <p:nvPr/>
        </p:nvSpPr>
        <p:spPr bwMode="auto">
          <a:xfrm>
            <a:off x="5580063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43" name="AutoShape 23"/>
          <p:cNvSpPr>
            <a:spLocks noChangeArrowheads="1"/>
          </p:cNvSpPr>
          <p:nvPr/>
        </p:nvSpPr>
        <p:spPr bwMode="auto">
          <a:xfrm>
            <a:off x="529272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44" name="AutoShape 24"/>
          <p:cNvSpPr>
            <a:spLocks noChangeArrowheads="1"/>
          </p:cNvSpPr>
          <p:nvPr/>
        </p:nvSpPr>
        <p:spPr bwMode="auto">
          <a:xfrm>
            <a:off x="45005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45" name="AutoShape 25"/>
          <p:cNvSpPr>
            <a:spLocks noChangeArrowheads="1"/>
          </p:cNvSpPr>
          <p:nvPr/>
        </p:nvSpPr>
        <p:spPr bwMode="auto">
          <a:xfrm>
            <a:off x="44275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46" name="AutoShape 26"/>
          <p:cNvSpPr>
            <a:spLocks noChangeArrowheads="1"/>
          </p:cNvSpPr>
          <p:nvPr/>
        </p:nvSpPr>
        <p:spPr bwMode="auto">
          <a:xfrm>
            <a:off x="42116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47" name="AutoShape 27"/>
          <p:cNvSpPr>
            <a:spLocks noChangeArrowheads="1"/>
          </p:cNvSpPr>
          <p:nvPr/>
        </p:nvSpPr>
        <p:spPr bwMode="auto">
          <a:xfrm>
            <a:off x="37798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48" name="AutoShape 28"/>
          <p:cNvSpPr>
            <a:spLocks noChangeArrowheads="1"/>
          </p:cNvSpPr>
          <p:nvPr/>
        </p:nvSpPr>
        <p:spPr bwMode="auto">
          <a:xfrm>
            <a:off x="3563938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49" name="AutoShape 29"/>
          <p:cNvSpPr>
            <a:spLocks noChangeArrowheads="1"/>
          </p:cNvSpPr>
          <p:nvPr/>
        </p:nvSpPr>
        <p:spPr bwMode="auto">
          <a:xfrm>
            <a:off x="3924300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50" name="AutoShape 30"/>
          <p:cNvSpPr>
            <a:spLocks noChangeArrowheads="1"/>
          </p:cNvSpPr>
          <p:nvPr/>
        </p:nvSpPr>
        <p:spPr bwMode="auto">
          <a:xfrm>
            <a:off x="39957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51" name="AutoShape 31"/>
          <p:cNvSpPr>
            <a:spLocks noChangeArrowheads="1"/>
          </p:cNvSpPr>
          <p:nvPr/>
        </p:nvSpPr>
        <p:spPr bwMode="auto">
          <a:xfrm>
            <a:off x="42116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52" name="AutoShape 32"/>
          <p:cNvSpPr>
            <a:spLocks noChangeArrowheads="1"/>
          </p:cNvSpPr>
          <p:nvPr/>
        </p:nvSpPr>
        <p:spPr bwMode="auto">
          <a:xfrm>
            <a:off x="42846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53" name="AutoShape 33"/>
          <p:cNvSpPr>
            <a:spLocks noChangeArrowheads="1"/>
          </p:cNvSpPr>
          <p:nvPr/>
        </p:nvSpPr>
        <p:spPr bwMode="auto">
          <a:xfrm>
            <a:off x="3851275" y="45085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54" name="AutoShape 34"/>
          <p:cNvSpPr>
            <a:spLocks noChangeArrowheads="1"/>
          </p:cNvSpPr>
          <p:nvPr/>
        </p:nvSpPr>
        <p:spPr bwMode="auto">
          <a:xfrm>
            <a:off x="3635375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55" name="AutoShape 35"/>
          <p:cNvSpPr>
            <a:spLocks noChangeArrowheads="1"/>
          </p:cNvSpPr>
          <p:nvPr/>
        </p:nvSpPr>
        <p:spPr bwMode="auto">
          <a:xfrm>
            <a:off x="3779838" y="42418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56" name="AutoShape 36"/>
          <p:cNvSpPr>
            <a:spLocks noChangeArrowheads="1"/>
          </p:cNvSpPr>
          <p:nvPr/>
        </p:nvSpPr>
        <p:spPr bwMode="auto">
          <a:xfrm>
            <a:off x="41402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57" name="AutoShape 37"/>
          <p:cNvSpPr>
            <a:spLocks noChangeArrowheads="1"/>
          </p:cNvSpPr>
          <p:nvPr/>
        </p:nvSpPr>
        <p:spPr bwMode="auto">
          <a:xfrm>
            <a:off x="4500563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58" name="AutoShape 38"/>
          <p:cNvSpPr>
            <a:spLocks noChangeArrowheads="1"/>
          </p:cNvSpPr>
          <p:nvPr/>
        </p:nvSpPr>
        <p:spPr bwMode="auto">
          <a:xfrm>
            <a:off x="4500563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59" name="Line 39"/>
          <p:cNvSpPr>
            <a:spLocks noChangeShapeType="1"/>
          </p:cNvSpPr>
          <p:nvPr/>
        </p:nvSpPr>
        <p:spPr bwMode="auto">
          <a:xfrm flipV="1">
            <a:off x="5508625" y="4365625"/>
            <a:ext cx="719138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60" name="Line 40"/>
          <p:cNvSpPr>
            <a:spLocks noChangeShapeType="1"/>
          </p:cNvSpPr>
          <p:nvPr/>
        </p:nvSpPr>
        <p:spPr bwMode="auto">
          <a:xfrm flipH="1">
            <a:off x="2555875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61" name="Line 41"/>
          <p:cNvSpPr>
            <a:spLocks noChangeShapeType="1"/>
          </p:cNvSpPr>
          <p:nvPr/>
        </p:nvSpPr>
        <p:spPr bwMode="auto">
          <a:xfrm flipH="1">
            <a:off x="2700338" y="5300663"/>
            <a:ext cx="358775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62" name="Line 42"/>
          <p:cNvSpPr>
            <a:spLocks noChangeShapeType="1"/>
          </p:cNvSpPr>
          <p:nvPr/>
        </p:nvSpPr>
        <p:spPr bwMode="auto">
          <a:xfrm flipV="1">
            <a:off x="5867400" y="4941888"/>
            <a:ext cx="6492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63" name="Line 43"/>
          <p:cNvSpPr>
            <a:spLocks noChangeShapeType="1"/>
          </p:cNvSpPr>
          <p:nvPr/>
        </p:nvSpPr>
        <p:spPr bwMode="auto">
          <a:xfrm flipH="1" flipV="1">
            <a:off x="3059113" y="4149725"/>
            <a:ext cx="64770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64" name="AutoShape 44"/>
          <p:cNvSpPr>
            <a:spLocks noChangeArrowheads="1"/>
          </p:cNvSpPr>
          <p:nvPr/>
        </p:nvSpPr>
        <p:spPr bwMode="auto">
          <a:xfrm>
            <a:off x="2771775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65" name="AutoShape 45"/>
          <p:cNvSpPr>
            <a:spLocks noChangeArrowheads="1"/>
          </p:cNvSpPr>
          <p:nvPr/>
        </p:nvSpPr>
        <p:spPr bwMode="auto">
          <a:xfrm>
            <a:off x="23399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66" name="AutoShape 46"/>
          <p:cNvSpPr>
            <a:spLocks noChangeArrowheads="1"/>
          </p:cNvSpPr>
          <p:nvPr/>
        </p:nvSpPr>
        <p:spPr bwMode="auto">
          <a:xfrm>
            <a:off x="2411413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67" name="AutoShape 47"/>
          <p:cNvSpPr>
            <a:spLocks noChangeArrowheads="1"/>
          </p:cNvSpPr>
          <p:nvPr/>
        </p:nvSpPr>
        <p:spPr bwMode="auto">
          <a:xfrm>
            <a:off x="5867400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68" name="AutoShape 48"/>
          <p:cNvSpPr>
            <a:spLocks noChangeArrowheads="1"/>
          </p:cNvSpPr>
          <p:nvPr/>
        </p:nvSpPr>
        <p:spPr bwMode="auto">
          <a:xfrm>
            <a:off x="6588125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69" name="Line 49"/>
          <p:cNvSpPr>
            <a:spLocks noChangeShapeType="1"/>
          </p:cNvSpPr>
          <p:nvPr/>
        </p:nvSpPr>
        <p:spPr bwMode="auto">
          <a:xfrm flipV="1">
            <a:off x="5580063" y="4005263"/>
            <a:ext cx="360362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70" name="AutoShape 50"/>
          <p:cNvSpPr>
            <a:spLocks noChangeArrowheads="1"/>
          </p:cNvSpPr>
          <p:nvPr/>
        </p:nvSpPr>
        <p:spPr bwMode="auto">
          <a:xfrm>
            <a:off x="62277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71" name="Freeform 51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72" name="AutoShape 52"/>
          <p:cNvSpPr>
            <a:spLocks noChangeArrowheads="1"/>
          </p:cNvSpPr>
          <p:nvPr/>
        </p:nvSpPr>
        <p:spPr bwMode="auto">
          <a:xfrm>
            <a:off x="2555875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73" name="AutoShape 53"/>
          <p:cNvSpPr>
            <a:spLocks noChangeArrowheads="1"/>
          </p:cNvSpPr>
          <p:nvPr/>
        </p:nvSpPr>
        <p:spPr bwMode="auto">
          <a:xfrm>
            <a:off x="2771775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74" name="AutoShape 54"/>
          <p:cNvSpPr>
            <a:spLocks noChangeArrowheads="1"/>
          </p:cNvSpPr>
          <p:nvPr/>
        </p:nvSpPr>
        <p:spPr bwMode="auto">
          <a:xfrm>
            <a:off x="2987675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75" name="AutoShape 55"/>
          <p:cNvSpPr>
            <a:spLocks noChangeArrowheads="1"/>
          </p:cNvSpPr>
          <p:nvPr/>
        </p:nvSpPr>
        <p:spPr bwMode="auto">
          <a:xfrm>
            <a:off x="320357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76" name="AutoShape 56"/>
          <p:cNvSpPr>
            <a:spLocks noChangeArrowheads="1"/>
          </p:cNvSpPr>
          <p:nvPr/>
        </p:nvSpPr>
        <p:spPr bwMode="auto">
          <a:xfrm>
            <a:off x="34194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77" name="AutoShape 57"/>
          <p:cNvSpPr>
            <a:spLocks noChangeArrowheads="1"/>
          </p:cNvSpPr>
          <p:nvPr/>
        </p:nvSpPr>
        <p:spPr bwMode="auto">
          <a:xfrm>
            <a:off x="5508625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78" name="AutoShape 58"/>
          <p:cNvSpPr>
            <a:spLocks noChangeArrowheads="1"/>
          </p:cNvSpPr>
          <p:nvPr/>
        </p:nvSpPr>
        <p:spPr bwMode="auto">
          <a:xfrm>
            <a:off x="4932363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79" name="AutoShape 59"/>
          <p:cNvSpPr>
            <a:spLocks noChangeArrowheads="1"/>
          </p:cNvSpPr>
          <p:nvPr/>
        </p:nvSpPr>
        <p:spPr bwMode="auto">
          <a:xfrm>
            <a:off x="4643438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80" name="AutoShape 60"/>
          <p:cNvSpPr>
            <a:spLocks noChangeArrowheads="1"/>
          </p:cNvSpPr>
          <p:nvPr/>
        </p:nvSpPr>
        <p:spPr bwMode="auto">
          <a:xfrm>
            <a:off x="5292725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81" name="AutoShape 61"/>
          <p:cNvSpPr>
            <a:spLocks noChangeArrowheads="1"/>
          </p:cNvSpPr>
          <p:nvPr/>
        </p:nvSpPr>
        <p:spPr bwMode="auto">
          <a:xfrm>
            <a:off x="5940425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82" name="AutoShape 62"/>
          <p:cNvSpPr>
            <a:spLocks noChangeArrowheads="1"/>
          </p:cNvSpPr>
          <p:nvPr/>
        </p:nvSpPr>
        <p:spPr bwMode="auto">
          <a:xfrm>
            <a:off x="6156325" y="5516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83" name="AutoShape 63"/>
          <p:cNvSpPr>
            <a:spLocks noChangeArrowheads="1"/>
          </p:cNvSpPr>
          <p:nvPr/>
        </p:nvSpPr>
        <p:spPr bwMode="auto">
          <a:xfrm>
            <a:off x="550862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84" name="AutoShape 64"/>
          <p:cNvSpPr>
            <a:spLocks noChangeArrowheads="1"/>
          </p:cNvSpPr>
          <p:nvPr/>
        </p:nvSpPr>
        <p:spPr bwMode="auto">
          <a:xfrm>
            <a:off x="50038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85" name="AutoShape 65"/>
          <p:cNvSpPr>
            <a:spLocks noChangeArrowheads="1"/>
          </p:cNvSpPr>
          <p:nvPr/>
        </p:nvSpPr>
        <p:spPr bwMode="auto">
          <a:xfrm>
            <a:off x="5867400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86" name="Line 66"/>
          <p:cNvSpPr>
            <a:spLocks noChangeShapeType="1"/>
          </p:cNvSpPr>
          <p:nvPr/>
        </p:nvSpPr>
        <p:spPr bwMode="auto">
          <a:xfrm flipV="1">
            <a:off x="4787900" y="4868863"/>
            <a:ext cx="64770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87" name="Line 67"/>
          <p:cNvSpPr>
            <a:spLocks noChangeShapeType="1"/>
          </p:cNvSpPr>
          <p:nvPr/>
        </p:nvSpPr>
        <p:spPr bwMode="auto">
          <a:xfrm>
            <a:off x="4356100" y="5229225"/>
            <a:ext cx="576263" cy="2873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88" name="Line 68"/>
          <p:cNvSpPr>
            <a:spLocks noChangeShapeType="1"/>
          </p:cNvSpPr>
          <p:nvPr/>
        </p:nvSpPr>
        <p:spPr bwMode="auto">
          <a:xfrm flipH="1">
            <a:off x="3276600" y="4797425"/>
            <a:ext cx="358775" cy="1444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89" name="Line 69"/>
          <p:cNvSpPr>
            <a:spLocks noChangeShapeType="1"/>
          </p:cNvSpPr>
          <p:nvPr/>
        </p:nvSpPr>
        <p:spPr bwMode="auto">
          <a:xfrm flipH="1" flipV="1">
            <a:off x="3059113" y="4437063"/>
            <a:ext cx="649287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90" name="Line 70"/>
          <p:cNvSpPr>
            <a:spLocks noChangeShapeType="1"/>
          </p:cNvSpPr>
          <p:nvPr/>
        </p:nvSpPr>
        <p:spPr bwMode="auto">
          <a:xfrm flipH="1">
            <a:off x="3563938" y="5157788"/>
            <a:ext cx="287337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91" name="Line 71"/>
          <p:cNvSpPr>
            <a:spLocks noChangeShapeType="1"/>
          </p:cNvSpPr>
          <p:nvPr/>
        </p:nvSpPr>
        <p:spPr bwMode="auto">
          <a:xfrm>
            <a:off x="4356100" y="5300663"/>
            <a:ext cx="2174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0792" name="AutoShape 72"/>
          <p:cNvSpPr>
            <a:spLocks noChangeArrowheads="1"/>
          </p:cNvSpPr>
          <p:nvPr/>
        </p:nvSpPr>
        <p:spPr bwMode="auto">
          <a:xfrm>
            <a:off x="529272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93" name="AutoShape 73"/>
          <p:cNvSpPr>
            <a:spLocks noChangeArrowheads="1"/>
          </p:cNvSpPr>
          <p:nvPr/>
        </p:nvSpPr>
        <p:spPr bwMode="auto">
          <a:xfrm>
            <a:off x="5795963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94" name="AutoShape 74"/>
          <p:cNvSpPr>
            <a:spLocks noChangeArrowheads="1"/>
          </p:cNvSpPr>
          <p:nvPr/>
        </p:nvSpPr>
        <p:spPr bwMode="auto">
          <a:xfrm rot="10344321">
            <a:off x="3140075" y="3571875"/>
            <a:ext cx="719138" cy="576263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0795" name="AutoShape 75"/>
          <p:cNvSpPr>
            <a:spLocks noChangeArrowheads="1"/>
          </p:cNvSpPr>
          <p:nvPr/>
        </p:nvSpPr>
        <p:spPr bwMode="auto">
          <a:xfrm>
            <a:off x="4500563" y="3573463"/>
            <a:ext cx="576262" cy="576262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53676" name="Text Box 76"/>
          <p:cNvSpPr txBox="1">
            <a:spLocks noChangeArrowheads="1"/>
          </p:cNvSpPr>
          <p:nvPr/>
        </p:nvSpPr>
        <p:spPr bwMode="auto">
          <a:xfrm>
            <a:off x="1331913" y="490538"/>
            <a:ext cx="5472112" cy="12827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بالا =</a:t>
            </a:r>
            <a:r>
              <a:rPr lang="en-US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epidemic</a:t>
            </a:r>
            <a:endParaRPr lang="fa-IR" sz="2400" b="1" u="sng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(شیوع بیش از 10%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شیوع بیش از 1% در جامعه عمومی (زنان باردار )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/>
          <p:cNvSpPr>
            <a:spLocks/>
          </p:cNvSpPr>
          <p:nvPr/>
        </p:nvSpPr>
        <p:spPr bwMode="auto">
          <a:xfrm>
            <a:off x="430213" y="1700213"/>
            <a:ext cx="8713787" cy="4462462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47" name="Freeform 3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48" name="AutoShape 4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49" name="AutoShape 5"/>
          <p:cNvSpPr>
            <a:spLocks noChangeArrowheads="1"/>
          </p:cNvSpPr>
          <p:nvPr/>
        </p:nvSpPr>
        <p:spPr bwMode="auto">
          <a:xfrm>
            <a:off x="39957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50" name="AutoShape 6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51" name="AutoShape 7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52" name="AutoShape 8"/>
          <p:cNvSpPr>
            <a:spLocks noChangeArrowheads="1"/>
          </p:cNvSpPr>
          <p:nvPr/>
        </p:nvSpPr>
        <p:spPr bwMode="auto">
          <a:xfrm>
            <a:off x="40671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43561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>
            <a:off x="37084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55" name="AutoShape 11"/>
          <p:cNvSpPr>
            <a:spLocks noChangeArrowheads="1"/>
          </p:cNvSpPr>
          <p:nvPr/>
        </p:nvSpPr>
        <p:spPr bwMode="auto">
          <a:xfrm>
            <a:off x="42846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56" name="AutoShape 12"/>
          <p:cNvSpPr>
            <a:spLocks noChangeArrowheads="1"/>
          </p:cNvSpPr>
          <p:nvPr/>
        </p:nvSpPr>
        <p:spPr bwMode="auto">
          <a:xfrm>
            <a:off x="3995738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57" name="AutoShape 13"/>
          <p:cNvSpPr>
            <a:spLocks noChangeArrowheads="1"/>
          </p:cNvSpPr>
          <p:nvPr/>
        </p:nvSpPr>
        <p:spPr bwMode="auto">
          <a:xfrm>
            <a:off x="414020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>
            <a:off x="3276600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3419475" y="5084763"/>
            <a:ext cx="358775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V="1">
            <a:off x="4572000" y="4508500"/>
            <a:ext cx="6477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4643438" y="5157788"/>
            <a:ext cx="865187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 flipH="1">
            <a:off x="3995738" y="5229225"/>
            <a:ext cx="142875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63" name="AutoShape 19"/>
          <p:cNvSpPr>
            <a:spLocks noChangeArrowheads="1"/>
          </p:cNvSpPr>
          <p:nvPr/>
        </p:nvSpPr>
        <p:spPr bwMode="auto">
          <a:xfrm>
            <a:off x="29876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64" name="AutoShape 20"/>
          <p:cNvSpPr>
            <a:spLocks noChangeArrowheads="1"/>
          </p:cNvSpPr>
          <p:nvPr/>
        </p:nvSpPr>
        <p:spPr bwMode="auto">
          <a:xfrm>
            <a:off x="31321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65" name="AutoShape 21"/>
          <p:cNvSpPr>
            <a:spLocks noChangeArrowheads="1"/>
          </p:cNvSpPr>
          <p:nvPr/>
        </p:nvSpPr>
        <p:spPr bwMode="auto">
          <a:xfrm>
            <a:off x="40671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66" name="AutoShape 22"/>
          <p:cNvSpPr>
            <a:spLocks noChangeArrowheads="1"/>
          </p:cNvSpPr>
          <p:nvPr/>
        </p:nvSpPr>
        <p:spPr bwMode="auto">
          <a:xfrm>
            <a:off x="5580063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67" name="AutoShape 23"/>
          <p:cNvSpPr>
            <a:spLocks noChangeArrowheads="1"/>
          </p:cNvSpPr>
          <p:nvPr/>
        </p:nvSpPr>
        <p:spPr bwMode="auto">
          <a:xfrm>
            <a:off x="529272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68" name="AutoShape 24"/>
          <p:cNvSpPr>
            <a:spLocks noChangeArrowheads="1"/>
          </p:cNvSpPr>
          <p:nvPr/>
        </p:nvSpPr>
        <p:spPr bwMode="auto">
          <a:xfrm>
            <a:off x="45005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69" name="AutoShape 25"/>
          <p:cNvSpPr>
            <a:spLocks noChangeArrowheads="1"/>
          </p:cNvSpPr>
          <p:nvPr/>
        </p:nvSpPr>
        <p:spPr bwMode="auto">
          <a:xfrm>
            <a:off x="44275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70" name="AutoShape 26"/>
          <p:cNvSpPr>
            <a:spLocks noChangeArrowheads="1"/>
          </p:cNvSpPr>
          <p:nvPr/>
        </p:nvSpPr>
        <p:spPr bwMode="auto">
          <a:xfrm>
            <a:off x="42116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71" name="AutoShape 27"/>
          <p:cNvSpPr>
            <a:spLocks noChangeArrowheads="1"/>
          </p:cNvSpPr>
          <p:nvPr/>
        </p:nvSpPr>
        <p:spPr bwMode="auto">
          <a:xfrm>
            <a:off x="37798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72" name="AutoShape 28"/>
          <p:cNvSpPr>
            <a:spLocks noChangeArrowheads="1"/>
          </p:cNvSpPr>
          <p:nvPr/>
        </p:nvSpPr>
        <p:spPr bwMode="auto">
          <a:xfrm>
            <a:off x="3563938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73" name="AutoShape 29"/>
          <p:cNvSpPr>
            <a:spLocks noChangeArrowheads="1"/>
          </p:cNvSpPr>
          <p:nvPr/>
        </p:nvSpPr>
        <p:spPr bwMode="auto">
          <a:xfrm>
            <a:off x="3924300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74" name="AutoShape 30"/>
          <p:cNvSpPr>
            <a:spLocks noChangeArrowheads="1"/>
          </p:cNvSpPr>
          <p:nvPr/>
        </p:nvSpPr>
        <p:spPr bwMode="auto">
          <a:xfrm>
            <a:off x="39957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75" name="AutoShape 31"/>
          <p:cNvSpPr>
            <a:spLocks noChangeArrowheads="1"/>
          </p:cNvSpPr>
          <p:nvPr/>
        </p:nvSpPr>
        <p:spPr bwMode="auto">
          <a:xfrm>
            <a:off x="42116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76" name="AutoShape 32"/>
          <p:cNvSpPr>
            <a:spLocks noChangeArrowheads="1"/>
          </p:cNvSpPr>
          <p:nvPr/>
        </p:nvSpPr>
        <p:spPr bwMode="auto">
          <a:xfrm>
            <a:off x="42846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77" name="AutoShape 33"/>
          <p:cNvSpPr>
            <a:spLocks noChangeArrowheads="1"/>
          </p:cNvSpPr>
          <p:nvPr/>
        </p:nvSpPr>
        <p:spPr bwMode="auto">
          <a:xfrm>
            <a:off x="3851275" y="45085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78" name="AutoShape 34"/>
          <p:cNvSpPr>
            <a:spLocks noChangeArrowheads="1"/>
          </p:cNvSpPr>
          <p:nvPr/>
        </p:nvSpPr>
        <p:spPr bwMode="auto">
          <a:xfrm>
            <a:off x="3635375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79" name="AutoShape 35"/>
          <p:cNvSpPr>
            <a:spLocks noChangeArrowheads="1"/>
          </p:cNvSpPr>
          <p:nvPr/>
        </p:nvSpPr>
        <p:spPr bwMode="auto">
          <a:xfrm>
            <a:off x="3779838" y="42418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80" name="AutoShape 36"/>
          <p:cNvSpPr>
            <a:spLocks noChangeArrowheads="1"/>
          </p:cNvSpPr>
          <p:nvPr/>
        </p:nvSpPr>
        <p:spPr bwMode="auto">
          <a:xfrm>
            <a:off x="41402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81" name="AutoShape 37"/>
          <p:cNvSpPr>
            <a:spLocks noChangeArrowheads="1"/>
          </p:cNvSpPr>
          <p:nvPr/>
        </p:nvSpPr>
        <p:spPr bwMode="auto">
          <a:xfrm>
            <a:off x="4500563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82" name="AutoShape 38"/>
          <p:cNvSpPr>
            <a:spLocks noChangeArrowheads="1"/>
          </p:cNvSpPr>
          <p:nvPr/>
        </p:nvSpPr>
        <p:spPr bwMode="auto">
          <a:xfrm>
            <a:off x="4500563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83" name="Line 39"/>
          <p:cNvSpPr>
            <a:spLocks noChangeShapeType="1"/>
          </p:cNvSpPr>
          <p:nvPr/>
        </p:nvSpPr>
        <p:spPr bwMode="auto">
          <a:xfrm flipV="1">
            <a:off x="5508625" y="4365625"/>
            <a:ext cx="719138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84" name="Line 40"/>
          <p:cNvSpPr>
            <a:spLocks noChangeShapeType="1"/>
          </p:cNvSpPr>
          <p:nvPr/>
        </p:nvSpPr>
        <p:spPr bwMode="auto">
          <a:xfrm flipH="1">
            <a:off x="2555875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85" name="Line 41"/>
          <p:cNvSpPr>
            <a:spLocks noChangeShapeType="1"/>
          </p:cNvSpPr>
          <p:nvPr/>
        </p:nvSpPr>
        <p:spPr bwMode="auto">
          <a:xfrm flipH="1">
            <a:off x="2700338" y="5300663"/>
            <a:ext cx="358775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86" name="Line 42"/>
          <p:cNvSpPr>
            <a:spLocks noChangeShapeType="1"/>
          </p:cNvSpPr>
          <p:nvPr/>
        </p:nvSpPr>
        <p:spPr bwMode="auto">
          <a:xfrm flipV="1">
            <a:off x="5867400" y="4941888"/>
            <a:ext cx="6492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87" name="Line 43"/>
          <p:cNvSpPr>
            <a:spLocks noChangeShapeType="1"/>
          </p:cNvSpPr>
          <p:nvPr/>
        </p:nvSpPr>
        <p:spPr bwMode="auto">
          <a:xfrm flipH="1" flipV="1">
            <a:off x="3059113" y="4149725"/>
            <a:ext cx="64770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88" name="AutoShape 44"/>
          <p:cNvSpPr>
            <a:spLocks noChangeArrowheads="1"/>
          </p:cNvSpPr>
          <p:nvPr/>
        </p:nvSpPr>
        <p:spPr bwMode="auto">
          <a:xfrm>
            <a:off x="2771775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89" name="AutoShape 45"/>
          <p:cNvSpPr>
            <a:spLocks noChangeArrowheads="1"/>
          </p:cNvSpPr>
          <p:nvPr/>
        </p:nvSpPr>
        <p:spPr bwMode="auto">
          <a:xfrm>
            <a:off x="23399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90" name="AutoShape 46"/>
          <p:cNvSpPr>
            <a:spLocks noChangeArrowheads="1"/>
          </p:cNvSpPr>
          <p:nvPr/>
        </p:nvSpPr>
        <p:spPr bwMode="auto">
          <a:xfrm>
            <a:off x="2411413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91" name="AutoShape 47"/>
          <p:cNvSpPr>
            <a:spLocks noChangeArrowheads="1"/>
          </p:cNvSpPr>
          <p:nvPr/>
        </p:nvSpPr>
        <p:spPr bwMode="auto">
          <a:xfrm>
            <a:off x="5867400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92" name="AutoShape 48"/>
          <p:cNvSpPr>
            <a:spLocks noChangeArrowheads="1"/>
          </p:cNvSpPr>
          <p:nvPr/>
        </p:nvSpPr>
        <p:spPr bwMode="auto">
          <a:xfrm>
            <a:off x="6588125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93" name="Line 49"/>
          <p:cNvSpPr>
            <a:spLocks noChangeShapeType="1"/>
          </p:cNvSpPr>
          <p:nvPr/>
        </p:nvSpPr>
        <p:spPr bwMode="auto">
          <a:xfrm flipV="1">
            <a:off x="5580063" y="4005263"/>
            <a:ext cx="360362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94" name="AutoShape 50"/>
          <p:cNvSpPr>
            <a:spLocks noChangeArrowheads="1"/>
          </p:cNvSpPr>
          <p:nvPr/>
        </p:nvSpPr>
        <p:spPr bwMode="auto">
          <a:xfrm>
            <a:off x="62277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95" name="Freeform 51"/>
          <p:cNvSpPr>
            <a:spLocks/>
          </p:cNvSpPr>
          <p:nvPr/>
        </p:nvSpPr>
        <p:spPr bwMode="auto">
          <a:xfrm>
            <a:off x="3563938" y="4149725"/>
            <a:ext cx="1295400" cy="1366838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796" name="AutoShape 52"/>
          <p:cNvSpPr>
            <a:spLocks noChangeArrowheads="1"/>
          </p:cNvSpPr>
          <p:nvPr/>
        </p:nvSpPr>
        <p:spPr bwMode="auto">
          <a:xfrm>
            <a:off x="2555875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97" name="AutoShape 53"/>
          <p:cNvSpPr>
            <a:spLocks noChangeArrowheads="1"/>
          </p:cNvSpPr>
          <p:nvPr/>
        </p:nvSpPr>
        <p:spPr bwMode="auto">
          <a:xfrm>
            <a:off x="2771775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98" name="AutoShape 54"/>
          <p:cNvSpPr>
            <a:spLocks noChangeArrowheads="1"/>
          </p:cNvSpPr>
          <p:nvPr/>
        </p:nvSpPr>
        <p:spPr bwMode="auto">
          <a:xfrm>
            <a:off x="2987675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799" name="AutoShape 55"/>
          <p:cNvSpPr>
            <a:spLocks noChangeArrowheads="1"/>
          </p:cNvSpPr>
          <p:nvPr/>
        </p:nvSpPr>
        <p:spPr bwMode="auto">
          <a:xfrm>
            <a:off x="320357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00" name="AutoShape 56"/>
          <p:cNvSpPr>
            <a:spLocks noChangeArrowheads="1"/>
          </p:cNvSpPr>
          <p:nvPr/>
        </p:nvSpPr>
        <p:spPr bwMode="auto">
          <a:xfrm>
            <a:off x="34194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01" name="AutoShape 57"/>
          <p:cNvSpPr>
            <a:spLocks noChangeArrowheads="1"/>
          </p:cNvSpPr>
          <p:nvPr/>
        </p:nvSpPr>
        <p:spPr bwMode="auto">
          <a:xfrm>
            <a:off x="5508625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02" name="AutoShape 58"/>
          <p:cNvSpPr>
            <a:spLocks noChangeArrowheads="1"/>
          </p:cNvSpPr>
          <p:nvPr/>
        </p:nvSpPr>
        <p:spPr bwMode="auto">
          <a:xfrm>
            <a:off x="4932363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03" name="AutoShape 59"/>
          <p:cNvSpPr>
            <a:spLocks noChangeArrowheads="1"/>
          </p:cNvSpPr>
          <p:nvPr/>
        </p:nvSpPr>
        <p:spPr bwMode="auto">
          <a:xfrm>
            <a:off x="4643438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04" name="AutoShape 60"/>
          <p:cNvSpPr>
            <a:spLocks noChangeArrowheads="1"/>
          </p:cNvSpPr>
          <p:nvPr/>
        </p:nvSpPr>
        <p:spPr bwMode="auto">
          <a:xfrm>
            <a:off x="5292725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05" name="AutoShape 61"/>
          <p:cNvSpPr>
            <a:spLocks noChangeArrowheads="1"/>
          </p:cNvSpPr>
          <p:nvPr/>
        </p:nvSpPr>
        <p:spPr bwMode="auto">
          <a:xfrm>
            <a:off x="5940425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06" name="AutoShape 62"/>
          <p:cNvSpPr>
            <a:spLocks noChangeArrowheads="1"/>
          </p:cNvSpPr>
          <p:nvPr/>
        </p:nvSpPr>
        <p:spPr bwMode="auto">
          <a:xfrm>
            <a:off x="6156325" y="5516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07" name="AutoShape 63"/>
          <p:cNvSpPr>
            <a:spLocks noChangeArrowheads="1"/>
          </p:cNvSpPr>
          <p:nvPr/>
        </p:nvSpPr>
        <p:spPr bwMode="auto">
          <a:xfrm>
            <a:off x="550862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08" name="AutoShape 64"/>
          <p:cNvSpPr>
            <a:spLocks noChangeArrowheads="1"/>
          </p:cNvSpPr>
          <p:nvPr/>
        </p:nvSpPr>
        <p:spPr bwMode="auto">
          <a:xfrm>
            <a:off x="50038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09" name="AutoShape 65"/>
          <p:cNvSpPr>
            <a:spLocks noChangeArrowheads="1"/>
          </p:cNvSpPr>
          <p:nvPr/>
        </p:nvSpPr>
        <p:spPr bwMode="auto">
          <a:xfrm>
            <a:off x="5867400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10" name="Line 66"/>
          <p:cNvSpPr>
            <a:spLocks noChangeShapeType="1"/>
          </p:cNvSpPr>
          <p:nvPr/>
        </p:nvSpPr>
        <p:spPr bwMode="auto">
          <a:xfrm flipV="1">
            <a:off x="4787900" y="4868863"/>
            <a:ext cx="64770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811" name="Line 67"/>
          <p:cNvSpPr>
            <a:spLocks noChangeShapeType="1"/>
          </p:cNvSpPr>
          <p:nvPr/>
        </p:nvSpPr>
        <p:spPr bwMode="auto">
          <a:xfrm>
            <a:off x="4356100" y="5229225"/>
            <a:ext cx="576263" cy="2873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812" name="Line 68"/>
          <p:cNvSpPr>
            <a:spLocks noChangeShapeType="1"/>
          </p:cNvSpPr>
          <p:nvPr/>
        </p:nvSpPr>
        <p:spPr bwMode="auto">
          <a:xfrm flipH="1">
            <a:off x="3276600" y="4797425"/>
            <a:ext cx="358775" cy="1444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813" name="Line 69"/>
          <p:cNvSpPr>
            <a:spLocks noChangeShapeType="1"/>
          </p:cNvSpPr>
          <p:nvPr/>
        </p:nvSpPr>
        <p:spPr bwMode="auto">
          <a:xfrm flipH="1" flipV="1">
            <a:off x="3059113" y="4437063"/>
            <a:ext cx="649287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814" name="Line 70"/>
          <p:cNvSpPr>
            <a:spLocks noChangeShapeType="1"/>
          </p:cNvSpPr>
          <p:nvPr/>
        </p:nvSpPr>
        <p:spPr bwMode="auto">
          <a:xfrm flipH="1">
            <a:off x="3563938" y="5157788"/>
            <a:ext cx="287337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815" name="Line 71"/>
          <p:cNvSpPr>
            <a:spLocks noChangeShapeType="1"/>
          </p:cNvSpPr>
          <p:nvPr/>
        </p:nvSpPr>
        <p:spPr bwMode="auto">
          <a:xfrm>
            <a:off x="4356100" y="5300663"/>
            <a:ext cx="2174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1816" name="AutoShape 72"/>
          <p:cNvSpPr>
            <a:spLocks noChangeArrowheads="1"/>
          </p:cNvSpPr>
          <p:nvPr/>
        </p:nvSpPr>
        <p:spPr bwMode="auto">
          <a:xfrm>
            <a:off x="529272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17" name="AutoShape 73"/>
          <p:cNvSpPr>
            <a:spLocks noChangeArrowheads="1"/>
          </p:cNvSpPr>
          <p:nvPr/>
        </p:nvSpPr>
        <p:spPr bwMode="auto">
          <a:xfrm>
            <a:off x="5795963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18" name="AutoShape 74"/>
          <p:cNvSpPr>
            <a:spLocks noChangeArrowheads="1"/>
          </p:cNvSpPr>
          <p:nvPr/>
        </p:nvSpPr>
        <p:spPr bwMode="auto">
          <a:xfrm rot="10344321">
            <a:off x="3140075" y="3571875"/>
            <a:ext cx="719138" cy="576263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19" name="AutoShape 75"/>
          <p:cNvSpPr>
            <a:spLocks noChangeArrowheads="1"/>
          </p:cNvSpPr>
          <p:nvPr/>
        </p:nvSpPr>
        <p:spPr bwMode="auto">
          <a:xfrm>
            <a:off x="4500563" y="3573463"/>
            <a:ext cx="576262" cy="576262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1820" name="Freeform 76"/>
          <p:cNvSpPr>
            <a:spLocks/>
          </p:cNvSpPr>
          <p:nvPr/>
        </p:nvSpPr>
        <p:spPr bwMode="auto">
          <a:xfrm>
            <a:off x="827088" y="4725988"/>
            <a:ext cx="7956550" cy="1439862"/>
          </a:xfrm>
          <a:custGeom>
            <a:avLst/>
            <a:gdLst>
              <a:gd name="T0" fmla="*/ 2147483647 w 5148"/>
              <a:gd name="T1" fmla="*/ 2147483647 h 832"/>
              <a:gd name="T2" fmla="*/ 2147483647 w 5148"/>
              <a:gd name="T3" fmla="*/ 2147483647 h 832"/>
              <a:gd name="T4" fmla="*/ 2147483647 w 5148"/>
              <a:gd name="T5" fmla="*/ 2147483647 h 832"/>
              <a:gd name="T6" fmla="*/ 2147483647 w 5148"/>
              <a:gd name="T7" fmla="*/ 2147483647 h 832"/>
              <a:gd name="T8" fmla="*/ 2147483647 w 5148"/>
              <a:gd name="T9" fmla="*/ 2147483647 h 832"/>
              <a:gd name="T10" fmla="*/ 2147483647 w 5148"/>
              <a:gd name="T11" fmla="*/ 2147483647 h 832"/>
              <a:gd name="T12" fmla="*/ 2147483647 w 5148"/>
              <a:gd name="T13" fmla="*/ 2147483647 h 832"/>
              <a:gd name="T14" fmla="*/ 2147483647 w 5148"/>
              <a:gd name="T15" fmla="*/ 2147483647 h 832"/>
              <a:gd name="T16" fmla="*/ 2147483647 w 5148"/>
              <a:gd name="T17" fmla="*/ 2147483647 h 832"/>
              <a:gd name="T18" fmla="*/ 2147483647 w 5148"/>
              <a:gd name="T19" fmla="*/ 2147483647 h 832"/>
              <a:gd name="T20" fmla="*/ 2147483647 w 5148"/>
              <a:gd name="T21" fmla="*/ 2147483647 h 832"/>
              <a:gd name="T22" fmla="*/ 2147483647 w 5148"/>
              <a:gd name="T23" fmla="*/ 2147483647 h 832"/>
              <a:gd name="T24" fmla="*/ 2147483647 w 5148"/>
              <a:gd name="T25" fmla="*/ 2147483647 h 832"/>
              <a:gd name="T26" fmla="*/ 2147483647 w 5148"/>
              <a:gd name="T27" fmla="*/ 2147483647 h 832"/>
              <a:gd name="T28" fmla="*/ 2147483647 w 5148"/>
              <a:gd name="T29" fmla="*/ 2147483647 h 832"/>
              <a:gd name="T30" fmla="*/ 2147483647 w 5148"/>
              <a:gd name="T31" fmla="*/ 2147483647 h 832"/>
              <a:gd name="T32" fmla="*/ 2147483647 w 5148"/>
              <a:gd name="T33" fmla="*/ 2147483647 h 832"/>
              <a:gd name="T34" fmla="*/ 2147483647 w 5148"/>
              <a:gd name="T35" fmla="*/ 2147483647 h 832"/>
              <a:gd name="T36" fmla="*/ 2147483647 w 5148"/>
              <a:gd name="T37" fmla="*/ 2147483647 h 832"/>
              <a:gd name="T38" fmla="*/ 2147483647 w 5148"/>
              <a:gd name="T39" fmla="*/ 2147483647 h 832"/>
              <a:gd name="T40" fmla="*/ 2147483647 w 5148"/>
              <a:gd name="T41" fmla="*/ 2147483647 h 832"/>
              <a:gd name="T42" fmla="*/ 2147483647 w 5148"/>
              <a:gd name="T43" fmla="*/ 2147483647 h 832"/>
              <a:gd name="T44" fmla="*/ 2147483647 w 5148"/>
              <a:gd name="T45" fmla="*/ 2147483647 h 832"/>
              <a:gd name="T46" fmla="*/ 2147483647 w 5148"/>
              <a:gd name="T47" fmla="*/ 2147483647 h 832"/>
              <a:gd name="T48" fmla="*/ 2147483647 w 5148"/>
              <a:gd name="T49" fmla="*/ 2147483647 h 832"/>
              <a:gd name="T50" fmla="*/ 2147483647 w 5148"/>
              <a:gd name="T51" fmla="*/ 2147483647 h 832"/>
              <a:gd name="T52" fmla="*/ 2147483647 w 5148"/>
              <a:gd name="T53" fmla="*/ 2147483647 h 832"/>
              <a:gd name="T54" fmla="*/ 2147483647 w 5148"/>
              <a:gd name="T55" fmla="*/ 2147483647 h 832"/>
              <a:gd name="T56" fmla="*/ 2147483647 w 5148"/>
              <a:gd name="T57" fmla="*/ 2147483647 h 832"/>
              <a:gd name="T58" fmla="*/ 2147483647 w 5148"/>
              <a:gd name="T59" fmla="*/ 2147483647 h 832"/>
              <a:gd name="T60" fmla="*/ 2147483647 w 5148"/>
              <a:gd name="T61" fmla="*/ 2147483647 h 832"/>
              <a:gd name="T62" fmla="*/ 2147483647 w 5148"/>
              <a:gd name="T63" fmla="*/ 2147483647 h 83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148"/>
              <a:gd name="T97" fmla="*/ 0 h 832"/>
              <a:gd name="T98" fmla="*/ 5148 w 5148"/>
              <a:gd name="T99" fmla="*/ 832 h 83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148" h="832">
                <a:moveTo>
                  <a:pt x="19" y="146"/>
                </a:moveTo>
                <a:cubicBezTo>
                  <a:pt x="79" y="187"/>
                  <a:pt x="54" y="166"/>
                  <a:pt x="95" y="205"/>
                </a:cubicBezTo>
                <a:cubicBezTo>
                  <a:pt x="104" y="233"/>
                  <a:pt x="121" y="253"/>
                  <a:pt x="129" y="281"/>
                </a:cubicBezTo>
                <a:cubicBezTo>
                  <a:pt x="132" y="292"/>
                  <a:pt x="130" y="306"/>
                  <a:pt x="137" y="315"/>
                </a:cubicBezTo>
                <a:cubicBezTo>
                  <a:pt x="143" y="322"/>
                  <a:pt x="155" y="320"/>
                  <a:pt x="163" y="324"/>
                </a:cubicBezTo>
                <a:cubicBezTo>
                  <a:pt x="192" y="339"/>
                  <a:pt x="216" y="347"/>
                  <a:pt x="247" y="358"/>
                </a:cubicBezTo>
                <a:cubicBezTo>
                  <a:pt x="267" y="388"/>
                  <a:pt x="286" y="389"/>
                  <a:pt x="315" y="409"/>
                </a:cubicBezTo>
                <a:cubicBezTo>
                  <a:pt x="338" y="443"/>
                  <a:pt x="331" y="453"/>
                  <a:pt x="366" y="476"/>
                </a:cubicBezTo>
                <a:cubicBezTo>
                  <a:pt x="372" y="485"/>
                  <a:pt x="380" y="492"/>
                  <a:pt x="383" y="502"/>
                </a:cubicBezTo>
                <a:cubicBezTo>
                  <a:pt x="388" y="518"/>
                  <a:pt x="380" y="540"/>
                  <a:pt x="391" y="553"/>
                </a:cubicBezTo>
                <a:cubicBezTo>
                  <a:pt x="397" y="560"/>
                  <a:pt x="408" y="547"/>
                  <a:pt x="417" y="544"/>
                </a:cubicBezTo>
                <a:cubicBezTo>
                  <a:pt x="428" y="541"/>
                  <a:pt x="440" y="539"/>
                  <a:pt x="451" y="536"/>
                </a:cubicBezTo>
                <a:cubicBezTo>
                  <a:pt x="623" y="541"/>
                  <a:pt x="734" y="553"/>
                  <a:pt x="899" y="561"/>
                </a:cubicBezTo>
                <a:cubicBezTo>
                  <a:pt x="908" y="567"/>
                  <a:pt x="916" y="574"/>
                  <a:pt x="925" y="578"/>
                </a:cubicBezTo>
                <a:cubicBezTo>
                  <a:pt x="941" y="585"/>
                  <a:pt x="976" y="595"/>
                  <a:pt x="976" y="595"/>
                </a:cubicBezTo>
                <a:cubicBezTo>
                  <a:pt x="1039" y="681"/>
                  <a:pt x="1075" y="671"/>
                  <a:pt x="1179" y="680"/>
                </a:cubicBezTo>
                <a:cubicBezTo>
                  <a:pt x="1294" y="717"/>
                  <a:pt x="1461" y="709"/>
                  <a:pt x="1569" y="713"/>
                </a:cubicBezTo>
                <a:cubicBezTo>
                  <a:pt x="1599" y="734"/>
                  <a:pt x="1635" y="753"/>
                  <a:pt x="1670" y="764"/>
                </a:cubicBezTo>
                <a:cubicBezTo>
                  <a:pt x="1758" y="821"/>
                  <a:pt x="1906" y="802"/>
                  <a:pt x="2001" y="807"/>
                </a:cubicBezTo>
                <a:cubicBezTo>
                  <a:pt x="2127" y="831"/>
                  <a:pt x="2109" y="825"/>
                  <a:pt x="2314" y="832"/>
                </a:cubicBezTo>
                <a:cubicBezTo>
                  <a:pt x="2548" y="829"/>
                  <a:pt x="2783" y="832"/>
                  <a:pt x="3017" y="824"/>
                </a:cubicBezTo>
                <a:cubicBezTo>
                  <a:pt x="3039" y="823"/>
                  <a:pt x="3062" y="761"/>
                  <a:pt x="3102" y="747"/>
                </a:cubicBezTo>
                <a:cubicBezTo>
                  <a:pt x="3110" y="739"/>
                  <a:pt x="3117" y="728"/>
                  <a:pt x="3127" y="722"/>
                </a:cubicBezTo>
                <a:cubicBezTo>
                  <a:pt x="3143" y="713"/>
                  <a:pt x="3178" y="705"/>
                  <a:pt x="3178" y="705"/>
                </a:cubicBezTo>
                <a:cubicBezTo>
                  <a:pt x="3200" y="673"/>
                  <a:pt x="3219" y="671"/>
                  <a:pt x="3254" y="654"/>
                </a:cubicBezTo>
                <a:cubicBezTo>
                  <a:pt x="3492" y="659"/>
                  <a:pt x="3683" y="667"/>
                  <a:pt x="3907" y="637"/>
                </a:cubicBezTo>
                <a:cubicBezTo>
                  <a:pt x="3940" y="626"/>
                  <a:pt x="3974" y="611"/>
                  <a:pt x="4008" y="603"/>
                </a:cubicBezTo>
                <a:cubicBezTo>
                  <a:pt x="4034" y="597"/>
                  <a:pt x="4105" y="590"/>
                  <a:pt x="4127" y="586"/>
                </a:cubicBezTo>
                <a:cubicBezTo>
                  <a:pt x="4161" y="580"/>
                  <a:pt x="4157" y="579"/>
                  <a:pt x="4186" y="569"/>
                </a:cubicBezTo>
                <a:cubicBezTo>
                  <a:pt x="4203" y="563"/>
                  <a:pt x="4237" y="553"/>
                  <a:pt x="4237" y="553"/>
                </a:cubicBezTo>
                <a:cubicBezTo>
                  <a:pt x="4254" y="542"/>
                  <a:pt x="4274" y="534"/>
                  <a:pt x="4288" y="519"/>
                </a:cubicBezTo>
                <a:cubicBezTo>
                  <a:pt x="4296" y="510"/>
                  <a:pt x="4303" y="499"/>
                  <a:pt x="4313" y="493"/>
                </a:cubicBezTo>
                <a:cubicBezTo>
                  <a:pt x="4331" y="483"/>
                  <a:pt x="4353" y="483"/>
                  <a:pt x="4372" y="476"/>
                </a:cubicBezTo>
                <a:cubicBezTo>
                  <a:pt x="4381" y="468"/>
                  <a:pt x="4391" y="461"/>
                  <a:pt x="4398" y="451"/>
                </a:cubicBezTo>
                <a:cubicBezTo>
                  <a:pt x="4402" y="445"/>
                  <a:pt x="4421" y="398"/>
                  <a:pt x="4432" y="392"/>
                </a:cubicBezTo>
                <a:cubicBezTo>
                  <a:pt x="4452" y="380"/>
                  <a:pt x="4477" y="382"/>
                  <a:pt x="4499" y="375"/>
                </a:cubicBezTo>
                <a:cubicBezTo>
                  <a:pt x="4508" y="369"/>
                  <a:pt x="4518" y="365"/>
                  <a:pt x="4525" y="358"/>
                </a:cubicBezTo>
                <a:cubicBezTo>
                  <a:pt x="4532" y="351"/>
                  <a:pt x="4533" y="338"/>
                  <a:pt x="4542" y="332"/>
                </a:cubicBezTo>
                <a:cubicBezTo>
                  <a:pt x="4569" y="314"/>
                  <a:pt x="4672" y="311"/>
                  <a:pt x="4703" y="307"/>
                </a:cubicBezTo>
                <a:cubicBezTo>
                  <a:pt x="4735" y="291"/>
                  <a:pt x="4732" y="291"/>
                  <a:pt x="4762" y="281"/>
                </a:cubicBezTo>
                <a:cubicBezTo>
                  <a:pt x="4779" y="275"/>
                  <a:pt x="4813" y="265"/>
                  <a:pt x="4813" y="265"/>
                </a:cubicBezTo>
                <a:cubicBezTo>
                  <a:pt x="4848" y="242"/>
                  <a:pt x="4881" y="227"/>
                  <a:pt x="4915" y="205"/>
                </a:cubicBezTo>
                <a:cubicBezTo>
                  <a:pt x="4937" y="171"/>
                  <a:pt x="4952" y="172"/>
                  <a:pt x="4991" y="163"/>
                </a:cubicBezTo>
                <a:cubicBezTo>
                  <a:pt x="5148" y="0"/>
                  <a:pt x="4746" y="118"/>
                  <a:pt x="4576" y="121"/>
                </a:cubicBezTo>
                <a:cubicBezTo>
                  <a:pt x="4465" y="155"/>
                  <a:pt x="4228" y="146"/>
                  <a:pt x="4228" y="146"/>
                </a:cubicBezTo>
                <a:cubicBezTo>
                  <a:pt x="4120" y="172"/>
                  <a:pt x="4244" y="144"/>
                  <a:pt x="3983" y="163"/>
                </a:cubicBezTo>
                <a:cubicBezTo>
                  <a:pt x="3930" y="167"/>
                  <a:pt x="3860" y="202"/>
                  <a:pt x="3805" y="214"/>
                </a:cubicBezTo>
                <a:cubicBezTo>
                  <a:pt x="3760" y="237"/>
                  <a:pt x="3728" y="269"/>
                  <a:pt x="3678" y="281"/>
                </a:cubicBezTo>
                <a:cubicBezTo>
                  <a:pt x="3607" y="335"/>
                  <a:pt x="3555" y="346"/>
                  <a:pt x="3466" y="358"/>
                </a:cubicBezTo>
                <a:cubicBezTo>
                  <a:pt x="3428" y="386"/>
                  <a:pt x="3384" y="403"/>
                  <a:pt x="3339" y="417"/>
                </a:cubicBezTo>
                <a:cubicBezTo>
                  <a:pt x="3305" y="440"/>
                  <a:pt x="3269" y="450"/>
                  <a:pt x="3229" y="459"/>
                </a:cubicBezTo>
                <a:cubicBezTo>
                  <a:pt x="3140" y="503"/>
                  <a:pt x="3058" y="520"/>
                  <a:pt x="2958" y="527"/>
                </a:cubicBezTo>
                <a:cubicBezTo>
                  <a:pt x="2799" y="569"/>
                  <a:pt x="3069" y="500"/>
                  <a:pt x="2577" y="544"/>
                </a:cubicBezTo>
                <a:cubicBezTo>
                  <a:pt x="2565" y="545"/>
                  <a:pt x="2562" y="565"/>
                  <a:pt x="2551" y="569"/>
                </a:cubicBezTo>
                <a:cubicBezTo>
                  <a:pt x="2534" y="575"/>
                  <a:pt x="2394" y="586"/>
                  <a:pt x="2390" y="586"/>
                </a:cubicBezTo>
                <a:cubicBezTo>
                  <a:pt x="2177" y="663"/>
                  <a:pt x="2034" y="593"/>
                  <a:pt x="1857" y="536"/>
                </a:cubicBezTo>
                <a:cubicBezTo>
                  <a:pt x="1806" y="485"/>
                  <a:pt x="1731" y="469"/>
                  <a:pt x="1670" y="434"/>
                </a:cubicBezTo>
                <a:cubicBezTo>
                  <a:pt x="1579" y="382"/>
                  <a:pt x="1482" y="355"/>
                  <a:pt x="1382" y="324"/>
                </a:cubicBezTo>
                <a:cubicBezTo>
                  <a:pt x="1351" y="314"/>
                  <a:pt x="1329" y="292"/>
                  <a:pt x="1298" y="281"/>
                </a:cubicBezTo>
                <a:cubicBezTo>
                  <a:pt x="1270" y="271"/>
                  <a:pt x="1241" y="265"/>
                  <a:pt x="1213" y="256"/>
                </a:cubicBezTo>
                <a:cubicBezTo>
                  <a:pt x="979" y="266"/>
                  <a:pt x="900" y="271"/>
                  <a:pt x="645" y="265"/>
                </a:cubicBezTo>
                <a:cubicBezTo>
                  <a:pt x="461" y="237"/>
                  <a:pt x="271" y="296"/>
                  <a:pt x="112" y="188"/>
                </a:cubicBezTo>
                <a:cubicBezTo>
                  <a:pt x="98" y="148"/>
                  <a:pt x="54" y="135"/>
                  <a:pt x="10" y="163"/>
                </a:cubicBezTo>
                <a:cubicBezTo>
                  <a:pt x="0" y="169"/>
                  <a:pt x="10" y="186"/>
                  <a:pt x="10" y="197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4701" name="Text Box 77"/>
          <p:cNvSpPr txBox="1">
            <a:spLocks noChangeArrowheads="1"/>
          </p:cNvSpPr>
          <p:nvPr/>
        </p:nvSpPr>
        <p:spPr bwMode="auto">
          <a:xfrm>
            <a:off x="1331913" y="490538"/>
            <a:ext cx="5472112" cy="12827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بالا =</a:t>
            </a:r>
            <a:r>
              <a:rPr lang="en-US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epidemic</a:t>
            </a:r>
            <a:endParaRPr lang="fa-IR" sz="2400" b="1" u="sng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(شیوع بیش از 10%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شیوع بیش از 1% در جامعه عمومی (زنان باردار )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reeform 2"/>
          <p:cNvSpPr>
            <a:spLocks/>
          </p:cNvSpPr>
          <p:nvPr/>
        </p:nvSpPr>
        <p:spPr bwMode="auto">
          <a:xfrm>
            <a:off x="430213" y="1700213"/>
            <a:ext cx="8713787" cy="4462462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771" name="Freeform 3"/>
          <p:cNvSpPr>
            <a:spLocks/>
          </p:cNvSpPr>
          <p:nvPr/>
        </p:nvSpPr>
        <p:spPr bwMode="auto">
          <a:xfrm>
            <a:off x="3563938" y="3284538"/>
            <a:ext cx="1295400" cy="1366837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39957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74" name="AutoShape 6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76" name="AutoShape 8"/>
          <p:cNvSpPr>
            <a:spLocks noChangeArrowheads="1"/>
          </p:cNvSpPr>
          <p:nvPr/>
        </p:nvSpPr>
        <p:spPr bwMode="auto">
          <a:xfrm>
            <a:off x="40671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43561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37084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79" name="AutoShape 11"/>
          <p:cNvSpPr>
            <a:spLocks noChangeArrowheads="1"/>
          </p:cNvSpPr>
          <p:nvPr/>
        </p:nvSpPr>
        <p:spPr bwMode="auto">
          <a:xfrm>
            <a:off x="42846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3995738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81" name="AutoShape 13"/>
          <p:cNvSpPr>
            <a:spLocks noChangeArrowheads="1"/>
          </p:cNvSpPr>
          <p:nvPr/>
        </p:nvSpPr>
        <p:spPr bwMode="auto">
          <a:xfrm>
            <a:off x="414020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 flipH="1">
            <a:off x="3276600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3419475" y="5084763"/>
            <a:ext cx="358775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 flipV="1">
            <a:off x="4572000" y="4508500"/>
            <a:ext cx="6477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4643438" y="5157788"/>
            <a:ext cx="865187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 flipH="1">
            <a:off x="3995738" y="5229225"/>
            <a:ext cx="142875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787" name="AutoShape 19"/>
          <p:cNvSpPr>
            <a:spLocks noChangeArrowheads="1"/>
          </p:cNvSpPr>
          <p:nvPr/>
        </p:nvSpPr>
        <p:spPr bwMode="auto">
          <a:xfrm>
            <a:off x="29876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88" name="AutoShape 20"/>
          <p:cNvSpPr>
            <a:spLocks noChangeArrowheads="1"/>
          </p:cNvSpPr>
          <p:nvPr/>
        </p:nvSpPr>
        <p:spPr bwMode="auto">
          <a:xfrm>
            <a:off x="31321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89" name="AutoShape 21"/>
          <p:cNvSpPr>
            <a:spLocks noChangeArrowheads="1"/>
          </p:cNvSpPr>
          <p:nvPr/>
        </p:nvSpPr>
        <p:spPr bwMode="auto">
          <a:xfrm>
            <a:off x="40671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90" name="AutoShape 22"/>
          <p:cNvSpPr>
            <a:spLocks noChangeArrowheads="1"/>
          </p:cNvSpPr>
          <p:nvPr/>
        </p:nvSpPr>
        <p:spPr bwMode="auto">
          <a:xfrm>
            <a:off x="5580063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91" name="AutoShape 23"/>
          <p:cNvSpPr>
            <a:spLocks noChangeArrowheads="1"/>
          </p:cNvSpPr>
          <p:nvPr/>
        </p:nvSpPr>
        <p:spPr bwMode="auto">
          <a:xfrm>
            <a:off x="529272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45005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93" name="AutoShape 25"/>
          <p:cNvSpPr>
            <a:spLocks noChangeArrowheads="1"/>
          </p:cNvSpPr>
          <p:nvPr/>
        </p:nvSpPr>
        <p:spPr bwMode="auto">
          <a:xfrm>
            <a:off x="44275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94" name="AutoShape 26"/>
          <p:cNvSpPr>
            <a:spLocks noChangeArrowheads="1"/>
          </p:cNvSpPr>
          <p:nvPr/>
        </p:nvSpPr>
        <p:spPr bwMode="auto">
          <a:xfrm>
            <a:off x="42116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95" name="AutoShape 27"/>
          <p:cNvSpPr>
            <a:spLocks noChangeArrowheads="1"/>
          </p:cNvSpPr>
          <p:nvPr/>
        </p:nvSpPr>
        <p:spPr bwMode="auto">
          <a:xfrm>
            <a:off x="37798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96" name="AutoShape 28"/>
          <p:cNvSpPr>
            <a:spLocks noChangeArrowheads="1"/>
          </p:cNvSpPr>
          <p:nvPr/>
        </p:nvSpPr>
        <p:spPr bwMode="auto">
          <a:xfrm>
            <a:off x="3563938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97" name="AutoShape 29"/>
          <p:cNvSpPr>
            <a:spLocks noChangeArrowheads="1"/>
          </p:cNvSpPr>
          <p:nvPr/>
        </p:nvSpPr>
        <p:spPr bwMode="auto">
          <a:xfrm>
            <a:off x="3924300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98" name="AutoShape 30"/>
          <p:cNvSpPr>
            <a:spLocks noChangeArrowheads="1"/>
          </p:cNvSpPr>
          <p:nvPr/>
        </p:nvSpPr>
        <p:spPr bwMode="auto">
          <a:xfrm>
            <a:off x="39957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799" name="AutoShape 31"/>
          <p:cNvSpPr>
            <a:spLocks noChangeArrowheads="1"/>
          </p:cNvSpPr>
          <p:nvPr/>
        </p:nvSpPr>
        <p:spPr bwMode="auto">
          <a:xfrm>
            <a:off x="42116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00" name="AutoShape 32"/>
          <p:cNvSpPr>
            <a:spLocks noChangeArrowheads="1"/>
          </p:cNvSpPr>
          <p:nvPr/>
        </p:nvSpPr>
        <p:spPr bwMode="auto">
          <a:xfrm>
            <a:off x="42846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01" name="AutoShape 33"/>
          <p:cNvSpPr>
            <a:spLocks noChangeArrowheads="1"/>
          </p:cNvSpPr>
          <p:nvPr/>
        </p:nvSpPr>
        <p:spPr bwMode="auto">
          <a:xfrm>
            <a:off x="3851275" y="45085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02" name="AutoShape 34"/>
          <p:cNvSpPr>
            <a:spLocks noChangeArrowheads="1"/>
          </p:cNvSpPr>
          <p:nvPr/>
        </p:nvSpPr>
        <p:spPr bwMode="auto">
          <a:xfrm>
            <a:off x="3635375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03" name="AutoShape 35"/>
          <p:cNvSpPr>
            <a:spLocks noChangeArrowheads="1"/>
          </p:cNvSpPr>
          <p:nvPr/>
        </p:nvSpPr>
        <p:spPr bwMode="auto">
          <a:xfrm>
            <a:off x="3779838" y="42418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04" name="AutoShape 36"/>
          <p:cNvSpPr>
            <a:spLocks noChangeArrowheads="1"/>
          </p:cNvSpPr>
          <p:nvPr/>
        </p:nvSpPr>
        <p:spPr bwMode="auto">
          <a:xfrm>
            <a:off x="41402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05" name="AutoShape 37"/>
          <p:cNvSpPr>
            <a:spLocks noChangeArrowheads="1"/>
          </p:cNvSpPr>
          <p:nvPr/>
        </p:nvSpPr>
        <p:spPr bwMode="auto">
          <a:xfrm>
            <a:off x="4500563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06" name="AutoShape 38"/>
          <p:cNvSpPr>
            <a:spLocks noChangeArrowheads="1"/>
          </p:cNvSpPr>
          <p:nvPr/>
        </p:nvSpPr>
        <p:spPr bwMode="auto">
          <a:xfrm>
            <a:off x="4500563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07" name="Line 39"/>
          <p:cNvSpPr>
            <a:spLocks noChangeShapeType="1"/>
          </p:cNvSpPr>
          <p:nvPr/>
        </p:nvSpPr>
        <p:spPr bwMode="auto">
          <a:xfrm flipV="1">
            <a:off x="5508625" y="4365625"/>
            <a:ext cx="719138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08" name="Line 40"/>
          <p:cNvSpPr>
            <a:spLocks noChangeShapeType="1"/>
          </p:cNvSpPr>
          <p:nvPr/>
        </p:nvSpPr>
        <p:spPr bwMode="auto">
          <a:xfrm flipH="1">
            <a:off x="2555875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09" name="Line 41"/>
          <p:cNvSpPr>
            <a:spLocks noChangeShapeType="1"/>
          </p:cNvSpPr>
          <p:nvPr/>
        </p:nvSpPr>
        <p:spPr bwMode="auto">
          <a:xfrm flipH="1">
            <a:off x="2700338" y="5300663"/>
            <a:ext cx="358775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10" name="Line 42"/>
          <p:cNvSpPr>
            <a:spLocks noChangeShapeType="1"/>
          </p:cNvSpPr>
          <p:nvPr/>
        </p:nvSpPr>
        <p:spPr bwMode="auto">
          <a:xfrm flipV="1">
            <a:off x="5867400" y="4941888"/>
            <a:ext cx="6492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11" name="Line 43"/>
          <p:cNvSpPr>
            <a:spLocks noChangeShapeType="1"/>
          </p:cNvSpPr>
          <p:nvPr/>
        </p:nvSpPr>
        <p:spPr bwMode="auto">
          <a:xfrm flipH="1" flipV="1">
            <a:off x="3059113" y="4149725"/>
            <a:ext cx="64770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12" name="AutoShape 44"/>
          <p:cNvSpPr>
            <a:spLocks noChangeArrowheads="1"/>
          </p:cNvSpPr>
          <p:nvPr/>
        </p:nvSpPr>
        <p:spPr bwMode="auto">
          <a:xfrm>
            <a:off x="2771775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13" name="AutoShape 45"/>
          <p:cNvSpPr>
            <a:spLocks noChangeArrowheads="1"/>
          </p:cNvSpPr>
          <p:nvPr/>
        </p:nvSpPr>
        <p:spPr bwMode="auto">
          <a:xfrm>
            <a:off x="2555875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14" name="AutoShape 46"/>
          <p:cNvSpPr>
            <a:spLocks noChangeArrowheads="1"/>
          </p:cNvSpPr>
          <p:nvPr/>
        </p:nvSpPr>
        <p:spPr bwMode="auto">
          <a:xfrm>
            <a:off x="2411413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15" name="AutoShape 47"/>
          <p:cNvSpPr>
            <a:spLocks noChangeArrowheads="1"/>
          </p:cNvSpPr>
          <p:nvPr/>
        </p:nvSpPr>
        <p:spPr bwMode="auto">
          <a:xfrm>
            <a:off x="5867400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16" name="AutoShape 48"/>
          <p:cNvSpPr>
            <a:spLocks noChangeArrowheads="1"/>
          </p:cNvSpPr>
          <p:nvPr/>
        </p:nvSpPr>
        <p:spPr bwMode="auto">
          <a:xfrm>
            <a:off x="6588125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17" name="Line 49"/>
          <p:cNvSpPr>
            <a:spLocks noChangeShapeType="1"/>
          </p:cNvSpPr>
          <p:nvPr/>
        </p:nvSpPr>
        <p:spPr bwMode="auto">
          <a:xfrm flipV="1">
            <a:off x="5580063" y="4005263"/>
            <a:ext cx="360362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18" name="AutoShape 50"/>
          <p:cNvSpPr>
            <a:spLocks noChangeArrowheads="1"/>
          </p:cNvSpPr>
          <p:nvPr/>
        </p:nvSpPr>
        <p:spPr bwMode="auto">
          <a:xfrm>
            <a:off x="62277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19" name="Freeform 51"/>
          <p:cNvSpPr>
            <a:spLocks/>
          </p:cNvSpPr>
          <p:nvPr/>
        </p:nvSpPr>
        <p:spPr bwMode="auto">
          <a:xfrm>
            <a:off x="3563938" y="3284538"/>
            <a:ext cx="1295400" cy="1366837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20" name="AutoShape 52"/>
          <p:cNvSpPr>
            <a:spLocks noChangeArrowheads="1"/>
          </p:cNvSpPr>
          <p:nvPr/>
        </p:nvSpPr>
        <p:spPr bwMode="auto">
          <a:xfrm>
            <a:off x="2555875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21" name="AutoShape 53"/>
          <p:cNvSpPr>
            <a:spLocks noChangeArrowheads="1"/>
          </p:cNvSpPr>
          <p:nvPr/>
        </p:nvSpPr>
        <p:spPr bwMode="auto">
          <a:xfrm>
            <a:off x="2771775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22" name="AutoShape 54"/>
          <p:cNvSpPr>
            <a:spLocks noChangeArrowheads="1"/>
          </p:cNvSpPr>
          <p:nvPr/>
        </p:nvSpPr>
        <p:spPr bwMode="auto">
          <a:xfrm>
            <a:off x="2987675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23" name="AutoShape 55"/>
          <p:cNvSpPr>
            <a:spLocks noChangeArrowheads="1"/>
          </p:cNvSpPr>
          <p:nvPr/>
        </p:nvSpPr>
        <p:spPr bwMode="auto">
          <a:xfrm>
            <a:off x="320357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24" name="AutoShape 56"/>
          <p:cNvSpPr>
            <a:spLocks noChangeArrowheads="1"/>
          </p:cNvSpPr>
          <p:nvPr/>
        </p:nvSpPr>
        <p:spPr bwMode="auto">
          <a:xfrm>
            <a:off x="34194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25" name="AutoShape 57"/>
          <p:cNvSpPr>
            <a:spLocks noChangeArrowheads="1"/>
          </p:cNvSpPr>
          <p:nvPr/>
        </p:nvSpPr>
        <p:spPr bwMode="auto">
          <a:xfrm>
            <a:off x="5508625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26" name="AutoShape 58"/>
          <p:cNvSpPr>
            <a:spLocks noChangeArrowheads="1"/>
          </p:cNvSpPr>
          <p:nvPr/>
        </p:nvSpPr>
        <p:spPr bwMode="auto">
          <a:xfrm>
            <a:off x="4932363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27" name="AutoShape 59"/>
          <p:cNvSpPr>
            <a:spLocks noChangeArrowheads="1"/>
          </p:cNvSpPr>
          <p:nvPr/>
        </p:nvSpPr>
        <p:spPr bwMode="auto">
          <a:xfrm>
            <a:off x="4643438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28" name="AutoShape 60"/>
          <p:cNvSpPr>
            <a:spLocks noChangeArrowheads="1"/>
          </p:cNvSpPr>
          <p:nvPr/>
        </p:nvSpPr>
        <p:spPr bwMode="auto">
          <a:xfrm>
            <a:off x="5292725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29" name="AutoShape 61"/>
          <p:cNvSpPr>
            <a:spLocks noChangeArrowheads="1"/>
          </p:cNvSpPr>
          <p:nvPr/>
        </p:nvSpPr>
        <p:spPr bwMode="auto">
          <a:xfrm>
            <a:off x="5940425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30" name="AutoShape 62"/>
          <p:cNvSpPr>
            <a:spLocks noChangeArrowheads="1"/>
          </p:cNvSpPr>
          <p:nvPr/>
        </p:nvSpPr>
        <p:spPr bwMode="auto">
          <a:xfrm>
            <a:off x="6156325" y="5516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31" name="AutoShape 63"/>
          <p:cNvSpPr>
            <a:spLocks noChangeArrowheads="1"/>
          </p:cNvSpPr>
          <p:nvPr/>
        </p:nvSpPr>
        <p:spPr bwMode="auto">
          <a:xfrm>
            <a:off x="550862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32" name="AutoShape 64"/>
          <p:cNvSpPr>
            <a:spLocks noChangeArrowheads="1"/>
          </p:cNvSpPr>
          <p:nvPr/>
        </p:nvSpPr>
        <p:spPr bwMode="auto">
          <a:xfrm>
            <a:off x="50038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33" name="AutoShape 65"/>
          <p:cNvSpPr>
            <a:spLocks noChangeArrowheads="1"/>
          </p:cNvSpPr>
          <p:nvPr/>
        </p:nvSpPr>
        <p:spPr bwMode="auto">
          <a:xfrm>
            <a:off x="5867400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34" name="Line 66"/>
          <p:cNvSpPr>
            <a:spLocks noChangeShapeType="1"/>
          </p:cNvSpPr>
          <p:nvPr/>
        </p:nvSpPr>
        <p:spPr bwMode="auto">
          <a:xfrm flipV="1">
            <a:off x="4787900" y="4868863"/>
            <a:ext cx="64770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35" name="Line 67"/>
          <p:cNvSpPr>
            <a:spLocks noChangeShapeType="1"/>
          </p:cNvSpPr>
          <p:nvPr/>
        </p:nvSpPr>
        <p:spPr bwMode="auto">
          <a:xfrm>
            <a:off x="4356100" y="5229225"/>
            <a:ext cx="576263" cy="2873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36" name="Line 68"/>
          <p:cNvSpPr>
            <a:spLocks noChangeShapeType="1"/>
          </p:cNvSpPr>
          <p:nvPr/>
        </p:nvSpPr>
        <p:spPr bwMode="auto">
          <a:xfrm flipH="1">
            <a:off x="3276600" y="4797425"/>
            <a:ext cx="358775" cy="1444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37" name="Line 69"/>
          <p:cNvSpPr>
            <a:spLocks noChangeShapeType="1"/>
          </p:cNvSpPr>
          <p:nvPr/>
        </p:nvSpPr>
        <p:spPr bwMode="auto">
          <a:xfrm flipH="1" flipV="1">
            <a:off x="3059113" y="4437063"/>
            <a:ext cx="649287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38" name="Line 70"/>
          <p:cNvSpPr>
            <a:spLocks noChangeShapeType="1"/>
          </p:cNvSpPr>
          <p:nvPr/>
        </p:nvSpPr>
        <p:spPr bwMode="auto">
          <a:xfrm flipH="1">
            <a:off x="3563938" y="5157788"/>
            <a:ext cx="287337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39" name="Line 71"/>
          <p:cNvSpPr>
            <a:spLocks noChangeShapeType="1"/>
          </p:cNvSpPr>
          <p:nvPr/>
        </p:nvSpPr>
        <p:spPr bwMode="auto">
          <a:xfrm>
            <a:off x="4356100" y="5300663"/>
            <a:ext cx="2174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40" name="AutoShape 72"/>
          <p:cNvSpPr>
            <a:spLocks noChangeArrowheads="1"/>
          </p:cNvSpPr>
          <p:nvPr/>
        </p:nvSpPr>
        <p:spPr bwMode="auto">
          <a:xfrm>
            <a:off x="529272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41" name="AutoShape 73"/>
          <p:cNvSpPr>
            <a:spLocks noChangeArrowheads="1"/>
          </p:cNvSpPr>
          <p:nvPr/>
        </p:nvSpPr>
        <p:spPr bwMode="auto">
          <a:xfrm>
            <a:off x="5795963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42" name="AutoShape 74"/>
          <p:cNvSpPr>
            <a:spLocks noChangeArrowheads="1"/>
          </p:cNvSpPr>
          <p:nvPr/>
        </p:nvSpPr>
        <p:spPr bwMode="auto">
          <a:xfrm rot="10344321">
            <a:off x="3059113" y="3213100"/>
            <a:ext cx="719137" cy="576263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43" name="AutoShape 75"/>
          <p:cNvSpPr>
            <a:spLocks noChangeArrowheads="1"/>
          </p:cNvSpPr>
          <p:nvPr/>
        </p:nvSpPr>
        <p:spPr bwMode="auto">
          <a:xfrm>
            <a:off x="4643438" y="3068638"/>
            <a:ext cx="576262" cy="576262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44" name="Freeform 76"/>
          <p:cNvSpPr>
            <a:spLocks/>
          </p:cNvSpPr>
          <p:nvPr/>
        </p:nvSpPr>
        <p:spPr bwMode="auto">
          <a:xfrm>
            <a:off x="827088" y="4725988"/>
            <a:ext cx="7956550" cy="1439862"/>
          </a:xfrm>
          <a:custGeom>
            <a:avLst/>
            <a:gdLst>
              <a:gd name="T0" fmla="*/ 2147483647 w 5148"/>
              <a:gd name="T1" fmla="*/ 2147483647 h 832"/>
              <a:gd name="T2" fmla="*/ 2147483647 w 5148"/>
              <a:gd name="T3" fmla="*/ 2147483647 h 832"/>
              <a:gd name="T4" fmla="*/ 2147483647 w 5148"/>
              <a:gd name="T5" fmla="*/ 2147483647 h 832"/>
              <a:gd name="T6" fmla="*/ 2147483647 w 5148"/>
              <a:gd name="T7" fmla="*/ 2147483647 h 832"/>
              <a:gd name="T8" fmla="*/ 2147483647 w 5148"/>
              <a:gd name="T9" fmla="*/ 2147483647 h 832"/>
              <a:gd name="T10" fmla="*/ 2147483647 w 5148"/>
              <a:gd name="T11" fmla="*/ 2147483647 h 832"/>
              <a:gd name="T12" fmla="*/ 2147483647 w 5148"/>
              <a:gd name="T13" fmla="*/ 2147483647 h 832"/>
              <a:gd name="T14" fmla="*/ 2147483647 w 5148"/>
              <a:gd name="T15" fmla="*/ 2147483647 h 832"/>
              <a:gd name="T16" fmla="*/ 2147483647 w 5148"/>
              <a:gd name="T17" fmla="*/ 2147483647 h 832"/>
              <a:gd name="T18" fmla="*/ 2147483647 w 5148"/>
              <a:gd name="T19" fmla="*/ 2147483647 h 832"/>
              <a:gd name="T20" fmla="*/ 2147483647 w 5148"/>
              <a:gd name="T21" fmla="*/ 2147483647 h 832"/>
              <a:gd name="T22" fmla="*/ 2147483647 w 5148"/>
              <a:gd name="T23" fmla="*/ 2147483647 h 832"/>
              <a:gd name="T24" fmla="*/ 2147483647 w 5148"/>
              <a:gd name="T25" fmla="*/ 2147483647 h 832"/>
              <a:gd name="T26" fmla="*/ 2147483647 w 5148"/>
              <a:gd name="T27" fmla="*/ 2147483647 h 832"/>
              <a:gd name="T28" fmla="*/ 2147483647 w 5148"/>
              <a:gd name="T29" fmla="*/ 2147483647 h 832"/>
              <a:gd name="T30" fmla="*/ 2147483647 w 5148"/>
              <a:gd name="T31" fmla="*/ 2147483647 h 832"/>
              <a:gd name="T32" fmla="*/ 2147483647 w 5148"/>
              <a:gd name="T33" fmla="*/ 2147483647 h 832"/>
              <a:gd name="T34" fmla="*/ 2147483647 w 5148"/>
              <a:gd name="T35" fmla="*/ 2147483647 h 832"/>
              <a:gd name="T36" fmla="*/ 2147483647 w 5148"/>
              <a:gd name="T37" fmla="*/ 2147483647 h 832"/>
              <a:gd name="T38" fmla="*/ 2147483647 w 5148"/>
              <a:gd name="T39" fmla="*/ 2147483647 h 832"/>
              <a:gd name="T40" fmla="*/ 2147483647 w 5148"/>
              <a:gd name="T41" fmla="*/ 2147483647 h 832"/>
              <a:gd name="T42" fmla="*/ 2147483647 w 5148"/>
              <a:gd name="T43" fmla="*/ 2147483647 h 832"/>
              <a:gd name="T44" fmla="*/ 2147483647 w 5148"/>
              <a:gd name="T45" fmla="*/ 2147483647 h 832"/>
              <a:gd name="T46" fmla="*/ 2147483647 w 5148"/>
              <a:gd name="T47" fmla="*/ 2147483647 h 832"/>
              <a:gd name="T48" fmla="*/ 2147483647 w 5148"/>
              <a:gd name="T49" fmla="*/ 2147483647 h 832"/>
              <a:gd name="T50" fmla="*/ 2147483647 w 5148"/>
              <a:gd name="T51" fmla="*/ 2147483647 h 832"/>
              <a:gd name="T52" fmla="*/ 2147483647 w 5148"/>
              <a:gd name="T53" fmla="*/ 2147483647 h 832"/>
              <a:gd name="T54" fmla="*/ 2147483647 w 5148"/>
              <a:gd name="T55" fmla="*/ 2147483647 h 832"/>
              <a:gd name="T56" fmla="*/ 2147483647 w 5148"/>
              <a:gd name="T57" fmla="*/ 2147483647 h 832"/>
              <a:gd name="T58" fmla="*/ 2147483647 w 5148"/>
              <a:gd name="T59" fmla="*/ 2147483647 h 832"/>
              <a:gd name="T60" fmla="*/ 2147483647 w 5148"/>
              <a:gd name="T61" fmla="*/ 2147483647 h 832"/>
              <a:gd name="T62" fmla="*/ 2147483647 w 5148"/>
              <a:gd name="T63" fmla="*/ 2147483647 h 83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148"/>
              <a:gd name="T97" fmla="*/ 0 h 832"/>
              <a:gd name="T98" fmla="*/ 5148 w 5148"/>
              <a:gd name="T99" fmla="*/ 832 h 83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148" h="832">
                <a:moveTo>
                  <a:pt x="19" y="146"/>
                </a:moveTo>
                <a:cubicBezTo>
                  <a:pt x="79" y="187"/>
                  <a:pt x="54" y="166"/>
                  <a:pt x="95" y="205"/>
                </a:cubicBezTo>
                <a:cubicBezTo>
                  <a:pt x="104" y="233"/>
                  <a:pt x="121" y="253"/>
                  <a:pt x="129" y="281"/>
                </a:cubicBezTo>
                <a:cubicBezTo>
                  <a:pt x="132" y="292"/>
                  <a:pt x="130" y="306"/>
                  <a:pt x="137" y="315"/>
                </a:cubicBezTo>
                <a:cubicBezTo>
                  <a:pt x="143" y="322"/>
                  <a:pt x="155" y="320"/>
                  <a:pt x="163" y="324"/>
                </a:cubicBezTo>
                <a:cubicBezTo>
                  <a:pt x="192" y="339"/>
                  <a:pt x="216" y="347"/>
                  <a:pt x="247" y="358"/>
                </a:cubicBezTo>
                <a:cubicBezTo>
                  <a:pt x="267" y="388"/>
                  <a:pt x="286" y="389"/>
                  <a:pt x="315" y="409"/>
                </a:cubicBezTo>
                <a:cubicBezTo>
                  <a:pt x="338" y="443"/>
                  <a:pt x="331" y="453"/>
                  <a:pt x="366" y="476"/>
                </a:cubicBezTo>
                <a:cubicBezTo>
                  <a:pt x="372" y="485"/>
                  <a:pt x="380" y="492"/>
                  <a:pt x="383" y="502"/>
                </a:cubicBezTo>
                <a:cubicBezTo>
                  <a:pt x="388" y="518"/>
                  <a:pt x="380" y="540"/>
                  <a:pt x="391" y="553"/>
                </a:cubicBezTo>
                <a:cubicBezTo>
                  <a:pt x="397" y="560"/>
                  <a:pt x="408" y="547"/>
                  <a:pt x="417" y="544"/>
                </a:cubicBezTo>
                <a:cubicBezTo>
                  <a:pt x="428" y="541"/>
                  <a:pt x="440" y="539"/>
                  <a:pt x="451" y="536"/>
                </a:cubicBezTo>
                <a:cubicBezTo>
                  <a:pt x="623" y="541"/>
                  <a:pt x="734" y="553"/>
                  <a:pt x="899" y="561"/>
                </a:cubicBezTo>
                <a:cubicBezTo>
                  <a:pt x="908" y="567"/>
                  <a:pt x="916" y="574"/>
                  <a:pt x="925" y="578"/>
                </a:cubicBezTo>
                <a:cubicBezTo>
                  <a:pt x="941" y="585"/>
                  <a:pt x="976" y="595"/>
                  <a:pt x="976" y="595"/>
                </a:cubicBezTo>
                <a:cubicBezTo>
                  <a:pt x="1039" y="681"/>
                  <a:pt x="1075" y="671"/>
                  <a:pt x="1179" y="680"/>
                </a:cubicBezTo>
                <a:cubicBezTo>
                  <a:pt x="1294" y="717"/>
                  <a:pt x="1461" y="709"/>
                  <a:pt x="1569" y="713"/>
                </a:cubicBezTo>
                <a:cubicBezTo>
                  <a:pt x="1599" y="734"/>
                  <a:pt x="1635" y="753"/>
                  <a:pt x="1670" y="764"/>
                </a:cubicBezTo>
                <a:cubicBezTo>
                  <a:pt x="1758" y="821"/>
                  <a:pt x="1906" y="802"/>
                  <a:pt x="2001" y="807"/>
                </a:cubicBezTo>
                <a:cubicBezTo>
                  <a:pt x="2127" y="831"/>
                  <a:pt x="2109" y="825"/>
                  <a:pt x="2314" y="832"/>
                </a:cubicBezTo>
                <a:cubicBezTo>
                  <a:pt x="2548" y="829"/>
                  <a:pt x="2783" y="832"/>
                  <a:pt x="3017" y="824"/>
                </a:cubicBezTo>
                <a:cubicBezTo>
                  <a:pt x="3039" y="823"/>
                  <a:pt x="3062" y="761"/>
                  <a:pt x="3102" y="747"/>
                </a:cubicBezTo>
                <a:cubicBezTo>
                  <a:pt x="3110" y="739"/>
                  <a:pt x="3117" y="728"/>
                  <a:pt x="3127" y="722"/>
                </a:cubicBezTo>
                <a:cubicBezTo>
                  <a:pt x="3143" y="713"/>
                  <a:pt x="3178" y="705"/>
                  <a:pt x="3178" y="705"/>
                </a:cubicBezTo>
                <a:cubicBezTo>
                  <a:pt x="3200" y="673"/>
                  <a:pt x="3219" y="671"/>
                  <a:pt x="3254" y="654"/>
                </a:cubicBezTo>
                <a:cubicBezTo>
                  <a:pt x="3492" y="659"/>
                  <a:pt x="3683" y="667"/>
                  <a:pt x="3907" y="637"/>
                </a:cubicBezTo>
                <a:cubicBezTo>
                  <a:pt x="3940" y="626"/>
                  <a:pt x="3974" y="611"/>
                  <a:pt x="4008" y="603"/>
                </a:cubicBezTo>
                <a:cubicBezTo>
                  <a:pt x="4034" y="597"/>
                  <a:pt x="4105" y="590"/>
                  <a:pt x="4127" y="586"/>
                </a:cubicBezTo>
                <a:cubicBezTo>
                  <a:pt x="4161" y="580"/>
                  <a:pt x="4157" y="579"/>
                  <a:pt x="4186" y="569"/>
                </a:cubicBezTo>
                <a:cubicBezTo>
                  <a:pt x="4203" y="563"/>
                  <a:pt x="4237" y="553"/>
                  <a:pt x="4237" y="553"/>
                </a:cubicBezTo>
                <a:cubicBezTo>
                  <a:pt x="4254" y="542"/>
                  <a:pt x="4274" y="534"/>
                  <a:pt x="4288" y="519"/>
                </a:cubicBezTo>
                <a:cubicBezTo>
                  <a:pt x="4296" y="510"/>
                  <a:pt x="4303" y="499"/>
                  <a:pt x="4313" y="493"/>
                </a:cubicBezTo>
                <a:cubicBezTo>
                  <a:pt x="4331" y="483"/>
                  <a:pt x="4353" y="483"/>
                  <a:pt x="4372" y="476"/>
                </a:cubicBezTo>
                <a:cubicBezTo>
                  <a:pt x="4381" y="468"/>
                  <a:pt x="4391" y="461"/>
                  <a:pt x="4398" y="451"/>
                </a:cubicBezTo>
                <a:cubicBezTo>
                  <a:pt x="4402" y="445"/>
                  <a:pt x="4421" y="398"/>
                  <a:pt x="4432" y="392"/>
                </a:cubicBezTo>
                <a:cubicBezTo>
                  <a:pt x="4452" y="380"/>
                  <a:pt x="4477" y="382"/>
                  <a:pt x="4499" y="375"/>
                </a:cubicBezTo>
                <a:cubicBezTo>
                  <a:pt x="4508" y="369"/>
                  <a:pt x="4518" y="365"/>
                  <a:pt x="4525" y="358"/>
                </a:cubicBezTo>
                <a:cubicBezTo>
                  <a:pt x="4532" y="351"/>
                  <a:pt x="4533" y="338"/>
                  <a:pt x="4542" y="332"/>
                </a:cubicBezTo>
                <a:cubicBezTo>
                  <a:pt x="4569" y="314"/>
                  <a:pt x="4672" y="311"/>
                  <a:pt x="4703" y="307"/>
                </a:cubicBezTo>
                <a:cubicBezTo>
                  <a:pt x="4735" y="291"/>
                  <a:pt x="4732" y="291"/>
                  <a:pt x="4762" y="281"/>
                </a:cubicBezTo>
                <a:cubicBezTo>
                  <a:pt x="4779" y="275"/>
                  <a:pt x="4813" y="265"/>
                  <a:pt x="4813" y="265"/>
                </a:cubicBezTo>
                <a:cubicBezTo>
                  <a:pt x="4848" y="242"/>
                  <a:pt x="4881" y="227"/>
                  <a:pt x="4915" y="205"/>
                </a:cubicBezTo>
                <a:cubicBezTo>
                  <a:pt x="4937" y="171"/>
                  <a:pt x="4952" y="172"/>
                  <a:pt x="4991" y="163"/>
                </a:cubicBezTo>
                <a:cubicBezTo>
                  <a:pt x="5148" y="0"/>
                  <a:pt x="4746" y="118"/>
                  <a:pt x="4576" y="121"/>
                </a:cubicBezTo>
                <a:cubicBezTo>
                  <a:pt x="4465" y="155"/>
                  <a:pt x="4228" y="146"/>
                  <a:pt x="4228" y="146"/>
                </a:cubicBezTo>
                <a:cubicBezTo>
                  <a:pt x="4120" y="172"/>
                  <a:pt x="4244" y="144"/>
                  <a:pt x="3983" y="163"/>
                </a:cubicBezTo>
                <a:cubicBezTo>
                  <a:pt x="3930" y="167"/>
                  <a:pt x="3860" y="202"/>
                  <a:pt x="3805" y="214"/>
                </a:cubicBezTo>
                <a:cubicBezTo>
                  <a:pt x="3760" y="237"/>
                  <a:pt x="3728" y="269"/>
                  <a:pt x="3678" y="281"/>
                </a:cubicBezTo>
                <a:cubicBezTo>
                  <a:pt x="3607" y="335"/>
                  <a:pt x="3555" y="346"/>
                  <a:pt x="3466" y="358"/>
                </a:cubicBezTo>
                <a:cubicBezTo>
                  <a:pt x="3428" y="386"/>
                  <a:pt x="3384" y="403"/>
                  <a:pt x="3339" y="417"/>
                </a:cubicBezTo>
                <a:cubicBezTo>
                  <a:pt x="3305" y="440"/>
                  <a:pt x="3269" y="450"/>
                  <a:pt x="3229" y="459"/>
                </a:cubicBezTo>
                <a:cubicBezTo>
                  <a:pt x="3140" y="503"/>
                  <a:pt x="3058" y="520"/>
                  <a:pt x="2958" y="527"/>
                </a:cubicBezTo>
                <a:cubicBezTo>
                  <a:pt x="2799" y="569"/>
                  <a:pt x="3069" y="500"/>
                  <a:pt x="2577" y="544"/>
                </a:cubicBezTo>
                <a:cubicBezTo>
                  <a:pt x="2565" y="545"/>
                  <a:pt x="2562" y="565"/>
                  <a:pt x="2551" y="569"/>
                </a:cubicBezTo>
                <a:cubicBezTo>
                  <a:pt x="2534" y="575"/>
                  <a:pt x="2394" y="586"/>
                  <a:pt x="2390" y="586"/>
                </a:cubicBezTo>
                <a:cubicBezTo>
                  <a:pt x="2177" y="663"/>
                  <a:pt x="2034" y="593"/>
                  <a:pt x="1857" y="536"/>
                </a:cubicBezTo>
                <a:cubicBezTo>
                  <a:pt x="1806" y="485"/>
                  <a:pt x="1731" y="469"/>
                  <a:pt x="1670" y="434"/>
                </a:cubicBezTo>
                <a:cubicBezTo>
                  <a:pt x="1579" y="382"/>
                  <a:pt x="1482" y="355"/>
                  <a:pt x="1382" y="324"/>
                </a:cubicBezTo>
                <a:cubicBezTo>
                  <a:pt x="1351" y="314"/>
                  <a:pt x="1329" y="292"/>
                  <a:pt x="1298" y="281"/>
                </a:cubicBezTo>
                <a:cubicBezTo>
                  <a:pt x="1270" y="271"/>
                  <a:pt x="1241" y="265"/>
                  <a:pt x="1213" y="256"/>
                </a:cubicBezTo>
                <a:cubicBezTo>
                  <a:pt x="979" y="266"/>
                  <a:pt x="900" y="271"/>
                  <a:pt x="645" y="265"/>
                </a:cubicBezTo>
                <a:cubicBezTo>
                  <a:pt x="461" y="237"/>
                  <a:pt x="271" y="296"/>
                  <a:pt x="112" y="188"/>
                </a:cubicBezTo>
                <a:cubicBezTo>
                  <a:pt x="98" y="148"/>
                  <a:pt x="54" y="135"/>
                  <a:pt x="10" y="163"/>
                </a:cubicBezTo>
                <a:cubicBezTo>
                  <a:pt x="0" y="169"/>
                  <a:pt x="10" y="186"/>
                  <a:pt x="10" y="197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2845" name="AutoShape 77"/>
          <p:cNvSpPr>
            <a:spLocks noChangeArrowheads="1"/>
          </p:cNvSpPr>
          <p:nvPr/>
        </p:nvSpPr>
        <p:spPr bwMode="auto">
          <a:xfrm rot="10344321">
            <a:off x="2195513" y="3716338"/>
            <a:ext cx="719137" cy="576262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46" name="AutoShape 78"/>
          <p:cNvSpPr>
            <a:spLocks noChangeArrowheads="1"/>
          </p:cNvSpPr>
          <p:nvPr/>
        </p:nvSpPr>
        <p:spPr bwMode="auto">
          <a:xfrm rot="10344321">
            <a:off x="1692275" y="4221163"/>
            <a:ext cx="719138" cy="576262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47" name="AutoShape 79"/>
          <p:cNvSpPr>
            <a:spLocks noChangeArrowheads="1"/>
          </p:cNvSpPr>
          <p:nvPr/>
        </p:nvSpPr>
        <p:spPr bwMode="auto">
          <a:xfrm>
            <a:off x="5003800" y="3644900"/>
            <a:ext cx="576263" cy="576263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48" name="AutoShape 80"/>
          <p:cNvSpPr>
            <a:spLocks noChangeArrowheads="1"/>
          </p:cNvSpPr>
          <p:nvPr/>
        </p:nvSpPr>
        <p:spPr bwMode="auto">
          <a:xfrm>
            <a:off x="6156325" y="3716338"/>
            <a:ext cx="576263" cy="576262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49" name="AutoShape 81"/>
          <p:cNvSpPr>
            <a:spLocks noChangeArrowheads="1"/>
          </p:cNvSpPr>
          <p:nvPr/>
        </p:nvSpPr>
        <p:spPr bwMode="auto">
          <a:xfrm>
            <a:off x="6804025" y="42926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50" name="AutoShape 82"/>
          <p:cNvSpPr>
            <a:spLocks noChangeArrowheads="1"/>
          </p:cNvSpPr>
          <p:nvPr/>
        </p:nvSpPr>
        <p:spPr bwMode="auto">
          <a:xfrm>
            <a:off x="7164388" y="42926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51" name="AutoShape 83"/>
          <p:cNvSpPr>
            <a:spLocks noChangeArrowheads="1"/>
          </p:cNvSpPr>
          <p:nvPr/>
        </p:nvSpPr>
        <p:spPr bwMode="auto">
          <a:xfrm>
            <a:off x="1403350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52" name="AutoShape 84"/>
          <p:cNvSpPr>
            <a:spLocks noChangeArrowheads="1"/>
          </p:cNvSpPr>
          <p:nvPr/>
        </p:nvSpPr>
        <p:spPr bwMode="auto">
          <a:xfrm>
            <a:off x="1763713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53" name="AutoShape 85"/>
          <p:cNvSpPr>
            <a:spLocks noChangeArrowheads="1"/>
          </p:cNvSpPr>
          <p:nvPr/>
        </p:nvSpPr>
        <p:spPr bwMode="auto">
          <a:xfrm>
            <a:off x="18351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54" name="AutoShape 86"/>
          <p:cNvSpPr>
            <a:spLocks noChangeArrowheads="1"/>
          </p:cNvSpPr>
          <p:nvPr/>
        </p:nvSpPr>
        <p:spPr bwMode="auto">
          <a:xfrm>
            <a:off x="7556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55" name="AutoShape 87"/>
          <p:cNvSpPr>
            <a:spLocks noChangeArrowheads="1"/>
          </p:cNvSpPr>
          <p:nvPr/>
        </p:nvSpPr>
        <p:spPr bwMode="auto">
          <a:xfrm>
            <a:off x="97155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56" name="AutoShape 88"/>
          <p:cNvSpPr>
            <a:spLocks noChangeArrowheads="1"/>
          </p:cNvSpPr>
          <p:nvPr/>
        </p:nvSpPr>
        <p:spPr bwMode="auto">
          <a:xfrm>
            <a:off x="1187450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57" name="AutoShape 89"/>
          <p:cNvSpPr>
            <a:spLocks noChangeArrowheads="1"/>
          </p:cNvSpPr>
          <p:nvPr/>
        </p:nvSpPr>
        <p:spPr bwMode="auto">
          <a:xfrm>
            <a:off x="140335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58" name="AutoShape 90"/>
          <p:cNvSpPr>
            <a:spLocks noChangeArrowheads="1"/>
          </p:cNvSpPr>
          <p:nvPr/>
        </p:nvSpPr>
        <p:spPr bwMode="auto">
          <a:xfrm>
            <a:off x="161925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59" name="AutoShape 91"/>
          <p:cNvSpPr>
            <a:spLocks noChangeArrowheads="1"/>
          </p:cNvSpPr>
          <p:nvPr/>
        </p:nvSpPr>
        <p:spPr bwMode="auto">
          <a:xfrm>
            <a:off x="900113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60" name="AutoShape 92"/>
          <p:cNvSpPr>
            <a:spLocks noChangeArrowheads="1"/>
          </p:cNvSpPr>
          <p:nvPr/>
        </p:nvSpPr>
        <p:spPr bwMode="auto">
          <a:xfrm>
            <a:off x="755650" y="28527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61" name="AutoShape 93"/>
          <p:cNvSpPr>
            <a:spLocks noChangeArrowheads="1"/>
          </p:cNvSpPr>
          <p:nvPr/>
        </p:nvSpPr>
        <p:spPr bwMode="auto">
          <a:xfrm>
            <a:off x="1331913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62" name="AutoShape 94"/>
          <p:cNvSpPr>
            <a:spLocks noChangeArrowheads="1"/>
          </p:cNvSpPr>
          <p:nvPr/>
        </p:nvSpPr>
        <p:spPr bwMode="auto">
          <a:xfrm>
            <a:off x="14033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63" name="AutoShape 95"/>
          <p:cNvSpPr>
            <a:spLocks noChangeArrowheads="1"/>
          </p:cNvSpPr>
          <p:nvPr/>
        </p:nvSpPr>
        <p:spPr bwMode="auto">
          <a:xfrm>
            <a:off x="2195513" y="32845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64" name="AutoShape 96"/>
          <p:cNvSpPr>
            <a:spLocks noChangeArrowheads="1"/>
          </p:cNvSpPr>
          <p:nvPr/>
        </p:nvSpPr>
        <p:spPr bwMode="auto">
          <a:xfrm>
            <a:off x="1979613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65" name="AutoShape 97"/>
          <p:cNvSpPr>
            <a:spLocks noChangeArrowheads="1"/>
          </p:cNvSpPr>
          <p:nvPr/>
        </p:nvSpPr>
        <p:spPr bwMode="auto">
          <a:xfrm>
            <a:off x="2195513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66" name="AutoShape 98"/>
          <p:cNvSpPr>
            <a:spLocks noChangeArrowheads="1"/>
          </p:cNvSpPr>
          <p:nvPr/>
        </p:nvSpPr>
        <p:spPr bwMode="auto">
          <a:xfrm>
            <a:off x="79565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67" name="AutoShape 99"/>
          <p:cNvSpPr>
            <a:spLocks noChangeArrowheads="1"/>
          </p:cNvSpPr>
          <p:nvPr/>
        </p:nvSpPr>
        <p:spPr bwMode="auto">
          <a:xfrm>
            <a:off x="7596188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68" name="AutoShape 100"/>
          <p:cNvSpPr>
            <a:spLocks noChangeArrowheads="1"/>
          </p:cNvSpPr>
          <p:nvPr/>
        </p:nvSpPr>
        <p:spPr bwMode="auto">
          <a:xfrm>
            <a:off x="5867400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69" name="AutoShape 101"/>
          <p:cNvSpPr>
            <a:spLocks noChangeArrowheads="1"/>
          </p:cNvSpPr>
          <p:nvPr/>
        </p:nvSpPr>
        <p:spPr bwMode="auto">
          <a:xfrm>
            <a:off x="6083300" y="3357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70" name="AutoShape 102"/>
          <p:cNvSpPr>
            <a:spLocks noChangeArrowheads="1"/>
          </p:cNvSpPr>
          <p:nvPr/>
        </p:nvSpPr>
        <p:spPr bwMode="auto">
          <a:xfrm>
            <a:off x="6804025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71" name="AutoShape 103"/>
          <p:cNvSpPr>
            <a:spLocks noChangeArrowheads="1"/>
          </p:cNvSpPr>
          <p:nvPr/>
        </p:nvSpPr>
        <p:spPr bwMode="auto">
          <a:xfrm>
            <a:off x="7380288" y="32845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72" name="AutoShape 104"/>
          <p:cNvSpPr>
            <a:spLocks noChangeArrowheads="1"/>
          </p:cNvSpPr>
          <p:nvPr/>
        </p:nvSpPr>
        <p:spPr bwMode="auto">
          <a:xfrm>
            <a:off x="673100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73" name="AutoShape 105"/>
          <p:cNvSpPr>
            <a:spLocks noChangeArrowheads="1"/>
          </p:cNvSpPr>
          <p:nvPr/>
        </p:nvSpPr>
        <p:spPr bwMode="auto">
          <a:xfrm>
            <a:off x="7667625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74" name="AutoShape 106"/>
          <p:cNvSpPr>
            <a:spLocks noChangeArrowheads="1"/>
          </p:cNvSpPr>
          <p:nvPr/>
        </p:nvSpPr>
        <p:spPr bwMode="auto">
          <a:xfrm>
            <a:off x="7092950" y="39338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75" name="AutoShape 107"/>
          <p:cNvSpPr>
            <a:spLocks noChangeArrowheads="1"/>
          </p:cNvSpPr>
          <p:nvPr/>
        </p:nvSpPr>
        <p:spPr bwMode="auto">
          <a:xfrm>
            <a:off x="2627313" y="29972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76" name="AutoShape 108"/>
          <p:cNvSpPr>
            <a:spLocks noChangeArrowheads="1"/>
          </p:cNvSpPr>
          <p:nvPr/>
        </p:nvSpPr>
        <p:spPr bwMode="auto">
          <a:xfrm>
            <a:off x="2843213" y="32131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77" name="AutoShape 109"/>
          <p:cNvSpPr>
            <a:spLocks noChangeArrowheads="1"/>
          </p:cNvSpPr>
          <p:nvPr/>
        </p:nvSpPr>
        <p:spPr bwMode="auto">
          <a:xfrm>
            <a:off x="7740650" y="3213100"/>
            <a:ext cx="576263" cy="576263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2878" name="AutoShape 110"/>
          <p:cNvSpPr>
            <a:spLocks noChangeArrowheads="1"/>
          </p:cNvSpPr>
          <p:nvPr/>
        </p:nvSpPr>
        <p:spPr bwMode="auto">
          <a:xfrm rot="10344321">
            <a:off x="971550" y="3068638"/>
            <a:ext cx="719138" cy="576262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55759" name="Text Box 111"/>
          <p:cNvSpPr txBox="1">
            <a:spLocks noChangeArrowheads="1"/>
          </p:cNvSpPr>
          <p:nvPr/>
        </p:nvSpPr>
        <p:spPr bwMode="auto">
          <a:xfrm>
            <a:off x="1331913" y="561975"/>
            <a:ext cx="5472112" cy="12827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بالا =</a:t>
            </a:r>
            <a:r>
              <a:rPr lang="en-US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epidemic</a:t>
            </a:r>
            <a:endParaRPr lang="fa-IR" sz="2400" b="1" u="sng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(شیوع بیش از 10%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شیوع بیش از 1% در جامعه عمومی (زنان باردار )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reeform 2"/>
          <p:cNvSpPr>
            <a:spLocks/>
          </p:cNvSpPr>
          <p:nvPr/>
        </p:nvSpPr>
        <p:spPr bwMode="auto">
          <a:xfrm>
            <a:off x="430213" y="1700213"/>
            <a:ext cx="8713787" cy="4462462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795" name="Freeform 3"/>
          <p:cNvSpPr>
            <a:spLocks/>
          </p:cNvSpPr>
          <p:nvPr/>
        </p:nvSpPr>
        <p:spPr bwMode="auto">
          <a:xfrm>
            <a:off x="3563938" y="3284538"/>
            <a:ext cx="1295400" cy="1366837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hlink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39957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40671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43561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37084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42846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3995738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05" name="AutoShape 13"/>
          <p:cNvSpPr>
            <a:spLocks noChangeArrowheads="1"/>
          </p:cNvSpPr>
          <p:nvPr/>
        </p:nvSpPr>
        <p:spPr bwMode="auto">
          <a:xfrm>
            <a:off x="414020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3276600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3419475" y="5084763"/>
            <a:ext cx="358775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V="1">
            <a:off x="4572000" y="4508500"/>
            <a:ext cx="6477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>
            <a:off x="4643438" y="5157788"/>
            <a:ext cx="865187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3995738" y="5229225"/>
            <a:ext cx="142875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11" name="AutoShape 19"/>
          <p:cNvSpPr>
            <a:spLocks noChangeArrowheads="1"/>
          </p:cNvSpPr>
          <p:nvPr/>
        </p:nvSpPr>
        <p:spPr bwMode="auto">
          <a:xfrm>
            <a:off x="29876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12" name="AutoShape 20"/>
          <p:cNvSpPr>
            <a:spLocks noChangeArrowheads="1"/>
          </p:cNvSpPr>
          <p:nvPr/>
        </p:nvSpPr>
        <p:spPr bwMode="auto">
          <a:xfrm>
            <a:off x="31321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13" name="AutoShape 21"/>
          <p:cNvSpPr>
            <a:spLocks noChangeArrowheads="1"/>
          </p:cNvSpPr>
          <p:nvPr/>
        </p:nvSpPr>
        <p:spPr bwMode="auto">
          <a:xfrm>
            <a:off x="40671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14" name="AutoShape 22"/>
          <p:cNvSpPr>
            <a:spLocks noChangeArrowheads="1"/>
          </p:cNvSpPr>
          <p:nvPr/>
        </p:nvSpPr>
        <p:spPr bwMode="auto">
          <a:xfrm>
            <a:off x="5580063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15" name="AutoShape 23"/>
          <p:cNvSpPr>
            <a:spLocks noChangeArrowheads="1"/>
          </p:cNvSpPr>
          <p:nvPr/>
        </p:nvSpPr>
        <p:spPr bwMode="auto">
          <a:xfrm>
            <a:off x="529272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16" name="AutoShape 24"/>
          <p:cNvSpPr>
            <a:spLocks noChangeArrowheads="1"/>
          </p:cNvSpPr>
          <p:nvPr/>
        </p:nvSpPr>
        <p:spPr bwMode="auto">
          <a:xfrm>
            <a:off x="45005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17" name="AutoShape 25"/>
          <p:cNvSpPr>
            <a:spLocks noChangeArrowheads="1"/>
          </p:cNvSpPr>
          <p:nvPr/>
        </p:nvSpPr>
        <p:spPr bwMode="auto">
          <a:xfrm>
            <a:off x="44275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18" name="AutoShape 26"/>
          <p:cNvSpPr>
            <a:spLocks noChangeArrowheads="1"/>
          </p:cNvSpPr>
          <p:nvPr/>
        </p:nvSpPr>
        <p:spPr bwMode="auto">
          <a:xfrm>
            <a:off x="4211638" y="515778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19" name="AutoShape 27"/>
          <p:cNvSpPr>
            <a:spLocks noChangeArrowheads="1"/>
          </p:cNvSpPr>
          <p:nvPr/>
        </p:nvSpPr>
        <p:spPr bwMode="auto">
          <a:xfrm>
            <a:off x="37798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20" name="AutoShape 28"/>
          <p:cNvSpPr>
            <a:spLocks noChangeArrowheads="1"/>
          </p:cNvSpPr>
          <p:nvPr/>
        </p:nvSpPr>
        <p:spPr bwMode="auto">
          <a:xfrm>
            <a:off x="3563938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21" name="AutoShape 29"/>
          <p:cNvSpPr>
            <a:spLocks noChangeArrowheads="1"/>
          </p:cNvSpPr>
          <p:nvPr/>
        </p:nvSpPr>
        <p:spPr bwMode="auto">
          <a:xfrm>
            <a:off x="3924300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22" name="AutoShape 30"/>
          <p:cNvSpPr>
            <a:spLocks noChangeArrowheads="1"/>
          </p:cNvSpPr>
          <p:nvPr/>
        </p:nvSpPr>
        <p:spPr bwMode="auto">
          <a:xfrm>
            <a:off x="39957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23" name="AutoShape 31"/>
          <p:cNvSpPr>
            <a:spLocks noChangeArrowheads="1"/>
          </p:cNvSpPr>
          <p:nvPr/>
        </p:nvSpPr>
        <p:spPr bwMode="auto">
          <a:xfrm>
            <a:off x="4211638" y="50847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24" name="AutoShape 32"/>
          <p:cNvSpPr>
            <a:spLocks noChangeArrowheads="1"/>
          </p:cNvSpPr>
          <p:nvPr/>
        </p:nvSpPr>
        <p:spPr bwMode="auto">
          <a:xfrm>
            <a:off x="4284663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25" name="AutoShape 33"/>
          <p:cNvSpPr>
            <a:spLocks noChangeArrowheads="1"/>
          </p:cNvSpPr>
          <p:nvPr/>
        </p:nvSpPr>
        <p:spPr bwMode="auto">
          <a:xfrm>
            <a:off x="3851275" y="45085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26" name="AutoShape 34"/>
          <p:cNvSpPr>
            <a:spLocks noChangeArrowheads="1"/>
          </p:cNvSpPr>
          <p:nvPr/>
        </p:nvSpPr>
        <p:spPr bwMode="auto">
          <a:xfrm>
            <a:off x="3635375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27" name="AutoShape 35"/>
          <p:cNvSpPr>
            <a:spLocks noChangeArrowheads="1"/>
          </p:cNvSpPr>
          <p:nvPr/>
        </p:nvSpPr>
        <p:spPr bwMode="auto">
          <a:xfrm>
            <a:off x="3779838" y="42418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28" name="AutoShape 36"/>
          <p:cNvSpPr>
            <a:spLocks noChangeArrowheads="1"/>
          </p:cNvSpPr>
          <p:nvPr/>
        </p:nvSpPr>
        <p:spPr bwMode="auto">
          <a:xfrm>
            <a:off x="41402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29" name="AutoShape 37"/>
          <p:cNvSpPr>
            <a:spLocks noChangeArrowheads="1"/>
          </p:cNvSpPr>
          <p:nvPr/>
        </p:nvSpPr>
        <p:spPr bwMode="auto">
          <a:xfrm>
            <a:off x="4500563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30" name="AutoShape 38"/>
          <p:cNvSpPr>
            <a:spLocks noChangeArrowheads="1"/>
          </p:cNvSpPr>
          <p:nvPr/>
        </p:nvSpPr>
        <p:spPr bwMode="auto">
          <a:xfrm>
            <a:off x="4500563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31" name="Line 39"/>
          <p:cNvSpPr>
            <a:spLocks noChangeShapeType="1"/>
          </p:cNvSpPr>
          <p:nvPr/>
        </p:nvSpPr>
        <p:spPr bwMode="auto">
          <a:xfrm flipV="1">
            <a:off x="5508625" y="4365625"/>
            <a:ext cx="719138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32" name="Line 40"/>
          <p:cNvSpPr>
            <a:spLocks noChangeShapeType="1"/>
          </p:cNvSpPr>
          <p:nvPr/>
        </p:nvSpPr>
        <p:spPr bwMode="auto">
          <a:xfrm flipH="1">
            <a:off x="2555875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33" name="Line 41"/>
          <p:cNvSpPr>
            <a:spLocks noChangeShapeType="1"/>
          </p:cNvSpPr>
          <p:nvPr/>
        </p:nvSpPr>
        <p:spPr bwMode="auto">
          <a:xfrm flipH="1">
            <a:off x="2700338" y="5300663"/>
            <a:ext cx="358775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34" name="Line 42"/>
          <p:cNvSpPr>
            <a:spLocks noChangeShapeType="1"/>
          </p:cNvSpPr>
          <p:nvPr/>
        </p:nvSpPr>
        <p:spPr bwMode="auto">
          <a:xfrm flipV="1">
            <a:off x="5867400" y="4941888"/>
            <a:ext cx="6492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35" name="Line 43"/>
          <p:cNvSpPr>
            <a:spLocks noChangeShapeType="1"/>
          </p:cNvSpPr>
          <p:nvPr/>
        </p:nvSpPr>
        <p:spPr bwMode="auto">
          <a:xfrm flipH="1" flipV="1">
            <a:off x="3059113" y="4149725"/>
            <a:ext cx="64770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36" name="AutoShape 44"/>
          <p:cNvSpPr>
            <a:spLocks noChangeArrowheads="1"/>
          </p:cNvSpPr>
          <p:nvPr/>
        </p:nvSpPr>
        <p:spPr bwMode="auto">
          <a:xfrm>
            <a:off x="2771775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37" name="AutoShape 45"/>
          <p:cNvSpPr>
            <a:spLocks noChangeArrowheads="1"/>
          </p:cNvSpPr>
          <p:nvPr/>
        </p:nvSpPr>
        <p:spPr bwMode="auto">
          <a:xfrm>
            <a:off x="2555875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38" name="AutoShape 46"/>
          <p:cNvSpPr>
            <a:spLocks noChangeArrowheads="1"/>
          </p:cNvSpPr>
          <p:nvPr/>
        </p:nvSpPr>
        <p:spPr bwMode="auto">
          <a:xfrm>
            <a:off x="2411413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39" name="AutoShape 47"/>
          <p:cNvSpPr>
            <a:spLocks noChangeArrowheads="1"/>
          </p:cNvSpPr>
          <p:nvPr/>
        </p:nvSpPr>
        <p:spPr bwMode="auto">
          <a:xfrm>
            <a:off x="5867400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40" name="AutoShape 48"/>
          <p:cNvSpPr>
            <a:spLocks noChangeArrowheads="1"/>
          </p:cNvSpPr>
          <p:nvPr/>
        </p:nvSpPr>
        <p:spPr bwMode="auto">
          <a:xfrm>
            <a:off x="6588125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41" name="Line 49"/>
          <p:cNvSpPr>
            <a:spLocks noChangeShapeType="1"/>
          </p:cNvSpPr>
          <p:nvPr/>
        </p:nvSpPr>
        <p:spPr bwMode="auto">
          <a:xfrm flipV="1">
            <a:off x="5580063" y="4005263"/>
            <a:ext cx="360362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42" name="AutoShape 50"/>
          <p:cNvSpPr>
            <a:spLocks noChangeArrowheads="1"/>
          </p:cNvSpPr>
          <p:nvPr/>
        </p:nvSpPr>
        <p:spPr bwMode="auto">
          <a:xfrm>
            <a:off x="62277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43" name="Freeform 51"/>
          <p:cNvSpPr>
            <a:spLocks/>
          </p:cNvSpPr>
          <p:nvPr/>
        </p:nvSpPr>
        <p:spPr bwMode="auto">
          <a:xfrm>
            <a:off x="3563938" y="3284538"/>
            <a:ext cx="1295400" cy="1366837"/>
          </a:xfrm>
          <a:custGeom>
            <a:avLst/>
            <a:gdLst>
              <a:gd name="T0" fmla="*/ 2147483647 w 4892"/>
              <a:gd name="T1" fmla="*/ 0 h 952"/>
              <a:gd name="T2" fmla="*/ 2147483647 w 4892"/>
              <a:gd name="T3" fmla="*/ 2147483647 h 952"/>
              <a:gd name="T4" fmla="*/ 2147483647 w 4892"/>
              <a:gd name="T5" fmla="*/ 2147483647 h 952"/>
              <a:gd name="T6" fmla="*/ 2147483647 w 4892"/>
              <a:gd name="T7" fmla="*/ 0 h 952"/>
              <a:gd name="T8" fmla="*/ 0 60000 65536"/>
              <a:gd name="T9" fmla="*/ 0 60000 65536"/>
              <a:gd name="T10" fmla="*/ 0 60000 65536"/>
              <a:gd name="T11" fmla="*/ 0 60000 65536"/>
              <a:gd name="T12" fmla="*/ 0 w 4892"/>
              <a:gd name="T13" fmla="*/ 0 h 952"/>
              <a:gd name="T14" fmla="*/ 4892 w 4892"/>
              <a:gd name="T15" fmla="*/ 952 h 9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2" h="952">
                <a:moveTo>
                  <a:pt x="257" y="0"/>
                </a:moveTo>
                <a:cubicBezTo>
                  <a:pt x="128" y="340"/>
                  <a:pt x="0" y="680"/>
                  <a:pt x="665" y="816"/>
                </a:cubicBezTo>
                <a:cubicBezTo>
                  <a:pt x="1330" y="952"/>
                  <a:pt x="3606" y="952"/>
                  <a:pt x="4249" y="816"/>
                </a:cubicBezTo>
                <a:cubicBezTo>
                  <a:pt x="4892" y="680"/>
                  <a:pt x="4706" y="340"/>
                  <a:pt x="4521" y="0"/>
                </a:cubicBezTo>
              </a:path>
            </a:pathLst>
          </a:custGeom>
          <a:solidFill>
            <a:schemeClr val="bg1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44" name="AutoShape 52"/>
          <p:cNvSpPr>
            <a:spLocks noChangeArrowheads="1"/>
          </p:cNvSpPr>
          <p:nvPr/>
        </p:nvSpPr>
        <p:spPr bwMode="auto">
          <a:xfrm>
            <a:off x="2555875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45" name="AutoShape 53"/>
          <p:cNvSpPr>
            <a:spLocks noChangeArrowheads="1"/>
          </p:cNvSpPr>
          <p:nvPr/>
        </p:nvSpPr>
        <p:spPr bwMode="auto">
          <a:xfrm>
            <a:off x="2771775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46" name="AutoShape 54"/>
          <p:cNvSpPr>
            <a:spLocks noChangeArrowheads="1"/>
          </p:cNvSpPr>
          <p:nvPr/>
        </p:nvSpPr>
        <p:spPr bwMode="auto">
          <a:xfrm>
            <a:off x="2987675" y="52292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47" name="AutoShape 55"/>
          <p:cNvSpPr>
            <a:spLocks noChangeArrowheads="1"/>
          </p:cNvSpPr>
          <p:nvPr/>
        </p:nvSpPr>
        <p:spPr bwMode="auto">
          <a:xfrm>
            <a:off x="320357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48" name="AutoShape 56"/>
          <p:cNvSpPr>
            <a:spLocks noChangeArrowheads="1"/>
          </p:cNvSpPr>
          <p:nvPr/>
        </p:nvSpPr>
        <p:spPr bwMode="auto">
          <a:xfrm>
            <a:off x="34194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49" name="AutoShape 57"/>
          <p:cNvSpPr>
            <a:spLocks noChangeArrowheads="1"/>
          </p:cNvSpPr>
          <p:nvPr/>
        </p:nvSpPr>
        <p:spPr bwMode="auto">
          <a:xfrm>
            <a:off x="5508625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50" name="AutoShape 58"/>
          <p:cNvSpPr>
            <a:spLocks noChangeArrowheads="1"/>
          </p:cNvSpPr>
          <p:nvPr/>
        </p:nvSpPr>
        <p:spPr bwMode="auto">
          <a:xfrm>
            <a:off x="4932363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51" name="AutoShape 59"/>
          <p:cNvSpPr>
            <a:spLocks noChangeArrowheads="1"/>
          </p:cNvSpPr>
          <p:nvPr/>
        </p:nvSpPr>
        <p:spPr bwMode="auto">
          <a:xfrm>
            <a:off x="4643438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52" name="AutoShape 60"/>
          <p:cNvSpPr>
            <a:spLocks noChangeArrowheads="1"/>
          </p:cNvSpPr>
          <p:nvPr/>
        </p:nvSpPr>
        <p:spPr bwMode="auto">
          <a:xfrm>
            <a:off x="5292725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53" name="AutoShape 61"/>
          <p:cNvSpPr>
            <a:spLocks noChangeArrowheads="1"/>
          </p:cNvSpPr>
          <p:nvPr/>
        </p:nvSpPr>
        <p:spPr bwMode="auto">
          <a:xfrm>
            <a:off x="5940425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54" name="AutoShape 62"/>
          <p:cNvSpPr>
            <a:spLocks noChangeArrowheads="1"/>
          </p:cNvSpPr>
          <p:nvPr/>
        </p:nvSpPr>
        <p:spPr bwMode="auto">
          <a:xfrm>
            <a:off x="6156325" y="5516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55" name="AutoShape 63"/>
          <p:cNvSpPr>
            <a:spLocks noChangeArrowheads="1"/>
          </p:cNvSpPr>
          <p:nvPr/>
        </p:nvSpPr>
        <p:spPr bwMode="auto">
          <a:xfrm>
            <a:off x="550862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56" name="AutoShape 64"/>
          <p:cNvSpPr>
            <a:spLocks noChangeArrowheads="1"/>
          </p:cNvSpPr>
          <p:nvPr/>
        </p:nvSpPr>
        <p:spPr bwMode="auto">
          <a:xfrm>
            <a:off x="50038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57" name="AutoShape 65"/>
          <p:cNvSpPr>
            <a:spLocks noChangeArrowheads="1"/>
          </p:cNvSpPr>
          <p:nvPr/>
        </p:nvSpPr>
        <p:spPr bwMode="auto">
          <a:xfrm>
            <a:off x="5867400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58" name="Line 66"/>
          <p:cNvSpPr>
            <a:spLocks noChangeShapeType="1"/>
          </p:cNvSpPr>
          <p:nvPr/>
        </p:nvSpPr>
        <p:spPr bwMode="auto">
          <a:xfrm flipV="1">
            <a:off x="4787900" y="4868863"/>
            <a:ext cx="64770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59" name="Line 67"/>
          <p:cNvSpPr>
            <a:spLocks noChangeShapeType="1"/>
          </p:cNvSpPr>
          <p:nvPr/>
        </p:nvSpPr>
        <p:spPr bwMode="auto">
          <a:xfrm>
            <a:off x="4356100" y="5229225"/>
            <a:ext cx="576263" cy="2873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60" name="Line 68"/>
          <p:cNvSpPr>
            <a:spLocks noChangeShapeType="1"/>
          </p:cNvSpPr>
          <p:nvPr/>
        </p:nvSpPr>
        <p:spPr bwMode="auto">
          <a:xfrm flipH="1">
            <a:off x="3276600" y="4797425"/>
            <a:ext cx="358775" cy="1444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61" name="Line 69"/>
          <p:cNvSpPr>
            <a:spLocks noChangeShapeType="1"/>
          </p:cNvSpPr>
          <p:nvPr/>
        </p:nvSpPr>
        <p:spPr bwMode="auto">
          <a:xfrm flipH="1" flipV="1">
            <a:off x="3059113" y="4437063"/>
            <a:ext cx="649287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62" name="Line 70"/>
          <p:cNvSpPr>
            <a:spLocks noChangeShapeType="1"/>
          </p:cNvSpPr>
          <p:nvPr/>
        </p:nvSpPr>
        <p:spPr bwMode="auto">
          <a:xfrm flipH="1">
            <a:off x="3563938" y="5157788"/>
            <a:ext cx="287337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63" name="Line 71"/>
          <p:cNvSpPr>
            <a:spLocks noChangeShapeType="1"/>
          </p:cNvSpPr>
          <p:nvPr/>
        </p:nvSpPr>
        <p:spPr bwMode="auto">
          <a:xfrm>
            <a:off x="4356100" y="5300663"/>
            <a:ext cx="2174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64" name="AutoShape 72"/>
          <p:cNvSpPr>
            <a:spLocks noChangeArrowheads="1"/>
          </p:cNvSpPr>
          <p:nvPr/>
        </p:nvSpPr>
        <p:spPr bwMode="auto">
          <a:xfrm>
            <a:off x="529272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65" name="AutoShape 73"/>
          <p:cNvSpPr>
            <a:spLocks noChangeArrowheads="1"/>
          </p:cNvSpPr>
          <p:nvPr/>
        </p:nvSpPr>
        <p:spPr bwMode="auto">
          <a:xfrm>
            <a:off x="5795963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66" name="AutoShape 74"/>
          <p:cNvSpPr>
            <a:spLocks noChangeArrowheads="1"/>
          </p:cNvSpPr>
          <p:nvPr/>
        </p:nvSpPr>
        <p:spPr bwMode="auto">
          <a:xfrm rot="10344321">
            <a:off x="3059113" y="3213100"/>
            <a:ext cx="719137" cy="576263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67" name="AutoShape 75"/>
          <p:cNvSpPr>
            <a:spLocks noChangeArrowheads="1"/>
          </p:cNvSpPr>
          <p:nvPr/>
        </p:nvSpPr>
        <p:spPr bwMode="auto">
          <a:xfrm>
            <a:off x="4643438" y="3068638"/>
            <a:ext cx="576262" cy="576262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68" name="Freeform 76"/>
          <p:cNvSpPr>
            <a:spLocks/>
          </p:cNvSpPr>
          <p:nvPr/>
        </p:nvSpPr>
        <p:spPr bwMode="auto">
          <a:xfrm>
            <a:off x="827088" y="4725988"/>
            <a:ext cx="7956550" cy="1439862"/>
          </a:xfrm>
          <a:custGeom>
            <a:avLst/>
            <a:gdLst>
              <a:gd name="T0" fmla="*/ 2147483647 w 5148"/>
              <a:gd name="T1" fmla="*/ 2147483647 h 832"/>
              <a:gd name="T2" fmla="*/ 2147483647 w 5148"/>
              <a:gd name="T3" fmla="*/ 2147483647 h 832"/>
              <a:gd name="T4" fmla="*/ 2147483647 w 5148"/>
              <a:gd name="T5" fmla="*/ 2147483647 h 832"/>
              <a:gd name="T6" fmla="*/ 2147483647 w 5148"/>
              <a:gd name="T7" fmla="*/ 2147483647 h 832"/>
              <a:gd name="T8" fmla="*/ 2147483647 w 5148"/>
              <a:gd name="T9" fmla="*/ 2147483647 h 832"/>
              <a:gd name="T10" fmla="*/ 2147483647 w 5148"/>
              <a:gd name="T11" fmla="*/ 2147483647 h 832"/>
              <a:gd name="T12" fmla="*/ 2147483647 w 5148"/>
              <a:gd name="T13" fmla="*/ 2147483647 h 832"/>
              <a:gd name="T14" fmla="*/ 2147483647 w 5148"/>
              <a:gd name="T15" fmla="*/ 2147483647 h 832"/>
              <a:gd name="T16" fmla="*/ 2147483647 w 5148"/>
              <a:gd name="T17" fmla="*/ 2147483647 h 832"/>
              <a:gd name="T18" fmla="*/ 2147483647 w 5148"/>
              <a:gd name="T19" fmla="*/ 2147483647 h 832"/>
              <a:gd name="T20" fmla="*/ 2147483647 w 5148"/>
              <a:gd name="T21" fmla="*/ 2147483647 h 832"/>
              <a:gd name="T22" fmla="*/ 2147483647 w 5148"/>
              <a:gd name="T23" fmla="*/ 2147483647 h 832"/>
              <a:gd name="T24" fmla="*/ 2147483647 w 5148"/>
              <a:gd name="T25" fmla="*/ 2147483647 h 832"/>
              <a:gd name="T26" fmla="*/ 2147483647 w 5148"/>
              <a:gd name="T27" fmla="*/ 2147483647 h 832"/>
              <a:gd name="T28" fmla="*/ 2147483647 w 5148"/>
              <a:gd name="T29" fmla="*/ 2147483647 h 832"/>
              <a:gd name="T30" fmla="*/ 2147483647 w 5148"/>
              <a:gd name="T31" fmla="*/ 2147483647 h 832"/>
              <a:gd name="T32" fmla="*/ 2147483647 w 5148"/>
              <a:gd name="T33" fmla="*/ 2147483647 h 832"/>
              <a:gd name="T34" fmla="*/ 2147483647 w 5148"/>
              <a:gd name="T35" fmla="*/ 2147483647 h 832"/>
              <a:gd name="T36" fmla="*/ 2147483647 w 5148"/>
              <a:gd name="T37" fmla="*/ 2147483647 h 832"/>
              <a:gd name="T38" fmla="*/ 2147483647 w 5148"/>
              <a:gd name="T39" fmla="*/ 2147483647 h 832"/>
              <a:gd name="T40" fmla="*/ 2147483647 w 5148"/>
              <a:gd name="T41" fmla="*/ 2147483647 h 832"/>
              <a:gd name="T42" fmla="*/ 2147483647 w 5148"/>
              <a:gd name="T43" fmla="*/ 2147483647 h 832"/>
              <a:gd name="T44" fmla="*/ 2147483647 w 5148"/>
              <a:gd name="T45" fmla="*/ 2147483647 h 832"/>
              <a:gd name="T46" fmla="*/ 2147483647 w 5148"/>
              <a:gd name="T47" fmla="*/ 2147483647 h 832"/>
              <a:gd name="T48" fmla="*/ 2147483647 w 5148"/>
              <a:gd name="T49" fmla="*/ 2147483647 h 832"/>
              <a:gd name="T50" fmla="*/ 2147483647 w 5148"/>
              <a:gd name="T51" fmla="*/ 2147483647 h 832"/>
              <a:gd name="T52" fmla="*/ 2147483647 w 5148"/>
              <a:gd name="T53" fmla="*/ 2147483647 h 832"/>
              <a:gd name="T54" fmla="*/ 2147483647 w 5148"/>
              <a:gd name="T55" fmla="*/ 2147483647 h 832"/>
              <a:gd name="T56" fmla="*/ 2147483647 w 5148"/>
              <a:gd name="T57" fmla="*/ 2147483647 h 832"/>
              <a:gd name="T58" fmla="*/ 2147483647 w 5148"/>
              <a:gd name="T59" fmla="*/ 2147483647 h 832"/>
              <a:gd name="T60" fmla="*/ 2147483647 w 5148"/>
              <a:gd name="T61" fmla="*/ 2147483647 h 832"/>
              <a:gd name="T62" fmla="*/ 2147483647 w 5148"/>
              <a:gd name="T63" fmla="*/ 2147483647 h 83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5148"/>
              <a:gd name="T97" fmla="*/ 0 h 832"/>
              <a:gd name="T98" fmla="*/ 5148 w 5148"/>
              <a:gd name="T99" fmla="*/ 832 h 83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5148" h="832">
                <a:moveTo>
                  <a:pt x="19" y="146"/>
                </a:moveTo>
                <a:cubicBezTo>
                  <a:pt x="79" y="187"/>
                  <a:pt x="54" y="166"/>
                  <a:pt x="95" y="205"/>
                </a:cubicBezTo>
                <a:cubicBezTo>
                  <a:pt x="104" y="233"/>
                  <a:pt x="121" y="253"/>
                  <a:pt x="129" y="281"/>
                </a:cubicBezTo>
                <a:cubicBezTo>
                  <a:pt x="132" y="292"/>
                  <a:pt x="130" y="306"/>
                  <a:pt x="137" y="315"/>
                </a:cubicBezTo>
                <a:cubicBezTo>
                  <a:pt x="143" y="322"/>
                  <a:pt x="155" y="320"/>
                  <a:pt x="163" y="324"/>
                </a:cubicBezTo>
                <a:cubicBezTo>
                  <a:pt x="192" y="339"/>
                  <a:pt x="216" y="347"/>
                  <a:pt x="247" y="358"/>
                </a:cubicBezTo>
                <a:cubicBezTo>
                  <a:pt x="267" y="388"/>
                  <a:pt x="286" y="389"/>
                  <a:pt x="315" y="409"/>
                </a:cubicBezTo>
                <a:cubicBezTo>
                  <a:pt x="338" y="443"/>
                  <a:pt x="331" y="453"/>
                  <a:pt x="366" y="476"/>
                </a:cubicBezTo>
                <a:cubicBezTo>
                  <a:pt x="372" y="485"/>
                  <a:pt x="380" y="492"/>
                  <a:pt x="383" y="502"/>
                </a:cubicBezTo>
                <a:cubicBezTo>
                  <a:pt x="388" y="518"/>
                  <a:pt x="380" y="540"/>
                  <a:pt x="391" y="553"/>
                </a:cubicBezTo>
                <a:cubicBezTo>
                  <a:pt x="397" y="560"/>
                  <a:pt x="408" y="547"/>
                  <a:pt x="417" y="544"/>
                </a:cubicBezTo>
                <a:cubicBezTo>
                  <a:pt x="428" y="541"/>
                  <a:pt x="440" y="539"/>
                  <a:pt x="451" y="536"/>
                </a:cubicBezTo>
                <a:cubicBezTo>
                  <a:pt x="623" y="541"/>
                  <a:pt x="734" y="553"/>
                  <a:pt x="899" y="561"/>
                </a:cubicBezTo>
                <a:cubicBezTo>
                  <a:pt x="908" y="567"/>
                  <a:pt x="916" y="574"/>
                  <a:pt x="925" y="578"/>
                </a:cubicBezTo>
                <a:cubicBezTo>
                  <a:pt x="941" y="585"/>
                  <a:pt x="976" y="595"/>
                  <a:pt x="976" y="595"/>
                </a:cubicBezTo>
                <a:cubicBezTo>
                  <a:pt x="1039" y="681"/>
                  <a:pt x="1075" y="671"/>
                  <a:pt x="1179" y="680"/>
                </a:cubicBezTo>
                <a:cubicBezTo>
                  <a:pt x="1294" y="717"/>
                  <a:pt x="1461" y="709"/>
                  <a:pt x="1569" y="713"/>
                </a:cubicBezTo>
                <a:cubicBezTo>
                  <a:pt x="1599" y="734"/>
                  <a:pt x="1635" y="753"/>
                  <a:pt x="1670" y="764"/>
                </a:cubicBezTo>
                <a:cubicBezTo>
                  <a:pt x="1758" y="821"/>
                  <a:pt x="1906" y="802"/>
                  <a:pt x="2001" y="807"/>
                </a:cubicBezTo>
                <a:cubicBezTo>
                  <a:pt x="2127" y="831"/>
                  <a:pt x="2109" y="825"/>
                  <a:pt x="2314" y="832"/>
                </a:cubicBezTo>
                <a:cubicBezTo>
                  <a:pt x="2548" y="829"/>
                  <a:pt x="2783" y="832"/>
                  <a:pt x="3017" y="824"/>
                </a:cubicBezTo>
                <a:cubicBezTo>
                  <a:pt x="3039" y="823"/>
                  <a:pt x="3062" y="761"/>
                  <a:pt x="3102" y="747"/>
                </a:cubicBezTo>
                <a:cubicBezTo>
                  <a:pt x="3110" y="739"/>
                  <a:pt x="3117" y="728"/>
                  <a:pt x="3127" y="722"/>
                </a:cubicBezTo>
                <a:cubicBezTo>
                  <a:pt x="3143" y="713"/>
                  <a:pt x="3178" y="705"/>
                  <a:pt x="3178" y="705"/>
                </a:cubicBezTo>
                <a:cubicBezTo>
                  <a:pt x="3200" y="673"/>
                  <a:pt x="3219" y="671"/>
                  <a:pt x="3254" y="654"/>
                </a:cubicBezTo>
                <a:cubicBezTo>
                  <a:pt x="3492" y="659"/>
                  <a:pt x="3683" y="667"/>
                  <a:pt x="3907" y="637"/>
                </a:cubicBezTo>
                <a:cubicBezTo>
                  <a:pt x="3940" y="626"/>
                  <a:pt x="3974" y="611"/>
                  <a:pt x="4008" y="603"/>
                </a:cubicBezTo>
                <a:cubicBezTo>
                  <a:pt x="4034" y="597"/>
                  <a:pt x="4105" y="590"/>
                  <a:pt x="4127" y="586"/>
                </a:cubicBezTo>
                <a:cubicBezTo>
                  <a:pt x="4161" y="580"/>
                  <a:pt x="4157" y="579"/>
                  <a:pt x="4186" y="569"/>
                </a:cubicBezTo>
                <a:cubicBezTo>
                  <a:pt x="4203" y="563"/>
                  <a:pt x="4237" y="553"/>
                  <a:pt x="4237" y="553"/>
                </a:cubicBezTo>
                <a:cubicBezTo>
                  <a:pt x="4254" y="542"/>
                  <a:pt x="4274" y="534"/>
                  <a:pt x="4288" y="519"/>
                </a:cubicBezTo>
                <a:cubicBezTo>
                  <a:pt x="4296" y="510"/>
                  <a:pt x="4303" y="499"/>
                  <a:pt x="4313" y="493"/>
                </a:cubicBezTo>
                <a:cubicBezTo>
                  <a:pt x="4331" y="483"/>
                  <a:pt x="4353" y="483"/>
                  <a:pt x="4372" y="476"/>
                </a:cubicBezTo>
                <a:cubicBezTo>
                  <a:pt x="4381" y="468"/>
                  <a:pt x="4391" y="461"/>
                  <a:pt x="4398" y="451"/>
                </a:cubicBezTo>
                <a:cubicBezTo>
                  <a:pt x="4402" y="445"/>
                  <a:pt x="4421" y="398"/>
                  <a:pt x="4432" y="392"/>
                </a:cubicBezTo>
                <a:cubicBezTo>
                  <a:pt x="4452" y="380"/>
                  <a:pt x="4477" y="382"/>
                  <a:pt x="4499" y="375"/>
                </a:cubicBezTo>
                <a:cubicBezTo>
                  <a:pt x="4508" y="369"/>
                  <a:pt x="4518" y="365"/>
                  <a:pt x="4525" y="358"/>
                </a:cubicBezTo>
                <a:cubicBezTo>
                  <a:pt x="4532" y="351"/>
                  <a:pt x="4533" y="338"/>
                  <a:pt x="4542" y="332"/>
                </a:cubicBezTo>
                <a:cubicBezTo>
                  <a:pt x="4569" y="314"/>
                  <a:pt x="4672" y="311"/>
                  <a:pt x="4703" y="307"/>
                </a:cubicBezTo>
                <a:cubicBezTo>
                  <a:pt x="4735" y="291"/>
                  <a:pt x="4732" y="291"/>
                  <a:pt x="4762" y="281"/>
                </a:cubicBezTo>
                <a:cubicBezTo>
                  <a:pt x="4779" y="275"/>
                  <a:pt x="4813" y="265"/>
                  <a:pt x="4813" y="265"/>
                </a:cubicBezTo>
                <a:cubicBezTo>
                  <a:pt x="4848" y="242"/>
                  <a:pt x="4881" y="227"/>
                  <a:pt x="4915" y="205"/>
                </a:cubicBezTo>
                <a:cubicBezTo>
                  <a:pt x="4937" y="171"/>
                  <a:pt x="4952" y="172"/>
                  <a:pt x="4991" y="163"/>
                </a:cubicBezTo>
                <a:cubicBezTo>
                  <a:pt x="5148" y="0"/>
                  <a:pt x="4746" y="118"/>
                  <a:pt x="4576" y="121"/>
                </a:cubicBezTo>
                <a:cubicBezTo>
                  <a:pt x="4465" y="155"/>
                  <a:pt x="4228" y="146"/>
                  <a:pt x="4228" y="146"/>
                </a:cubicBezTo>
                <a:cubicBezTo>
                  <a:pt x="4120" y="172"/>
                  <a:pt x="4244" y="144"/>
                  <a:pt x="3983" y="163"/>
                </a:cubicBezTo>
                <a:cubicBezTo>
                  <a:pt x="3930" y="167"/>
                  <a:pt x="3860" y="202"/>
                  <a:pt x="3805" y="214"/>
                </a:cubicBezTo>
                <a:cubicBezTo>
                  <a:pt x="3760" y="237"/>
                  <a:pt x="3728" y="269"/>
                  <a:pt x="3678" y="281"/>
                </a:cubicBezTo>
                <a:cubicBezTo>
                  <a:pt x="3607" y="335"/>
                  <a:pt x="3555" y="346"/>
                  <a:pt x="3466" y="358"/>
                </a:cubicBezTo>
                <a:cubicBezTo>
                  <a:pt x="3428" y="386"/>
                  <a:pt x="3384" y="403"/>
                  <a:pt x="3339" y="417"/>
                </a:cubicBezTo>
                <a:cubicBezTo>
                  <a:pt x="3305" y="440"/>
                  <a:pt x="3269" y="450"/>
                  <a:pt x="3229" y="459"/>
                </a:cubicBezTo>
                <a:cubicBezTo>
                  <a:pt x="3140" y="503"/>
                  <a:pt x="3058" y="520"/>
                  <a:pt x="2958" y="527"/>
                </a:cubicBezTo>
                <a:cubicBezTo>
                  <a:pt x="2799" y="569"/>
                  <a:pt x="3069" y="500"/>
                  <a:pt x="2577" y="544"/>
                </a:cubicBezTo>
                <a:cubicBezTo>
                  <a:pt x="2565" y="545"/>
                  <a:pt x="2562" y="565"/>
                  <a:pt x="2551" y="569"/>
                </a:cubicBezTo>
                <a:cubicBezTo>
                  <a:pt x="2534" y="575"/>
                  <a:pt x="2394" y="586"/>
                  <a:pt x="2390" y="586"/>
                </a:cubicBezTo>
                <a:cubicBezTo>
                  <a:pt x="2177" y="663"/>
                  <a:pt x="2034" y="593"/>
                  <a:pt x="1857" y="536"/>
                </a:cubicBezTo>
                <a:cubicBezTo>
                  <a:pt x="1806" y="485"/>
                  <a:pt x="1731" y="469"/>
                  <a:pt x="1670" y="434"/>
                </a:cubicBezTo>
                <a:cubicBezTo>
                  <a:pt x="1579" y="382"/>
                  <a:pt x="1482" y="355"/>
                  <a:pt x="1382" y="324"/>
                </a:cubicBezTo>
                <a:cubicBezTo>
                  <a:pt x="1351" y="314"/>
                  <a:pt x="1329" y="292"/>
                  <a:pt x="1298" y="281"/>
                </a:cubicBezTo>
                <a:cubicBezTo>
                  <a:pt x="1270" y="271"/>
                  <a:pt x="1241" y="265"/>
                  <a:pt x="1213" y="256"/>
                </a:cubicBezTo>
                <a:cubicBezTo>
                  <a:pt x="979" y="266"/>
                  <a:pt x="900" y="271"/>
                  <a:pt x="645" y="265"/>
                </a:cubicBezTo>
                <a:cubicBezTo>
                  <a:pt x="461" y="237"/>
                  <a:pt x="271" y="296"/>
                  <a:pt x="112" y="188"/>
                </a:cubicBezTo>
                <a:cubicBezTo>
                  <a:pt x="98" y="148"/>
                  <a:pt x="54" y="135"/>
                  <a:pt x="10" y="163"/>
                </a:cubicBezTo>
                <a:cubicBezTo>
                  <a:pt x="0" y="169"/>
                  <a:pt x="10" y="186"/>
                  <a:pt x="10" y="197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3869" name="AutoShape 77"/>
          <p:cNvSpPr>
            <a:spLocks noChangeArrowheads="1"/>
          </p:cNvSpPr>
          <p:nvPr/>
        </p:nvSpPr>
        <p:spPr bwMode="auto">
          <a:xfrm rot="10344321">
            <a:off x="2195513" y="3716338"/>
            <a:ext cx="719137" cy="576262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70" name="AutoShape 78"/>
          <p:cNvSpPr>
            <a:spLocks noChangeArrowheads="1"/>
          </p:cNvSpPr>
          <p:nvPr/>
        </p:nvSpPr>
        <p:spPr bwMode="auto">
          <a:xfrm rot="10344321">
            <a:off x="1692275" y="4221163"/>
            <a:ext cx="719138" cy="576262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71" name="AutoShape 79"/>
          <p:cNvSpPr>
            <a:spLocks noChangeArrowheads="1"/>
          </p:cNvSpPr>
          <p:nvPr/>
        </p:nvSpPr>
        <p:spPr bwMode="auto">
          <a:xfrm>
            <a:off x="5003800" y="3644900"/>
            <a:ext cx="576263" cy="576263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72" name="AutoShape 80"/>
          <p:cNvSpPr>
            <a:spLocks noChangeArrowheads="1"/>
          </p:cNvSpPr>
          <p:nvPr/>
        </p:nvSpPr>
        <p:spPr bwMode="auto">
          <a:xfrm>
            <a:off x="6156325" y="3716338"/>
            <a:ext cx="576263" cy="576262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73" name="AutoShape 81"/>
          <p:cNvSpPr>
            <a:spLocks noChangeArrowheads="1"/>
          </p:cNvSpPr>
          <p:nvPr/>
        </p:nvSpPr>
        <p:spPr bwMode="auto">
          <a:xfrm>
            <a:off x="6804025" y="42926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74" name="AutoShape 82"/>
          <p:cNvSpPr>
            <a:spLocks noChangeArrowheads="1"/>
          </p:cNvSpPr>
          <p:nvPr/>
        </p:nvSpPr>
        <p:spPr bwMode="auto">
          <a:xfrm>
            <a:off x="7164388" y="42926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75" name="AutoShape 83"/>
          <p:cNvSpPr>
            <a:spLocks noChangeArrowheads="1"/>
          </p:cNvSpPr>
          <p:nvPr/>
        </p:nvSpPr>
        <p:spPr bwMode="auto">
          <a:xfrm>
            <a:off x="1403350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76" name="AutoShape 84"/>
          <p:cNvSpPr>
            <a:spLocks noChangeArrowheads="1"/>
          </p:cNvSpPr>
          <p:nvPr/>
        </p:nvSpPr>
        <p:spPr bwMode="auto">
          <a:xfrm>
            <a:off x="1763713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77" name="AutoShape 85"/>
          <p:cNvSpPr>
            <a:spLocks noChangeArrowheads="1"/>
          </p:cNvSpPr>
          <p:nvPr/>
        </p:nvSpPr>
        <p:spPr bwMode="auto">
          <a:xfrm>
            <a:off x="18351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78" name="AutoShape 86"/>
          <p:cNvSpPr>
            <a:spLocks noChangeArrowheads="1"/>
          </p:cNvSpPr>
          <p:nvPr/>
        </p:nvSpPr>
        <p:spPr bwMode="auto">
          <a:xfrm>
            <a:off x="7556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79" name="AutoShape 87"/>
          <p:cNvSpPr>
            <a:spLocks noChangeArrowheads="1"/>
          </p:cNvSpPr>
          <p:nvPr/>
        </p:nvSpPr>
        <p:spPr bwMode="auto">
          <a:xfrm>
            <a:off x="97155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80" name="AutoShape 88"/>
          <p:cNvSpPr>
            <a:spLocks noChangeArrowheads="1"/>
          </p:cNvSpPr>
          <p:nvPr/>
        </p:nvSpPr>
        <p:spPr bwMode="auto">
          <a:xfrm>
            <a:off x="1187450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81" name="AutoShape 89"/>
          <p:cNvSpPr>
            <a:spLocks noChangeArrowheads="1"/>
          </p:cNvSpPr>
          <p:nvPr/>
        </p:nvSpPr>
        <p:spPr bwMode="auto">
          <a:xfrm>
            <a:off x="140335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82" name="AutoShape 90"/>
          <p:cNvSpPr>
            <a:spLocks noChangeArrowheads="1"/>
          </p:cNvSpPr>
          <p:nvPr/>
        </p:nvSpPr>
        <p:spPr bwMode="auto">
          <a:xfrm>
            <a:off x="161925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83" name="AutoShape 91"/>
          <p:cNvSpPr>
            <a:spLocks noChangeArrowheads="1"/>
          </p:cNvSpPr>
          <p:nvPr/>
        </p:nvSpPr>
        <p:spPr bwMode="auto">
          <a:xfrm>
            <a:off x="900113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84" name="AutoShape 92"/>
          <p:cNvSpPr>
            <a:spLocks noChangeArrowheads="1"/>
          </p:cNvSpPr>
          <p:nvPr/>
        </p:nvSpPr>
        <p:spPr bwMode="auto">
          <a:xfrm>
            <a:off x="755650" y="28527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85" name="AutoShape 93"/>
          <p:cNvSpPr>
            <a:spLocks noChangeArrowheads="1"/>
          </p:cNvSpPr>
          <p:nvPr/>
        </p:nvSpPr>
        <p:spPr bwMode="auto">
          <a:xfrm>
            <a:off x="1331913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86" name="AutoShape 94"/>
          <p:cNvSpPr>
            <a:spLocks noChangeArrowheads="1"/>
          </p:cNvSpPr>
          <p:nvPr/>
        </p:nvSpPr>
        <p:spPr bwMode="auto">
          <a:xfrm>
            <a:off x="14033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87" name="AutoShape 95"/>
          <p:cNvSpPr>
            <a:spLocks noChangeArrowheads="1"/>
          </p:cNvSpPr>
          <p:nvPr/>
        </p:nvSpPr>
        <p:spPr bwMode="auto">
          <a:xfrm>
            <a:off x="2195513" y="32845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88" name="AutoShape 96"/>
          <p:cNvSpPr>
            <a:spLocks noChangeArrowheads="1"/>
          </p:cNvSpPr>
          <p:nvPr/>
        </p:nvSpPr>
        <p:spPr bwMode="auto">
          <a:xfrm>
            <a:off x="1979613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89" name="AutoShape 97"/>
          <p:cNvSpPr>
            <a:spLocks noChangeArrowheads="1"/>
          </p:cNvSpPr>
          <p:nvPr/>
        </p:nvSpPr>
        <p:spPr bwMode="auto">
          <a:xfrm>
            <a:off x="2195513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90" name="AutoShape 98"/>
          <p:cNvSpPr>
            <a:spLocks noChangeArrowheads="1"/>
          </p:cNvSpPr>
          <p:nvPr/>
        </p:nvSpPr>
        <p:spPr bwMode="auto">
          <a:xfrm>
            <a:off x="79565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91" name="AutoShape 99"/>
          <p:cNvSpPr>
            <a:spLocks noChangeArrowheads="1"/>
          </p:cNvSpPr>
          <p:nvPr/>
        </p:nvSpPr>
        <p:spPr bwMode="auto">
          <a:xfrm>
            <a:off x="7596188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92" name="AutoShape 100"/>
          <p:cNvSpPr>
            <a:spLocks noChangeArrowheads="1"/>
          </p:cNvSpPr>
          <p:nvPr/>
        </p:nvSpPr>
        <p:spPr bwMode="auto">
          <a:xfrm>
            <a:off x="5867400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93" name="AutoShape 101"/>
          <p:cNvSpPr>
            <a:spLocks noChangeArrowheads="1"/>
          </p:cNvSpPr>
          <p:nvPr/>
        </p:nvSpPr>
        <p:spPr bwMode="auto">
          <a:xfrm>
            <a:off x="6083300" y="3357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94" name="AutoShape 102"/>
          <p:cNvSpPr>
            <a:spLocks noChangeArrowheads="1"/>
          </p:cNvSpPr>
          <p:nvPr/>
        </p:nvSpPr>
        <p:spPr bwMode="auto">
          <a:xfrm>
            <a:off x="6804025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95" name="AutoShape 103"/>
          <p:cNvSpPr>
            <a:spLocks noChangeArrowheads="1"/>
          </p:cNvSpPr>
          <p:nvPr/>
        </p:nvSpPr>
        <p:spPr bwMode="auto">
          <a:xfrm>
            <a:off x="7380288" y="32845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96" name="AutoShape 104"/>
          <p:cNvSpPr>
            <a:spLocks noChangeArrowheads="1"/>
          </p:cNvSpPr>
          <p:nvPr/>
        </p:nvSpPr>
        <p:spPr bwMode="auto">
          <a:xfrm>
            <a:off x="673100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97" name="AutoShape 105"/>
          <p:cNvSpPr>
            <a:spLocks noChangeArrowheads="1"/>
          </p:cNvSpPr>
          <p:nvPr/>
        </p:nvSpPr>
        <p:spPr bwMode="auto">
          <a:xfrm>
            <a:off x="7667625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98" name="AutoShape 106"/>
          <p:cNvSpPr>
            <a:spLocks noChangeArrowheads="1"/>
          </p:cNvSpPr>
          <p:nvPr/>
        </p:nvSpPr>
        <p:spPr bwMode="auto">
          <a:xfrm>
            <a:off x="7092950" y="39338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899" name="AutoShape 107"/>
          <p:cNvSpPr>
            <a:spLocks noChangeArrowheads="1"/>
          </p:cNvSpPr>
          <p:nvPr/>
        </p:nvSpPr>
        <p:spPr bwMode="auto">
          <a:xfrm>
            <a:off x="2627313" y="29972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900" name="AutoShape 108"/>
          <p:cNvSpPr>
            <a:spLocks noChangeArrowheads="1"/>
          </p:cNvSpPr>
          <p:nvPr/>
        </p:nvSpPr>
        <p:spPr bwMode="auto">
          <a:xfrm>
            <a:off x="2843213" y="32131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901" name="AutoShape 109"/>
          <p:cNvSpPr>
            <a:spLocks noChangeArrowheads="1"/>
          </p:cNvSpPr>
          <p:nvPr/>
        </p:nvSpPr>
        <p:spPr bwMode="auto">
          <a:xfrm>
            <a:off x="7740650" y="3213100"/>
            <a:ext cx="576263" cy="576263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902" name="AutoShape 110"/>
          <p:cNvSpPr>
            <a:spLocks noChangeArrowheads="1"/>
          </p:cNvSpPr>
          <p:nvPr/>
        </p:nvSpPr>
        <p:spPr bwMode="auto">
          <a:xfrm rot="10344321">
            <a:off x="971550" y="3068638"/>
            <a:ext cx="719138" cy="576262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3903" name="Freeform 111"/>
          <p:cNvSpPr>
            <a:spLocks/>
          </p:cNvSpPr>
          <p:nvPr/>
        </p:nvSpPr>
        <p:spPr bwMode="auto">
          <a:xfrm>
            <a:off x="468313" y="3660775"/>
            <a:ext cx="8651875" cy="2647950"/>
          </a:xfrm>
          <a:custGeom>
            <a:avLst/>
            <a:gdLst>
              <a:gd name="T0" fmla="*/ 2147483647 w 5450"/>
              <a:gd name="T1" fmla="*/ 2147483647 h 1668"/>
              <a:gd name="T2" fmla="*/ 2147483647 w 5450"/>
              <a:gd name="T3" fmla="*/ 2147483647 h 1668"/>
              <a:gd name="T4" fmla="*/ 2147483647 w 5450"/>
              <a:gd name="T5" fmla="*/ 2147483647 h 1668"/>
              <a:gd name="T6" fmla="*/ 2147483647 w 5450"/>
              <a:gd name="T7" fmla="*/ 2147483647 h 1668"/>
              <a:gd name="T8" fmla="*/ 2147483647 w 5450"/>
              <a:gd name="T9" fmla="*/ 2147483647 h 1668"/>
              <a:gd name="T10" fmla="*/ 2147483647 w 5450"/>
              <a:gd name="T11" fmla="*/ 2147483647 h 1668"/>
              <a:gd name="T12" fmla="*/ 2147483647 w 5450"/>
              <a:gd name="T13" fmla="*/ 2147483647 h 1668"/>
              <a:gd name="T14" fmla="*/ 2147483647 w 5450"/>
              <a:gd name="T15" fmla="*/ 2147483647 h 1668"/>
              <a:gd name="T16" fmla="*/ 2147483647 w 5450"/>
              <a:gd name="T17" fmla="*/ 2147483647 h 1668"/>
              <a:gd name="T18" fmla="*/ 2147483647 w 5450"/>
              <a:gd name="T19" fmla="*/ 2147483647 h 1668"/>
              <a:gd name="T20" fmla="*/ 2147483647 w 5450"/>
              <a:gd name="T21" fmla="*/ 2147483647 h 1668"/>
              <a:gd name="T22" fmla="*/ 2147483647 w 5450"/>
              <a:gd name="T23" fmla="*/ 2147483647 h 1668"/>
              <a:gd name="T24" fmla="*/ 2147483647 w 5450"/>
              <a:gd name="T25" fmla="*/ 2147483647 h 1668"/>
              <a:gd name="T26" fmla="*/ 2147483647 w 5450"/>
              <a:gd name="T27" fmla="*/ 2147483647 h 1668"/>
              <a:gd name="T28" fmla="*/ 2147483647 w 5450"/>
              <a:gd name="T29" fmla="*/ 2147483647 h 1668"/>
              <a:gd name="T30" fmla="*/ 2147483647 w 5450"/>
              <a:gd name="T31" fmla="*/ 2147483647 h 1668"/>
              <a:gd name="T32" fmla="*/ 2147483647 w 5450"/>
              <a:gd name="T33" fmla="*/ 2147483647 h 1668"/>
              <a:gd name="T34" fmla="*/ 2147483647 w 5450"/>
              <a:gd name="T35" fmla="*/ 2147483647 h 1668"/>
              <a:gd name="T36" fmla="*/ 2147483647 w 5450"/>
              <a:gd name="T37" fmla="*/ 2147483647 h 1668"/>
              <a:gd name="T38" fmla="*/ 2147483647 w 5450"/>
              <a:gd name="T39" fmla="*/ 2147483647 h 1668"/>
              <a:gd name="T40" fmla="*/ 2147483647 w 5450"/>
              <a:gd name="T41" fmla="*/ 2147483647 h 1668"/>
              <a:gd name="T42" fmla="*/ 2147483647 w 5450"/>
              <a:gd name="T43" fmla="*/ 2147483647 h 1668"/>
              <a:gd name="T44" fmla="*/ 2147483647 w 5450"/>
              <a:gd name="T45" fmla="*/ 0 h 1668"/>
              <a:gd name="T46" fmla="*/ 2147483647 w 5450"/>
              <a:gd name="T47" fmla="*/ 2147483647 h 1668"/>
              <a:gd name="T48" fmla="*/ 2147483647 w 5450"/>
              <a:gd name="T49" fmla="*/ 2147483647 h 1668"/>
              <a:gd name="T50" fmla="*/ 2147483647 w 5450"/>
              <a:gd name="T51" fmla="*/ 2147483647 h 1668"/>
              <a:gd name="T52" fmla="*/ 2147483647 w 5450"/>
              <a:gd name="T53" fmla="*/ 2147483647 h 1668"/>
              <a:gd name="T54" fmla="*/ 2147483647 w 5450"/>
              <a:gd name="T55" fmla="*/ 2147483647 h 1668"/>
              <a:gd name="T56" fmla="*/ 2147483647 w 5450"/>
              <a:gd name="T57" fmla="*/ 2147483647 h 1668"/>
              <a:gd name="T58" fmla="*/ 2147483647 w 5450"/>
              <a:gd name="T59" fmla="*/ 2147483647 h 1668"/>
              <a:gd name="T60" fmla="*/ 2147483647 w 5450"/>
              <a:gd name="T61" fmla="*/ 2147483647 h 1668"/>
              <a:gd name="T62" fmla="*/ 2147483647 w 5450"/>
              <a:gd name="T63" fmla="*/ 2147483647 h 1668"/>
              <a:gd name="T64" fmla="*/ 2147483647 w 5450"/>
              <a:gd name="T65" fmla="*/ 2147483647 h 1668"/>
              <a:gd name="T66" fmla="*/ 2147483647 w 5450"/>
              <a:gd name="T67" fmla="*/ 2147483647 h 1668"/>
              <a:gd name="T68" fmla="*/ 2147483647 w 5450"/>
              <a:gd name="T69" fmla="*/ 2147483647 h 1668"/>
              <a:gd name="T70" fmla="*/ 2147483647 w 5450"/>
              <a:gd name="T71" fmla="*/ 2147483647 h 1668"/>
              <a:gd name="T72" fmla="*/ 2147483647 w 5450"/>
              <a:gd name="T73" fmla="*/ 2147483647 h 1668"/>
              <a:gd name="T74" fmla="*/ 2147483647 w 5450"/>
              <a:gd name="T75" fmla="*/ 2147483647 h 1668"/>
              <a:gd name="T76" fmla="*/ 2147483647 w 5450"/>
              <a:gd name="T77" fmla="*/ 2147483647 h 1668"/>
              <a:gd name="T78" fmla="*/ 2147483647 w 5450"/>
              <a:gd name="T79" fmla="*/ 2147483647 h 1668"/>
              <a:gd name="T80" fmla="*/ 2147483647 w 5450"/>
              <a:gd name="T81" fmla="*/ 2147483647 h 1668"/>
              <a:gd name="T82" fmla="*/ 2147483647 w 5450"/>
              <a:gd name="T83" fmla="*/ 2147483647 h 1668"/>
              <a:gd name="T84" fmla="*/ 2147483647 w 5450"/>
              <a:gd name="T85" fmla="*/ 2147483647 h 166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5450"/>
              <a:gd name="T130" fmla="*/ 0 h 1668"/>
              <a:gd name="T131" fmla="*/ 5450 w 5450"/>
              <a:gd name="T132" fmla="*/ 1668 h 166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5450" h="1668">
                <a:moveTo>
                  <a:pt x="53" y="415"/>
                </a:moveTo>
                <a:cubicBezTo>
                  <a:pt x="73" y="472"/>
                  <a:pt x="105" y="535"/>
                  <a:pt x="138" y="585"/>
                </a:cubicBezTo>
                <a:cubicBezTo>
                  <a:pt x="149" y="618"/>
                  <a:pt x="148" y="655"/>
                  <a:pt x="163" y="686"/>
                </a:cubicBezTo>
                <a:cubicBezTo>
                  <a:pt x="182" y="724"/>
                  <a:pt x="182" y="700"/>
                  <a:pt x="197" y="746"/>
                </a:cubicBezTo>
                <a:cubicBezTo>
                  <a:pt x="207" y="776"/>
                  <a:pt x="223" y="839"/>
                  <a:pt x="223" y="839"/>
                </a:cubicBezTo>
                <a:cubicBezTo>
                  <a:pt x="226" y="859"/>
                  <a:pt x="224" y="879"/>
                  <a:pt x="231" y="898"/>
                </a:cubicBezTo>
                <a:cubicBezTo>
                  <a:pt x="238" y="917"/>
                  <a:pt x="265" y="949"/>
                  <a:pt x="265" y="949"/>
                </a:cubicBezTo>
                <a:cubicBezTo>
                  <a:pt x="281" y="1000"/>
                  <a:pt x="326" y="1033"/>
                  <a:pt x="375" y="1051"/>
                </a:cubicBezTo>
                <a:cubicBezTo>
                  <a:pt x="383" y="1059"/>
                  <a:pt x="391" y="1069"/>
                  <a:pt x="400" y="1076"/>
                </a:cubicBezTo>
                <a:cubicBezTo>
                  <a:pt x="408" y="1083"/>
                  <a:pt x="418" y="1086"/>
                  <a:pt x="426" y="1093"/>
                </a:cubicBezTo>
                <a:cubicBezTo>
                  <a:pt x="495" y="1154"/>
                  <a:pt x="450" y="1135"/>
                  <a:pt x="502" y="1152"/>
                </a:cubicBezTo>
                <a:cubicBezTo>
                  <a:pt x="518" y="1199"/>
                  <a:pt x="520" y="1217"/>
                  <a:pt x="561" y="1245"/>
                </a:cubicBezTo>
                <a:cubicBezTo>
                  <a:pt x="583" y="1309"/>
                  <a:pt x="647" y="1322"/>
                  <a:pt x="705" y="1330"/>
                </a:cubicBezTo>
                <a:cubicBezTo>
                  <a:pt x="722" y="1336"/>
                  <a:pt x="750" y="1330"/>
                  <a:pt x="756" y="1347"/>
                </a:cubicBezTo>
                <a:cubicBezTo>
                  <a:pt x="759" y="1355"/>
                  <a:pt x="759" y="1366"/>
                  <a:pt x="765" y="1372"/>
                </a:cubicBezTo>
                <a:cubicBezTo>
                  <a:pt x="786" y="1393"/>
                  <a:pt x="880" y="1397"/>
                  <a:pt x="892" y="1398"/>
                </a:cubicBezTo>
                <a:cubicBezTo>
                  <a:pt x="957" y="1419"/>
                  <a:pt x="881" y="1387"/>
                  <a:pt x="926" y="1432"/>
                </a:cubicBezTo>
                <a:cubicBezTo>
                  <a:pt x="950" y="1456"/>
                  <a:pt x="993" y="1445"/>
                  <a:pt x="1027" y="1449"/>
                </a:cubicBezTo>
                <a:cubicBezTo>
                  <a:pt x="1088" y="1508"/>
                  <a:pt x="1216" y="1495"/>
                  <a:pt x="1290" y="1499"/>
                </a:cubicBezTo>
                <a:cubicBezTo>
                  <a:pt x="1355" y="1502"/>
                  <a:pt x="1420" y="1505"/>
                  <a:pt x="1485" y="1508"/>
                </a:cubicBezTo>
                <a:cubicBezTo>
                  <a:pt x="1707" y="1560"/>
                  <a:pt x="1922" y="1562"/>
                  <a:pt x="2154" y="1567"/>
                </a:cubicBezTo>
                <a:cubicBezTo>
                  <a:pt x="2201" y="1580"/>
                  <a:pt x="2250" y="1583"/>
                  <a:pt x="2298" y="1593"/>
                </a:cubicBezTo>
                <a:cubicBezTo>
                  <a:pt x="2333" y="1617"/>
                  <a:pt x="2374" y="1630"/>
                  <a:pt x="2416" y="1635"/>
                </a:cubicBezTo>
                <a:cubicBezTo>
                  <a:pt x="2470" y="1642"/>
                  <a:pt x="2577" y="1652"/>
                  <a:pt x="2577" y="1652"/>
                </a:cubicBezTo>
                <a:cubicBezTo>
                  <a:pt x="3189" y="1615"/>
                  <a:pt x="2967" y="1668"/>
                  <a:pt x="3255" y="1576"/>
                </a:cubicBezTo>
                <a:cubicBezTo>
                  <a:pt x="3283" y="1557"/>
                  <a:pt x="3299" y="1535"/>
                  <a:pt x="3331" y="1525"/>
                </a:cubicBezTo>
                <a:cubicBezTo>
                  <a:pt x="3362" y="1477"/>
                  <a:pt x="3392" y="1477"/>
                  <a:pt x="3450" y="1457"/>
                </a:cubicBezTo>
                <a:cubicBezTo>
                  <a:pt x="3595" y="1467"/>
                  <a:pt x="3688" y="1478"/>
                  <a:pt x="3848" y="1457"/>
                </a:cubicBezTo>
                <a:cubicBezTo>
                  <a:pt x="3868" y="1454"/>
                  <a:pt x="3882" y="1434"/>
                  <a:pt x="3899" y="1423"/>
                </a:cubicBezTo>
                <a:cubicBezTo>
                  <a:pt x="3913" y="1413"/>
                  <a:pt x="3933" y="1418"/>
                  <a:pt x="3950" y="1415"/>
                </a:cubicBezTo>
                <a:cubicBezTo>
                  <a:pt x="4041" y="1275"/>
                  <a:pt x="3951" y="1398"/>
                  <a:pt x="4373" y="1381"/>
                </a:cubicBezTo>
                <a:cubicBezTo>
                  <a:pt x="4416" y="1379"/>
                  <a:pt x="4457" y="1362"/>
                  <a:pt x="4500" y="1355"/>
                </a:cubicBezTo>
                <a:cubicBezTo>
                  <a:pt x="4503" y="1341"/>
                  <a:pt x="4500" y="1324"/>
                  <a:pt x="4509" y="1313"/>
                </a:cubicBezTo>
                <a:cubicBezTo>
                  <a:pt x="4517" y="1304"/>
                  <a:pt x="4532" y="1309"/>
                  <a:pt x="4543" y="1305"/>
                </a:cubicBezTo>
                <a:cubicBezTo>
                  <a:pt x="4578" y="1293"/>
                  <a:pt x="4608" y="1280"/>
                  <a:pt x="4644" y="1271"/>
                </a:cubicBezTo>
                <a:cubicBezTo>
                  <a:pt x="4680" y="1216"/>
                  <a:pt x="4747" y="1207"/>
                  <a:pt x="4805" y="1186"/>
                </a:cubicBezTo>
                <a:cubicBezTo>
                  <a:pt x="4821" y="1141"/>
                  <a:pt x="4841" y="1094"/>
                  <a:pt x="4881" y="1067"/>
                </a:cubicBezTo>
                <a:cubicBezTo>
                  <a:pt x="4907" y="1029"/>
                  <a:pt x="4922" y="1022"/>
                  <a:pt x="4966" y="1034"/>
                </a:cubicBezTo>
                <a:cubicBezTo>
                  <a:pt x="5165" y="1024"/>
                  <a:pt x="5124" y="1055"/>
                  <a:pt x="5212" y="940"/>
                </a:cubicBezTo>
                <a:cubicBezTo>
                  <a:pt x="5223" y="906"/>
                  <a:pt x="5224" y="894"/>
                  <a:pt x="5254" y="873"/>
                </a:cubicBezTo>
                <a:cubicBezTo>
                  <a:pt x="5275" y="809"/>
                  <a:pt x="5260" y="836"/>
                  <a:pt x="5296" y="788"/>
                </a:cubicBezTo>
                <a:cubicBezTo>
                  <a:pt x="5302" y="723"/>
                  <a:pt x="5288" y="685"/>
                  <a:pt x="5339" y="652"/>
                </a:cubicBezTo>
                <a:cubicBezTo>
                  <a:pt x="5379" y="594"/>
                  <a:pt x="5356" y="613"/>
                  <a:pt x="5398" y="585"/>
                </a:cubicBezTo>
                <a:cubicBezTo>
                  <a:pt x="5450" y="505"/>
                  <a:pt x="5421" y="245"/>
                  <a:pt x="5415" y="195"/>
                </a:cubicBezTo>
                <a:cubicBezTo>
                  <a:pt x="5414" y="183"/>
                  <a:pt x="5398" y="178"/>
                  <a:pt x="5390" y="170"/>
                </a:cubicBezTo>
                <a:cubicBezTo>
                  <a:pt x="5368" y="107"/>
                  <a:pt x="5426" y="41"/>
                  <a:pt x="5364" y="0"/>
                </a:cubicBezTo>
                <a:cubicBezTo>
                  <a:pt x="5356" y="6"/>
                  <a:pt x="5348" y="13"/>
                  <a:pt x="5339" y="17"/>
                </a:cubicBezTo>
                <a:cubicBezTo>
                  <a:pt x="5328" y="22"/>
                  <a:pt x="5315" y="19"/>
                  <a:pt x="5305" y="26"/>
                </a:cubicBezTo>
                <a:cubicBezTo>
                  <a:pt x="5285" y="40"/>
                  <a:pt x="5254" y="76"/>
                  <a:pt x="5254" y="76"/>
                </a:cubicBezTo>
                <a:cubicBezTo>
                  <a:pt x="5236" y="120"/>
                  <a:pt x="5246" y="148"/>
                  <a:pt x="5203" y="161"/>
                </a:cubicBezTo>
                <a:cubicBezTo>
                  <a:pt x="5197" y="170"/>
                  <a:pt x="5193" y="179"/>
                  <a:pt x="5186" y="187"/>
                </a:cubicBezTo>
                <a:cubicBezTo>
                  <a:pt x="5179" y="196"/>
                  <a:pt x="5168" y="202"/>
                  <a:pt x="5161" y="212"/>
                </a:cubicBezTo>
                <a:cubicBezTo>
                  <a:pt x="5156" y="219"/>
                  <a:pt x="5158" y="231"/>
                  <a:pt x="5152" y="237"/>
                </a:cubicBezTo>
                <a:cubicBezTo>
                  <a:pt x="5139" y="250"/>
                  <a:pt x="5118" y="252"/>
                  <a:pt x="5102" y="263"/>
                </a:cubicBezTo>
                <a:cubicBezTo>
                  <a:pt x="5065" y="317"/>
                  <a:pt x="4973" y="373"/>
                  <a:pt x="4907" y="390"/>
                </a:cubicBezTo>
                <a:cubicBezTo>
                  <a:pt x="4853" y="430"/>
                  <a:pt x="4796" y="463"/>
                  <a:pt x="4729" y="475"/>
                </a:cubicBezTo>
                <a:cubicBezTo>
                  <a:pt x="4651" y="505"/>
                  <a:pt x="4566" y="498"/>
                  <a:pt x="4483" y="508"/>
                </a:cubicBezTo>
                <a:cubicBezTo>
                  <a:pt x="4384" y="534"/>
                  <a:pt x="4501" y="506"/>
                  <a:pt x="4271" y="525"/>
                </a:cubicBezTo>
                <a:cubicBezTo>
                  <a:pt x="4253" y="526"/>
                  <a:pt x="4238" y="538"/>
                  <a:pt x="4221" y="542"/>
                </a:cubicBezTo>
                <a:cubicBezTo>
                  <a:pt x="4176" y="553"/>
                  <a:pt x="4130" y="556"/>
                  <a:pt x="4085" y="568"/>
                </a:cubicBezTo>
                <a:cubicBezTo>
                  <a:pt x="4033" y="603"/>
                  <a:pt x="3995" y="615"/>
                  <a:pt x="3933" y="627"/>
                </a:cubicBezTo>
                <a:cubicBezTo>
                  <a:pt x="3777" y="729"/>
                  <a:pt x="3551" y="784"/>
                  <a:pt x="3365" y="788"/>
                </a:cubicBezTo>
                <a:cubicBezTo>
                  <a:pt x="2978" y="796"/>
                  <a:pt x="2205" y="805"/>
                  <a:pt x="2205" y="805"/>
                </a:cubicBezTo>
                <a:cubicBezTo>
                  <a:pt x="2132" y="841"/>
                  <a:pt x="2061" y="864"/>
                  <a:pt x="1984" y="890"/>
                </a:cubicBezTo>
                <a:cubicBezTo>
                  <a:pt x="1926" y="934"/>
                  <a:pt x="1864" y="926"/>
                  <a:pt x="1790" y="932"/>
                </a:cubicBezTo>
                <a:cubicBezTo>
                  <a:pt x="1744" y="959"/>
                  <a:pt x="1716" y="973"/>
                  <a:pt x="1663" y="983"/>
                </a:cubicBezTo>
                <a:cubicBezTo>
                  <a:pt x="1567" y="980"/>
                  <a:pt x="1470" y="986"/>
                  <a:pt x="1375" y="974"/>
                </a:cubicBezTo>
                <a:cubicBezTo>
                  <a:pt x="1350" y="971"/>
                  <a:pt x="1332" y="945"/>
                  <a:pt x="1307" y="940"/>
                </a:cubicBezTo>
                <a:cubicBezTo>
                  <a:pt x="1270" y="933"/>
                  <a:pt x="1234" y="924"/>
                  <a:pt x="1197" y="915"/>
                </a:cubicBezTo>
                <a:cubicBezTo>
                  <a:pt x="1112" y="873"/>
                  <a:pt x="1051" y="811"/>
                  <a:pt x="976" y="754"/>
                </a:cubicBezTo>
                <a:cubicBezTo>
                  <a:pt x="937" y="724"/>
                  <a:pt x="984" y="731"/>
                  <a:pt x="934" y="712"/>
                </a:cubicBezTo>
                <a:cubicBezTo>
                  <a:pt x="873" y="688"/>
                  <a:pt x="804" y="693"/>
                  <a:pt x="739" y="686"/>
                </a:cubicBezTo>
                <a:cubicBezTo>
                  <a:pt x="731" y="680"/>
                  <a:pt x="723" y="673"/>
                  <a:pt x="714" y="669"/>
                </a:cubicBezTo>
                <a:cubicBezTo>
                  <a:pt x="703" y="664"/>
                  <a:pt x="690" y="667"/>
                  <a:pt x="680" y="661"/>
                </a:cubicBezTo>
                <a:cubicBezTo>
                  <a:pt x="670" y="655"/>
                  <a:pt x="665" y="641"/>
                  <a:pt x="655" y="635"/>
                </a:cubicBezTo>
                <a:cubicBezTo>
                  <a:pt x="642" y="627"/>
                  <a:pt x="626" y="624"/>
                  <a:pt x="612" y="619"/>
                </a:cubicBezTo>
                <a:cubicBezTo>
                  <a:pt x="554" y="575"/>
                  <a:pt x="525" y="547"/>
                  <a:pt x="460" y="525"/>
                </a:cubicBezTo>
                <a:cubicBezTo>
                  <a:pt x="390" y="434"/>
                  <a:pt x="478" y="533"/>
                  <a:pt x="400" y="483"/>
                </a:cubicBezTo>
                <a:cubicBezTo>
                  <a:pt x="392" y="478"/>
                  <a:pt x="391" y="464"/>
                  <a:pt x="383" y="458"/>
                </a:cubicBezTo>
                <a:cubicBezTo>
                  <a:pt x="374" y="450"/>
                  <a:pt x="360" y="449"/>
                  <a:pt x="350" y="441"/>
                </a:cubicBezTo>
                <a:cubicBezTo>
                  <a:pt x="205" y="321"/>
                  <a:pt x="341" y="416"/>
                  <a:pt x="265" y="364"/>
                </a:cubicBezTo>
                <a:cubicBezTo>
                  <a:pt x="218" y="298"/>
                  <a:pt x="181" y="215"/>
                  <a:pt x="112" y="170"/>
                </a:cubicBezTo>
                <a:cubicBezTo>
                  <a:pt x="93" y="140"/>
                  <a:pt x="87" y="119"/>
                  <a:pt x="62" y="93"/>
                </a:cubicBezTo>
                <a:cubicBezTo>
                  <a:pt x="54" y="61"/>
                  <a:pt x="38" y="40"/>
                  <a:pt x="28" y="9"/>
                </a:cubicBezTo>
                <a:cubicBezTo>
                  <a:pt x="0" y="50"/>
                  <a:pt x="12" y="91"/>
                  <a:pt x="28" y="136"/>
                </a:cubicBezTo>
                <a:cubicBezTo>
                  <a:pt x="37" y="193"/>
                  <a:pt x="29" y="256"/>
                  <a:pt x="62" y="305"/>
                </a:cubicBezTo>
                <a:cubicBezTo>
                  <a:pt x="70" y="491"/>
                  <a:pt x="11" y="483"/>
                  <a:pt x="95" y="483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6784" name="Text Box 112"/>
          <p:cNvSpPr txBox="1">
            <a:spLocks noChangeArrowheads="1"/>
          </p:cNvSpPr>
          <p:nvPr/>
        </p:nvSpPr>
        <p:spPr bwMode="auto">
          <a:xfrm>
            <a:off x="1331913" y="490538"/>
            <a:ext cx="5472112" cy="12827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بالا =</a:t>
            </a:r>
            <a:r>
              <a:rPr lang="en-US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epidemic</a:t>
            </a:r>
            <a:endParaRPr lang="fa-IR" sz="2400" b="1" u="sng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(شیوع بیش از 10%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شیوع بیش از 1% در جامعه عمومی (زنان باردار )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reeform 2"/>
          <p:cNvSpPr>
            <a:spLocks/>
          </p:cNvSpPr>
          <p:nvPr/>
        </p:nvSpPr>
        <p:spPr bwMode="auto">
          <a:xfrm>
            <a:off x="323850" y="2276475"/>
            <a:ext cx="8713788" cy="4462463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1979613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5435600" y="34290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>
            <a:off x="8316913" y="28527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25" name="AutoShape 9"/>
          <p:cNvSpPr>
            <a:spLocks noChangeArrowheads="1"/>
          </p:cNvSpPr>
          <p:nvPr/>
        </p:nvSpPr>
        <p:spPr bwMode="auto">
          <a:xfrm>
            <a:off x="37084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26" name="AutoShape 10"/>
          <p:cNvSpPr>
            <a:spLocks noChangeArrowheads="1"/>
          </p:cNvSpPr>
          <p:nvPr/>
        </p:nvSpPr>
        <p:spPr bwMode="auto">
          <a:xfrm>
            <a:off x="42846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27" name="AutoShape 11"/>
          <p:cNvSpPr>
            <a:spLocks noChangeArrowheads="1"/>
          </p:cNvSpPr>
          <p:nvPr/>
        </p:nvSpPr>
        <p:spPr bwMode="auto">
          <a:xfrm>
            <a:off x="3995738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28" name="AutoShape 12"/>
          <p:cNvSpPr>
            <a:spLocks noChangeArrowheads="1"/>
          </p:cNvSpPr>
          <p:nvPr/>
        </p:nvSpPr>
        <p:spPr bwMode="auto">
          <a:xfrm>
            <a:off x="3348038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H="1">
            <a:off x="3276600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 flipH="1">
            <a:off x="3419475" y="5084763"/>
            <a:ext cx="358775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V="1">
            <a:off x="5435600" y="3573463"/>
            <a:ext cx="6477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4500563" y="4076700"/>
            <a:ext cx="865187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H="1">
            <a:off x="3995738" y="5229225"/>
            <a:ext cx="142875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34" name="AutoShape 18"/>
          <p:cNvSpPr>
            <a:spLocks noChangeArrowheads="1"/>
          </p:cNvSpPr>
          <p:nvPr/>
        </p:nvSpPr>
        <p:spPr bwMode="auto">
          <a:xfrm>
            <a:off x="29876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35" name="AutoShape 19"/>
          <p:cNvSpPr>
            <a:spLocks noChangeArrowheads="1"/>
          </p:cNvSpPr>
          <p:nvPr/>
        </p:nvSpPr>
        <p:spPr bwMode="auto">
          <a:xfrm>
            <a:off x="4859338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36" name="AutoShape 20"/>
          <p:cNvSpPr>
            <a:spLocks noChangeArrowheads="1"/>
          </p:cNvSpPr>
          <p:nvPr/>
        </p:nvSpPr>
        <p:spPr bwMode="auto">
          <a:xfrm>
            <a:off x="40671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37" name="AutoShape 21"/>
          <p:cNvSpPr>
            <a:spLocks noChangeArrowheads="1"/>
          </p:cNvSpPr>
          <p:nvPr/>
        </p:nvSpPr>
        <p:spPr bwMode="auto">
          <a:xfrm>
            <a:off x="8748713" y="34290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38" name="AutoShape 22"/>
          <p:cNvSpPr>
            <a:spLocks noChangeArrowheads="1"/>
          </p:cNvSpPr>
          <p:nvPr/>
        </p:nvSpPr>
        <p:spPr bwMode="auto">
          <a:xfrm>
            <a:off x="529272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39" name="AutoShape 23"/>
          <p:cNvSpPr>
            <a:spLocks noChangeArrowheads="1"/>
          </p:cNvSpPr>
          <p:nvPr/>
        </p:nvSpPr>
        <p:spPr bwMode="auto">
          <a:xfrm>
            <a:off x="4570413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40" name="AutoShape 24"/>
          <p:cNvSpPr>
            <a:spLocks noChangeArrowheads="1"/>
          </p:cNvSpPr>
          <p:nvPr/>
        </p:nvSpPr>
        <p:spPr bwMode="auto">
          <a:xfrm>
            <a:off x="44275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41" name="AutoShape 25"/>
          <p:cNvSpPr>
            <a:spLocks noChangeArrowheads="1"/>
          </p:cNvSpPr>
          <p:nvPr/>
        </p:nvSpPr>
        <p:spPr bwMode="auto">
          <a:xfrm>
            <a:off x="8172450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42" name="AutoShape 26"/>
          <p:cNvSpPr>
            <a:spLocks noChangeArrowheads="1"/>
          </p:cNvSpPr>
          <p:nvPr/>
        </p:nvSpPr>
        <p:spPr bwMode="auto">
          <a:xfrm>
            <a:off x="395288" y="37163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43" name="AutoShape 27"/>
          <p:cNvSpPr>
            <a:spLocks noChangeArrowheads="1"/>
          </p:cNvSpPr>
          <p:nvPr/>
        </p:nvSpPr>
        <p:spPr bwMode="auto">
          <a:xfrm>
            <a:off x="3563938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44" name="AutoShape 28"/>
          <p:cNvSpPr>
            <a:spLocks noChangeArrowheads="1"/>
          </p:cNvSpPr>
          <p:nvPr/>
        </p:nvSpPr>
        <p:spPr bwMode="auto">
          <a:xfrm>
            <a:off x="3924300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45" name="AutoShape 29"/>
          <p:cNvSpPr>
            <a:spLocks noChangeArrowheads="1"/>
          </p:cNvSpPr>
          <p:nvPr/>
        </p:nvSpPr>
        <p:spPr bwMode="auto">
          <a:xfrm>
            <a:off x="5076825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46" name="AutoShape 30"/>
          <p:cNvSpPr>
            <a:spLocks noChangeArrowheads="1"/>
          </p:cNvSpPr>
          <p:nvPr/>
        </p:nvSpPr>
        <p:spPr bwMode="auto">
          <a:xfrm>
            <a:off x="2843213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47" name="AutoShape 31"/>
          <p:cNvSpPr>
            <a:spLocks noChangeArrowheads="1"/>
          </p:cNvSpPr>
          <p:nvPr/>
        </p:nvSpPr>
        <p:spPr bwMode="auto">
          <a:xfrm>
            <a:off x="4284663" y="39338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48" name="AutoShape 32"/>
          <p:cNvSpPr>
            <a:spLocks noChangeArrowheads="1"/>
          </p:cNvSpPr>
          <p:nvPr/>
        </p:nvSpPr>
        <p:spPr bwMode="auto">
          <a:xfrm>
            <a:off x="3851275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49" name="AutoShape 33"/>
          <p:cNvSpPr>
            <a:spLocks noChangeArrowheads="1"/>
          </p:cNvSpPr>
          <p:nvPr/>
        </p:nvSpPr>
        <p:spPr bwMode="auto">
          <a:xfrm>
            <a:off x="2771775" y="34290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50" name="AutoShape 34"/>
          <p:cNvSpPr>
            <a:spLocks noChangeArrowheads="1"/>
          </p:cNvSpPr>
          <p:nvPr/>
        </p:nvSpPr>
        <p:spPr bwMode="auto">
          <a:xfrm>
            <a:off x="3779838" y="38608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51" name="AutoShape 35"/>
          <p:cNvSpPr>
            <a:spLocks noChangeArrowheads="1"/>
          </p:cNvSpPr>
          <p:nvPr/>
        </p:nvSpPr>
        <p:spPr bwMode="auto">
          <a:xfrm>
            <a:off x="4140200" y="38608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52" name="AutoShape 36"/>
          <p:cNvSpPr>
            <a:spLocks noChangeArrowheads="1"/>
          </p:cNvSpPr>
          <p:nvPr/>
        </p:nvSpPr>
        <p:spPr bwMode="auto">
          <a:xfrm>
            <a:off x="4500563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53" name="AutoShape 37"/>
          <p:cNvSpPr>
            <a:spLocks noChangeArrowheads="1"/>
          </p:cNvSpPr>
          <p:nvPr/>
        </p:nvSpPr>
        <p:spPr bwMode="auto">
          <a:xfrm>
            <a:off x="5795963" y="3357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 flipV="1">
            <a:off x="5508625" y="4365625"/>
            <a:ext cx="719138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H="1">
            <a:off x="2555875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56" name="Line 40"/>
          <p:cNvSpPr>
            <a:spLocks noChangeShapeType="1"/>
          </p:cNvSpPr>
          <p:nvPr/>
        </p:nvSpPr>
        <p:spPr bwMode="auto">
          <a:xfrm flipH="1">
            <a:off x="2700338" y="5300663"/>
            <a:ext cx="358775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57" name="Line 41"/>
          <p:cNvSpPr>
            <a:spLocks noChangeShapeType="1"/>
          </p:cNvSpPr>
          <p:nvPr/>
        </p:nvSpPr>
        <p:spPr bwMode="auto">
          <a:xfrm flipV="1">
            <a:off x="7308850" y="4005263"/>
            <a:ext cx="6492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 flipH="1" flipV="1">
            <a:off x="3059113" y="4149725"/>
            <a:ext cx="64770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59" name="AutoShape 43"/>
          <p:cNvSpPr>
            <a:spLocks noChangeArrowheads="1"/>
          </p:cNvSpPr>
          <p:nvPr/>
        </p:nvSpPr>
        <p:spPr bwMode="auto">
          <a:xfrm>
            <a:off x="2771775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60" name="AutoShape 44"/>
          <p:cNvSpPr>
            <a:spLocks noChangeArrowheads="1"/>
          </p:cNvSpPr>
          <p:nvPr/>
        </p:nvSpPr>
        <p:spPr bwMode="auto">
          <a:xfrm>
            <a:off x="2555875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61" name="AutoShape 45"/>
          <p:cNvSpPr>
            <a:spLocks noChangeArrowheads="1"/>
          </p:cNvSpPr>
          <p:nvPr/>
        </p:nvSpPr>
        <p:spPr bwMode="auto">
          <a:xfrm>
            <a:off x="2411413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62" name="AutoShape 46"/>
          <p:cNvSpPr>
            <a:spLocks noChangeArrowheads="1"/>
          </p:cNvSpPr>
          <p:nvPr/>
        </p:nvSpPr>
        <p:spPr bwMode="auto">
          <a:xfrm>
            <a:off x="5867400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63" name="AutoShape 47"/>
          <p:cNvSpPr>
            <a:spLocks noChangeArrowheads="1"/>
          </p:cNvSpPr>
          <p:nvPr/>
        </p:nvSpPr>
        <p:spPr bwMode="auto">
          <a:xfrm>
            <a:off x="6588125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64" name="Line 48"/>
          <p:cNvSpPr>
            <a:spLocks noChangeShapeType="1"/>
          </p:cNvSpPr>
          <p:nvPr/>
        </p:nvSpPr>
        <p:spPr bwMode="auto">
          <a:xfrm flipV="1">
            <a:off x="5580063" y="4005263"/>
            <a:ext cx="360362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65" name="AutoShape 49"/>
          <p:cNvSpPr>
            <a:spLocks noChangeArrowheads="1"/>
          </p:cNvSpPr>
          <p:nvPr/>
        </p:nvSpPr>
        <p:spPr bwMode="auto">
          <a:xfrm>
            <a:off x="62277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66" name="AutoShape 50"/>
          <p:cNvSpPr>
            <a:spLocks noChangeArrowheads="1"/>
          </p:cNvSpPr>
          <p:nvPr/>
        </p:nvSpPr>
        <p:spPr bwMode="auto">
          <a:xfrm>
            <a:off x="1042988" y="38608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67" name="AutoShape 51"/>
          <p:cNvSpPr>
            <a:spLocks noChangeArrowheads="1"/>
          </p:cNvSpPr>
          <p:nvPr/>
        </p:nvSpPr>
        <p:spPr bwMode="auto">
          <a:xfrm>
            <a:off x="233997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68" name="AutoShape 52"/>
          <p:cNvSpPr>
            <a:spLocks noChangeArrowheads="1"/>
          </p:cNvSpPr>
          <p:nvPr/>
        </p:nvSpPr>
        <p:spPr bwMode="auto">
          <a:xfrm>
            <a:off x="2124075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69" name="AutoShape 53"/>
          <p:cNvSpPr>
            <a:spLocks noChangeArrowheads="1"/>
          </p:cNvSpPr>
          <p:nvPr/>
        </p:nvSpPr>
        <p:spPr bwMode="auto">
          <a:xfrm>
            <a:off x="320357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70" name="AutoShape 54"/>
          <p:cNvSpPr>
            <a:spLocks noChangeArrowheads="1"/>
          </p:cNvSpPr>
          <p:nvPr/>
        </p:nvSpPr>
        <p:spPr bwMode="auto">
          <a:xfrm>
            <a:off x="34194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71" name="AutoShape 55"/>
          <p:cNvSpPr>
            <a:spLocks noChangeArrowheads="1"/>
          </p:cNvSpPr>
          <p:nvPr/>
        </p:nvSpPr>
        <p:spPr bwMode="auto">
          <a:xfrm>
            <a:off x="7164388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72" name="AutoShape 56"/>
          <p:cNvSpPr>
            <a:spLocks noChangeArrowheads="1"/>
          </p:cNvSpPr>
          <p:nvPr/>
        </p:nvSpPr>
        <p:spPr bwMode="auto">
          <a:xfrm>
            <a:off x="8532813" y="292417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73" name="AutoShape 57"/>
          <p:cNvSpPr>
            <a:spLocks noChangeArrowheads="1"/>
          </p:cNvSpPr>
          <p:nvPr/>
        </p:nvSpPr>
        <p:spPr bwMode="auto">
          <a:xfrm>
            <a:off x="4643438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74" name="AutoShape 58"/>
          <p:cNvSpPr>
            <a:spLocks noChangeArrowheads="1"/>
          </p:cNvSpPr>
          <p:nvPr/>
        </p:nvSpPr>
        <p:spPr bwMode="auto">
          <a:xfrm>
            <a:off x="6732588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75" name="AutoShape 59"/>
          <p:cNvSpPr>
            <a:spLocks noChangeArrowheads="1"/>
          </p:cNvSpPr>
          <p:nvPr/>
        </p:nvSpPr>
        <p:spPr bwMode="auto">
          <a:xfrm>
            <a:off x="5940425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76" name="AutoShape 60"/>
          <p:cNvSpPr>
            <a:spLocks noChangeArrowheads="1"/>
          </p:cNvSpPr>
          <p:nvPr/>
        </p:nvSpPr>
        <p:spPr bwMode="auto">
          <a:xfrm>
            <a:off x="6156325" y="5516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77" name="AutoShape 61"/>
          <p:cNvSpPr>
            <a:spLocks noChangeArrowheads="1"/>
          </p:cNvSpPr>
          <p:nvPr/>
        </p:nvSpPr>
        <p:spPr bwMode="auto">
          <a:xfrm>
            <a:off x="550862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78" name="AutoShape 62"/>
          <p:cNvSpPr>
            <a:spLocks noChangeArrowheads="1"/>
          </p:cNvSpPr>
          <p:nvPr/>
        </p:nvSpPr>
        <p:spPr bwMode="auto">
          <a:xfrm>
            <a:off x="50038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79" name="AutoShape 63"/>
          <p:cNvSpPr>
            <a:spLocks noChangeArrowheads="1"/>
          </p:cNvSpPr>
          <p:nvPr/>
        </p:nvSpPr>
        <p:spPr bwMode="auto">
          <a:xfrm>
            <a:off x="5867400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 flipV="1">
            <a:off x="6588125" y="3500438"/>
            <a:ext cx="64770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3563938" y="4005263"/>
            <a:ext cx="576262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82" name="Line 66"/>
          <p:cNvSpPr>
            <a:spLocks noChangeShapeType="1"/>
          </p:cNvSpPr>
          <p:nvPr/>
        </p:nvSpPr>
        <p:spPr bwMode="auto">
          <a:xfrm flipH="1">
            <a:off x="2771775" y="4365625"/>
            <a:ext cx="358775" cy="1444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83" name="Line 67"/>
          <p:cNvSpPr>
            <a:spLocks noChangeShapeType="1"/>
          </p:cNvSpPr>
          <p:nvPr/>
        </p:nvSpPr>
        <p:spPr bwMode="auto">
          <a:xfrm flipH="1" flipV="1">
            <a:off x="3059113" y="4437063"/>
            <a:ext cx="649287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 flipH="1">
            <a:off x="1979613" y="3500438"/>
            <a:ext cx="287337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4356100" y="5300663"/>
            <a:ext cx="2174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4886" name="AutoShape 70"/>
          <p:cNvSpPr>
            <a:spLocks noChangeArrowheads="1"/>
          </p:cNvSpPr>
          <p:nvPr/>
        </p:nvSpPr>
        <p:spPr bwMode="auto">
          <a:xfrm>
            <a:off x="8532813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87" name="AutoShape 71"/>
          <p:cNvSpPr>
            <a:spLocks noChangeArrowheads="1"/>
          </p:cNvSpPr>
          <p:nvPr/>
        </p:nvSpPr>
        <p:spPr bwMode="auto">
          <a:xfrm>
            <a:off x="8459788" y="2565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88" name="AutoShape 72"/>
          <p:cNvSpPr>
            <a:spLocks noChangeArrowheads="1"/>
          </p:cNvSpPr>
          <p:nvPr/>
        </p:nvSpPr>
        <p:spPr bwMode="auto">
          <a:xfrm rot="10344321">
            <a:off x="3059113" y="3213100"/>
            <a:ext cx="719137" cy="576263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89" name="AutoShape 73"/>
          <p:cNvSpPr>
            <a:spLocks noChangeArrowheads="1"/>
          </p:cNvSpPr>
          <p:nvPr/>
        </p:nvSpPr>
        <p:spPr bwMode="auto">
          <a:xfrm>
            <a:off x="4643438" y="3068638"/>
            <a:ext cx="576262" cy="576262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90" name="AutoShape 74"/>
          <p:cNvSpPr>
            <a:spLocks noChangeArrowheads="1"/>
          </p:cNvSpPr>
          <p:nvPr/>
        </p:nvSpPr>
        <p:spPr bwMode="auto">
          <a:xfrm rot="10344321">
            <a:off x="2195513" y="3716338"/>
            <a:ext cx="719137" cy="576262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91" name="AutoShape 75"/>
          <p:cNvSpPr>
            <a:spLocks noChangeArrowheads="1"/>
          </p:cNvSpPr>
          <p:nvPr/>
        </p:nvSpPr>
        <p:spPr bwMode="auto">
          <a:xfrm rot="10344321">
            <a:off x="1331913" y="3933825"/>
            <a:ext cx="719137" cy="576263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92" name="AutoShape 76"/>
          <p:cNvSpPr>
            <a:spLocks noChangeArrowheads="1"/>
          </p:cNvSpPr>
          <p:nvPr/>
        </p:nvSpPr>
        <p:spPr bwMode="auto">
          <a:xfrm>
            <a:off x="5003800" y="3644900"/>
            <a:ext cx="576263" cy="576263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93" name="AutoShape 77"/>
          <p:cNvSpPr>
            <a:spLocks noChangeArrowheads="1"/>
          </p:cNvSpPr>
          <p:nvPr/>
        </p:nvSpPr>
        <p:spPr bwMode="auto">
          <a:xfrm>
            <a:off x="6156325" y="3716338"/>
            <a:ext cx="576263" cy="576262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94" name="AutoShape 78"/>
          <p:cNvSpPr>
            <a:spLocks noChangeArrowheads="1"/>
          </p:cNvSpPr>
          <p:nvPr/>
        </p:nvSpPr>
        <p:spPr bwMode="auto">
          <a:xfrm>
            <a:off x="6372225" y="3357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95" name="AutoShape 79"/>
          <p:cNvSpPr>
            <a:spLocks noChangeArrowheads="1"/>
          </p:cNvSpPr>
          <p:nvPr/>
        </p:nvSpPr>
        <p:spPr bwMode="auto">
          <a:xfrm>
            <a:off x="7164388" y="42926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96" name="AutoShape 80"/>
          <p:cNvSpPr>
            <a:spLocks noChangeArrowheads="1"/>
          </p:cNvSpPr>
          <p:nvPr/>
        </p:nvSpPr>
        <p:spPr bwMode="auto">
          <a:xfrm>
            <a:off x="1403350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97" name="AutoShape 81"/>
          <p:cNvSpPr>
            <a:spLocks noChangeArrowheads="1"/>
          </p:cNvSpPr>
          <p:nvPr/>
        </p:nvSpPr>
        <p:spPr bwMode="auto">
          <a:xfrm>
            <a:off x="1763713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98" name="AutoShape 82"/>
          <p:cNvSpPr>
            <a:spLocks noChangeArrowheads="1"/>
          </p:cNvSpPr>
          <p:nvPr/>
        </p:nvSpPr>
        <p:spPr bwMode="auto">
          <a:xfrm>
            <a:off x="611188" y="3357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899" name="AutoShape 83"/>
          <p:cNvSpPr>
            <a:spLocks noChangeArrowheads="1"/>
          </p:cNvSpPr>
          <p:nvPr/>
        </p:nvSpPr>
        <p:spPr bwMode="auto">
          <a:xfrm>
            <a:off x="7556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00" name="AutoShape 84"/>
          <p:cNvSpPr>
            <a:spLocks noChangeArrowheads="1"/>
          </p:cNvSpPr>
          <p:nvPr/>
        </p:nvSpPr>
        <p:spPr bwMode="auto">
          <a:xfrm>
            <a:off x="97155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01" name="AutoShape 85"/>
          <p:cNvSpPr>
            <a:spLocks noChangeArrowheads="1"/>
          </p:cNvSpPr>
          <p:nvPr/>
        </p:nvSpPr>
        <p:spPr bwMode="auto">
          <a:xfrm>
            <a:off x="1187450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02" name="AutoShape 86"/>
          <p:cNvSpPr>
            <a:spLocks noChangeArrowheads="1"/>
          </p:cNvSpPr>
          <p:nvPr/>
        </p:nvSpPr>
        <p:spPr bwMode="auto">
          <a:xfrm>
            <a:off x="140335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03" name="AutoShape 87"/>
          <p:cNvSpPr>
            <a:spLocks noChangeArrowheads="1"/>
          </p:cNvSpPr>
          <p:nvPr/>
        </p:nvSpPr>
        <p:spPr bwMode="auto">
          <a:xfrm>
            <a:off x="161925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04" name="AutoShape 88"/>
          <p:cNvSpPr>
            <a:spLocks noChangeArrowheads="1"/>
          </p:cNvSpPr>
          <p:nvPr/>
        </p:nvSpPr>
        <p:spPr bwMode="auto">
          <a:xfrm>
            <a:off x="900113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05" name="AutoShape 89"/>
          <p:cNvSpPr>
            <a:spLocks noChangeArrowheads="1"/>
          </p:cNvSpPr>
          <p:nvPr/>
        </p:nvSpPr>
        <p:spPr bwMode="auto">
          <a:xfrm>
            <a:off x="395288" y="29972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06" name="AutoShape 90"/>
          <p:cNvSpPr>
            <a:spLocks noChangeArrowheads="1"/>
          </p:cNvSpPr>
          <p:nvPr/>
        </p:nvSpPr>
        <p:spPr bwMode="auto">
          <a:xfrm>
            <a:off x="1331913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07" name="AutoShape 91"/>
          <p:cNvSpPr>
            <a:spLocks noChangeArrowheads="1"/>
          </p:cNvSpPr>
          <p:nvPr/>
        </p:nvSpPr>
        <p:spPr bwMode="auto">
          <a:xfrm>
            <a:off x="14033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08" name="AutoShape 92"/>
          <p:cNvSpPr>
            <a:spLocks noChangeArrowheads="1"/>
          </p:cNvSpPr>
          <p:nvPr/>
        </p:nvSpPr>
        <p:spPr bwMode="auto">
          <a:xfrm>
            <a:off x="2195513" y="32845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09" name="AutoShape 93"/>
          <p:cNvSpPr>
            <a:spLocks noChangeArrowheads="1"/>
          </p:cNvSpPr>
          <p:nvPr/>
        </p:nvSpPr>
        <p:spPr bwMode="auto">
          <a:xfrm>
            <a:off x="1979613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10" name="AutoShape 94"/>
          <p:cNvSpPr>
            <a:spLocks noChangeArrowheads="1"/>
          </p:cNvSpPr>
          <p:nvPr/>
        </p:nvSpPr>
        <p:spPr bwMode="auto">
          <a:xfrm>
            <a:off x="2195513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11" name="AutoShape 95"/>
          <p:cNvSpPr>
            <a:spLocks noChangeArrowheads="1"/>
          </p:cNvSpPr>
          <p:nvPr/>
        </p:nvSpPr>
        <p:spPr bwMode="auto">
          <a:xfrm>
            <a:off x="79565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12" name="AutoShape 96"/>
          <p:cNvSpPr>
            <a:spLocks noChangeArrowheads="1"/>
          </p:cNvSpPr>
          <p:nvPr/>
        </p:nvSpPr>
        <p:spPr bwMode="auto">
          <a:xfrm>
            <a:off x="8388350" y="32131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13" name="AutoShape 97"/>
          <p:cNvSpPr>
            <a:spLocks noChangeArrowheads="1"/>
          </p:cNvSpPr>
          <p:nvPr/>
        </p:nvSpPr>
        <p:spPr bwMode="auto">
          <a:xfrm>
            <a:off x="5867400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14" name="AutoShape 98"/>
          <p:cNvSpPr>
            <a:spLocks noChangeArrowheads="1"/>
          </p:cNvSpPr>
          <p:nvPr/>
        </p:nvSpPr>
        <p:spPr bwMode="auto">
          <a:xfrm>
            <a:off x="6083300" y="3357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15" name="AutoShape 99"/>
          <p:cNvSpPr>
            <a:spLocks noChangeArrowheads="1"/>
          </p:cNvSpPr>
          <p:nvPr/>
        </p:nvSpPr>
        <p:spPr bwMode="auto">
          <a:xfrm>
            <a:off x="6804025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16" name="AutoShape 100"/>
          <p:cNvSpPr>
            <a:spLocks noChangeArrowheads="1"/>
          </p:cNvSpPr>
          <p:nvPr/>
        </p:nvSpPr>
        <p:spPr bwMode="auto">
          <a:xfrm>
            <a:off x="7380288" y="32845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17" name="AutoShape 101"/>
          <p:cNvSpPr>
            <a:spLocks noChangeArrowheads="1"/>
          </p:cNvSpPr>
          <p:nvPr/>
        </p:nvSpPr>
        <p:spPr bwMode="auto">
          <a:xfrm>
            <a:off x="673100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18" name="AutoShape 102"/>
          <p:cNvSpPr>
            <a:spLocks noChangeArrowheads="1"/>
          </p:cNvSpPr>
          <p:nvPr/>
        </p:nvSpPr>
        <p:spPr bwMode="auto">
          <a:xfrm>
            <a:off x="7667625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19" name="AutoShape 103"/>
          <p:cNvSpPr>
            <a:spLocks noChangeArrowheads="1"/>
          </p:cNvSpPr>
          <p:nvPr/>
        </p:nvSpPr>
        <p:spPr bwMode="auto">
          <a:xfrm>
            <a:off x="7092950" y="39338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20" name="AutoShape 104"/>
          <p:cNvSpPr>
            <a:spLocks noChangeArrowheads="1"/>
          </p:cNvSpPr>
          <p:nvPr/>
        </p:nvSpPr>
        <p:spPr bwMode="auto">
          <a:xfrm>
            <a:off x="2627313" y="29972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21" name="AutoShape 105"/>
          <p:cNvSpPr>
            <a:spLocks noChangeArrowheads="1"/>
          </p:cNvSpPr>
          <p:nvPr/>
        </p:nvSpPr>
        <p:spPr bwMode="auto">
          <a:xfrm>
            <a:off x="2843213" y="32131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22" name="AutoShape 106"/>
          <p:cNvSpPr>
            <a:spLocks noChangeArrowheads="1"/>
          </p:cNvSpPr>
          <p:nvPr/>
        </p:nvSpPr>
        <p:spPr bwMode="auto">
          <a:xfrm>
            <a:off x="7740650" y="3213100"/>
            <a:ext cx="576263" cy="576263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23" name="AutoShape 107"/>
          <p:cNvSpPr>
            <a:spLocks noChangeArrowheads="1"/>
          </p:cNvSpPr>
          <p:nvPr/>
        </p:nvSpPr>
        <p:spPr bwMode="auto">
          <a:xfrm rot="10344321">
            <a:off x="971550" y="3068638"/>
            <a:ext cx="719138" cy="576262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4924" name="Freeform 108"/>
          <p:cNvSpPr>
            <a:spLocks/>
          </p:cNvSpPr>
          <p:nvPr/>
        </p:nvSpPr>
        <p:spPr bwMode="auto">
          <a:xfrm>
            <a:off x="323850" y="2420938"/>
            <a:ext cx="8785225" cy="4321175"/>
          </a:xfrm>
          <a:custGeom>
            <a:avLst/>
            <a:gdLst>
              <a:gd name="T0" fmla="*/ 2147483647 w 5436"/>
              <a:gd name="T1" fmla="*/ 2147483647 h 2338"/>
              <a:gd name="T2" fmla="*/ 2147483647 w 5436"/>
              <a:gd name="T3" fmla="*/ 2147483647 h 2338"/>
              <a:gd name="T4" fmla="*/ 2147483647 w 5436"/>
              <a:gd name="T5" fmla="*/ 2147483647 h 2338"/>
              <a:gd name="T6" fmla="*/ 2147483647 w 5436"/>
              <a:gd name="T7" fmla="*/ 2147483647 h 2338"/>
              <a:gd name="T8" fmla="*/ 2147483647 w 5436"/>
              <a:gd name="T9" fmla="*/ 2147483647 h 2338"/>
              <a:gd name="T10" fmla="*/ 2147483647 w 5436"/>
              <a:gd name="T11" fmla="*/ 2147483647 h 2338"/>
              <a:gd name="T12" fmla="*/ 2147483647 w 5436"/>
              <a:gd name="T13" fmla="*/ 2147483647 h 2338"/>
              <a:gd name="T14" fmla="*/ 2147483647 w 5436"/>
              <a:gd name="T15" fmla="*/ 2147483647 h 2338"/>
              <a:gd name="T16" fmla="*/ 2147483647 w 5436"/>
              <a:gd name="T17" fmla="*/ 2147483647 h 2338"/>
              <a:gd name="T18" fmla="*/ 2147483647 w 5436"/>
              <a:gd name="T19" fmla="*/ 2147483647 h 2338"/>
              <a:gd name="T20" fmla="*/ 2147483647 w 5436"/>
              <a:gd name="T21" fmla="*/ 2147483647 h 2338"/>
              <a:gd name="T22" fmla="*/ 2147483647 w 5436"/>
              <a:gd name="T23" fmla="*/ 2147483647 h 2338"/>
              <a:gd name="T24" fmla="*/ 2147483647 w 5436"/>
              <a:gd name="T25" fmla="*/ 2147483647 h 2338"/>
              <a:gd name="T26" fmla="*/ 2147483647 w 5436"/>
              <a:gd name="T27" fmla="*/ 2147483647 h 2338"/>
              <a:gd name="T28" fmla="*/ 2147483647 w 5436"/>
              <a:gd name="T29" fmla="*/ 2147483647 h 2338"/>
              <a:gd name="T30" fmla="*/ 2147483647 w 5436"/>
              <a:gd name="T31" fmla="*/ 2147483647 h 2338"/>
              <a:gd name="T32" fmla="*/ 2147483647 w 5436"/>
              <a:gd name="T33" fmla="*/ 2147483647 h 2338"/>
              <a:gd name="T34" fmla="*/ 2147483647 w 5436"/>
              <a:gd name="T35" fmla="*/ 2147483647 h 2338"/>
              <a:gd name="T36" fmla="*/ 2147483647 w 5436"/>
              <a:gd name="T37" fmla="*/ 2147483647 h 2338"/>
              <a:gd name="T38" fmla="*/ 2147483647 w 5436"/>
              <a:gd name="T39" fmla="*/ 2147483647 h 2338"/>
              <a:gd name="T40" fmla="*/ 2147483647 w 5436"/>
              <a:gd name="T41" fmla="*/ 2147483647 h 2338"/>
              <a:gd name="T42" fmla="*/ 2147483647 w 5436"/>
              <a:gd name="T43" fmla="*/ 2147483647 h 2338"/>
              <a:gd name="T44" fmla="*/ 2147483647 w 5436"/>
              <a:gd name="T45" fmla="*/ 2147483647 h 2338"/>
              <a:gd name="T46" fmla="*/ 2147483647 w 5436"/>
              <a:gd name="T47" fmla="*/ 2147483647 h 2338"/>
              <a:gd name="T48" fmla="*/ 2147483647 w 5436"/>
              <a:gd name="T49" fmla="*/ 2147483647 h 2338"/>
              <a:gd name="T50" fmla="*/ 2147483647 w 5436"/>
              <a:gd name="T51" fmla="*/ 2147483647 h 2338"/>
              <a:gd name="T52" fmla="*/ 2147483647 w 5436"/>
              <a:gd name="T53" fmla="*/ 0 h 2338"/>
              <a:gd name="T54" fmla="*/ 2147483647 w 5436"/>
              <a:gd name="T55" fmla="*/ 2147483647 h 2338"/>
              <a:gd name="T56" fmla="*/ 2147483647 w 5436"/>
              <a:gd name="T57" fmla="*/ 2147483647 h 2338"/>
              <a:gd name="T58" fmla="*/ 2147483647 w 5436"/>
              <a:gd name="T59" fmla="*/ 2147483647 h 2338"/>
              <a:gd name="T60" fmla="*/ 2147483647 w 5436"/>
              <a:gd name="T61" fmla="*/ 2147483647 h 2338"/>
              <a:gd name="T62" fmla="*/ 2147483647 w 5436"/>
              <a:gd name="T63" fmla="*/ 2147483647 h 2338"/>
              <a:gd name="T64" fmla="*/ 2147483647 w 5436"/>
              <a:gd name="T65" fmla="*/ 2147483647 h 2338"/>
              <a:gd name="T66" fmla="*/ 2147483647 w 5436"/>
              <a:gd name="T67" fmla="*/ 2147483647 h 2338"/>
              <a:gd name="T68" fmla="*/ 2147483647 w 5436"/>
              <a:gd name="T69" fmla="*/ 2147483647 h 2338"/>
              <a:gd name="T70" fmla="*/ 2147483647 w 5436"/>
              <a:gd name="T71" fmla="*/ 2147483647 h 2338"/>
              <a:gd name="T72" fmla="*/ 2147483647 w 5436"/>
              <a:gd name="T73" fmla="*/ 2147483647 h 2338"/>
              <a:gd name="T74" fmla="*/ 2147483647 w 5436"/>
              <a:gd name="T75" fmla="*/ 2147483647 h 2338"/>
              <a:gd name="T76" fmla="*/ 2147483647 w 5436"/>
              <a:gd name="T77" fmla="*/ 2147483647 h 2338"/>
              <a:gd name="T78" fmla="*/ 2147483647 w 5436"/>
              <a:gd name="T79" fmla="*/ 2147483647 h 2338"/>
              <a:gd name="T80" fmla="*/ 2147483647 w 5436"/>
              <a:gd name="T81" fmla="*/ 2147483647 h 2338"/>
              <a:gd name="T82" fmla="*/ 2147483647 w 5436"/>
              <a:gd name="T83" fmla="*/ 2147483647 h 2338"/>
              <a:gd name="T84" fmla="*/ 2147483647 w 5436"/>
              <a:gd name="T85" fmla="*/ 2147483647 h 2338"/>
              <a:gd name="T86" fmla="*/ 2147483647 w 5436"/>
              <a:gd name="T87" fmla="*/ 2147483647 h 2338"/>
              <a:gd name="T88" fmla="*/ 2147483647 w 5436"/>
              <a:gd name="T89" fmla="*/ 2147483647 h 2338"/>
              <a:gd name="T90" fmla="*/ 2147483647 w 5436"/>
              <a:gd name="T91" fmla="*/ 2147483647 h 2338"/>
              <a:gd name="T92" fmla="*/ 2147483647 w 5436"/>
              <a:gd name="T93" fmla="*/ 2147483647 h 233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5436"/>
              <a:gd name="T142" fmla="*/ 0 h 2338"/>
              <a:gd name="T143" fmla="*/ 5436 w 5436"/>
              <a:gd name="T144" fmla="*/ 2338 h 2338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5436" h="2338">
                <a:moveTo>
                  <a:pt x="25" y="500"/>
                </a:moveTo>
                <a:cubicBezTo>
                  <a:pt x="77" y="794"/>
                  <a:pt x="6" y="1099"/>
                  <a:pt x="85" y="1389"/>
                </a:cubicBezTo>
                <a:cubicBezTo>
                  <a:pt x="92" y="1459"/>
                  <a:pt x="96" y="1508"/>
                  <a:pt x="152" y="1550"/>
                </a:cubicBezTo>
                <a:cubicBezTo>
                  <a:pt x="164" y="1583"/>
                  <a:pt x="174" y="1598"/>
                  <a:pt x="203" y="1618"/>
                </a:cubicBezTo>
                <a:cubicBezTo>
                  <a:pt x="220" y="1668"/>
                  <a:pt x="248" y="1674"/>
                  <a:pt x="279" y="1720"/>
                </a:cubicBezTo>
                <a:cubicBezTo>
                  <a:pt x="290" y="1737"/>
                  <a:pt x="302" y="1754"/>
                  <a:pt x="313" y="1771"/>
                </a:cubicBezTo>
                <a:cubicBezTo>
                  <a:pt x="318" y="1778"/>
                  <a:pt x="316" y="1790"/>
                  <a:pt x="322" y="1796"/>
                </a:cubicBezTo>
                <a:cubicBezTo>
                  <a:pt x="332" y="1806"/>
                  <a:pt x="383" y="1822"/>
                  <a:pt x="398" y="1830"/>
                </a:cubicBezTo>
                <a:cubicBezTo>
                  <a:pt x="459" y="1862"/>
                  <a:pt x="534" y="1885"/>
                  <a:pt x="601" y="1906"/>
                </a:cubicBezTo>
                <a:cubicBezTo>
                  <a:pt x="584" y="1960"/>
                  <a:pt x="558" y="1928"/>
                  <a:pt x="517" y="1915"/>
                </a:cubicBezTo>
                <a:cubicBezTo>
                  <a:pt x="500" y="1904"/>
                  <a:pt x="483" y="1892"/>
                  <a:pt x="466" y="1881"/>
                </a:cubicBezTo>
                <a:cubicBezTo>
                  <a:pt x="451" y="1871"/>
                  <a:pt x="415" y="1864"/>
                  <a:pt x="415" y="1864"/>
                </a:cubicBezTo>
                <a:cubicBezTo>
                  <a:pt x="460" y="1848"/>
                  <a:pt x="520" y="1871"/>
                  <a:pt x="567" y="1881"/>
                </a:cubicBezTo>
                <a:cubicBezTo>
                  <a:pt x="589" y="1943"/>
                  <a:pt x="589" y="2012"/>
                  <a:pt x="627" y="2067"/>
                </a:cubicBezTo>
                <a:cubicBezTo>
                  <a:pt x="630" y="2076"/>
                  <a:pt x="626" y="2092"/>
                  <a:pt x="635" y="2093"/>
                </a:cubicBezTo>
                <a:cubicBezTo>
                  <a:pt x="705" y="2104"/>
                  <a:pt x="777" y="2094"/>
                  <a:pt x="847" y="2101"/>
                </a:cubicBezTo>
                <a:cubicBezTo>
                  <a:pt x="885" y="2105"/>
                  <a:pt x="996" y="2142"/>
                  <a:pt x="1033" y="2152"/>
                </a:cubicBezTo>
                <a:cubicBezTo>
                  <a:pt x="1072" y="2178"/>
                  <a:pt x="1125" y="2186"/>
                  <a:pt x="1169" y="2203"/>
                </a:cubicBezTo>
                <a:cubicBezTo>
                  <a:pt x="1194" y="2213"/>
                  <a:pt x="1245" y="2228"/>
                  <a:pt x="1245" y="2228"/>
                </a:cubicBezTo>
                <a:cubicBezTo>
                  <a:pt x="1361" y="2225"/>
                  <a:pt x="1477" y="2231"/>
                  <a:pt x="1592" y="2220"/>
                </a:cubicBezTo>
                <a:cubicBezTo>
                  <a:pt x="1601" y="2219"/>
                  <a:pt x="1593" y="2198"/>
                  <a:pt x="1601" y="2194"/>
                </a:cubicBezTo>
                <a:cubicBezTo>
                  <a:pt x="1622" y="2184"/>
                  <a:pt x="1646" y="2208"/>
                  <a:pt x="1669" y="2211"/>
                </a:cubicBezTo>
                <a:cubicBezTo>
                  <a:pt x="1694" y="2215"/>
                  <a:pt x="1720" y="2217"/>
                  <a:pt x="1745" y="2220"/>
                </a:cubicBezTo>
                <a:cubicBezTo>
                  <a:pt x="1827" y="2246"/>
                  <a:pt x="2099" y="2245"/>
                  <a:pt x="2219" y="2253"/>
                </a:cubicBezTo>
                <a:cubicBezTo>
                  <a:pt x="2269" y="2260"/>
                  <a:pt x="2322" y="2282"/>
                  <a:pt x="2372" y="2287"/>
                </a:cubicBezTo>
                <a:cubicBezTo>
                  <a:pt x="2426" y="2292"/>
                  <a:pt x="2479" y="2293"/>
                  <a:pt x="2533" y="2296"/>
                </a:cubicBezTo>
                <a:cubicBezTo>
                  <a:pt x="2633" y="2336"/>
                  <a:pt x="2587" y="2325"/>
                  <a:pt x="2668" y="2338"/>
                </a:cubicBezTo>
                <a:cubicBezTo>
                  <a:pt x="2890" y="2332"/>
                  <a:pt x="2919" y="2329"/>
                  <a:pt x="3083" y="2313"/>
                </a:cubicBezTo>
                <a:cubicBezTo>
                  <a:pt x="3130" y="2282"/>
                  <a:pt x="3190" y="2279"/>
                  <a:pt x="3244" y="2262"/>
                </a:cubicBezTo>
                <a:cubicBezTo>
                  <a:pt x="3267" y="2228"/>
                  <a:pt x="3302" y="2218"/>
                  <a:pt x="3337" y="2194"/>
                </a:cubicBezTo>
                <a:cubicBezTo>
                  <a:pt x="3349" y="2186"/>
                  <a:pt x="3352" y="2169"/>
                  <a:pt x="3363" y="2160"/>
                </a:cubicBezTo>
                <a:cubicBezTo>
                  <a:pt x="3373" y="2152"/>
                  <a:pt x="3386" y="2150"/>
                  <a:pt x="3397" y="2143"/>
                </a:cubicBezTo>
                <a:cubicBezTo>
                  <a:pt x="3455" y="2106"/>
                  <a:pt x="3454" y="2100"/>
                  <a:pt x="3515" y="2084"/>
                </a:cubicBezTo>
                <a:cubicBezTo>
                  <a:pt x="3663" y="2142"/>
                  <a:pt x="3802" y="2098"/>
                  <a:pt x="3947" y="2084"/>
                </a:cubicBezTo>
                <a:cubicBezTo>
                  <a:pt x="3981" y="2076"/>
                  <a:pt x="4016" y="2076"/>
                  <a:pt x="4049" y="2067"/>
                </a:cubicBezTo>
                <a:cubicBezTo>
                  <a:pt x="4059" y="2064"/>
                  <a:pt x="4064" y="2053"/>
                  <a:pt x="4074" y="2050"/>
                </a:cubicBezTo>
                <a:cubicBezTo>
                  <a:pt x="4090" y="2045"/>
                  <a:pt x="4108" y="2045"/>
                  <a:pt x="4125" y="2042"/>
                </a:cubicBezTo>
                <a:cubicBezTo>
                  <a:pt x="4158" y="2030"/>
                  <a:pt x="4173" y="2020"/>
                  <a:pt x="4193" y="1991"/>
                </a:cubicBezTo>
                <a:cubicBezTo>
                  <a:pt x="4239" y="2002"/>
                  <a:pt x="4280" y="2010"/>
                  <a:pt x="4328" y="2016"/>
                </a:cubicBezTo>
                <a:cubicBezTo>
                  <a:pt x="4546" y="2009"/>
                  <a:pt x="4551" y="2031"/>
                  <a:pt x="4684" y="1940"/>
                </a:cubicBezTo>
                <a:cubicBezTo>
                  <a:pt x="4728" y="1875"/>
                  <a:pt x="4796" y="1880"/>
                  <a:pt x="4862" y="1847"/>
                </a:cubicBezTo>
                <a:cubicBezTo>
                  <a:pt x="4945" y="1761"/>
                  <a:pt x="4827" y="1874"/>
                  <a:pt x="4921" y="1813"/>
                </a:cubicBezTo>
                <a:cubicBezTo>
                  <a:pt x="4929" y="1808"/>
                  <a:pt x="4931" y="1795"/>
                  <a:pt x="4938" y="1788"/>
                </a:cubicBezTo>
                <a:cubicBezTo>
                  <a:pt x="4945" y="1781"/>
                  <a:pt x="4955" y="1777"/>
                  <a:pt x="4964" y="1771"/>
                </a:cubicBezTo>
                <a:cubicBezTo>
                  <a:pt x="5016" y="1667"/>
                  <a:pt x="4946" y="1792"/>
                  <a:pt x="5006" y="1720"/>
                </a:cubicBezTo>
                <a:cubicBezTo>
                  <a:pt x="5014" y="1710"/>
                  <a:pt x="5014" y="1695"/>
                  <a:pt x="5023" y="1686"/>
                </a:cubicBezTo>
                <a:cubicBezTo>
                  <a:pt x="5036" y="1672"/>
                  <a:pt x="5058" y="1671"/>
                  <a:pt x="5074" y="1661"/>
                </a:cubicBezTo>
                <a:cubicBezTo>
                  <a:pt x="5094" y="1576"/>
                  <a:pt x="5180" y="1574"/>
                  <a:pt x="5252" y="1550"/>
                </a:cubicBezTo>
                <a:cubicBezTo>
                  <a:pt x="5268" y="1545"/>
                  <a:pt x="5293" y="1518"/>
                  <a:pt x="5303" y="1508"/>
                </a:cubicBezTo>
                <a:cubicBezTo>
                  <a:pt x="5312" y="1480"/>
                  <a:pt x="5345" y="1432"/>
                  <a:pt x="5345" y="1432"/>
                </a:cubicBezTo>
                <a:cubicBezTo>
                  <a:pt x="5357" y="1393"/>
                  <a:pt x="5370" y="1313"/>
                  <a:pt x="5370" y="1313"/>
                </a:cubicBezTo>
                <a:cubicBezTo>
                  <a:pt x="5377" y="1206"/>
                  <a:pt x="5390" y="1125"/>
                  <a:pt x="5421" y="1025"/>
                </a:cubicBezTo>
                <a:cubicBezTo>
                  <a:pt x="5432" y="557"/>
                  <a:pt x="5436" y="614"/>
                  <a:pt x="5421" y="60"/>
                </a:cubicBezTo>
                <a:cubicBezTo>
                  <a:pt x="5420" y="12"/>
                  <a:pt x="5419" y="21"/>
                  <a:pt x="5387" y="0"/>
                </a:cubicBezTo>
                <a:cubicBezTo>
                  <a:pt x="5373" y="3"/>
                  <a:pt x="5356" y="0"/>
                  <a:pt x="5345" y="9"/>
                </a:cubicBezTo>
                <a:cubicBezTo>
                  <a:pt x="5329" y="22"/>
                  <a:pt x="5325" y="46"/>
                  <a:pt x="5311" y="60"/>
                </a:cubicBezTo>
                <a:cubicBezTo>
                  <a:pt x="5273" y="98"/>
                  <a:pt x="5262" y="148"/>
                  <a:pt x="5218" y="178"/>
                </a:cubicBezTo>
                <a:cubicBezTo>
                  <a:pt x="5206" y="212"/>
                  <a:pt x="5189" y="226"/>
                  <a:pt x="5159" y="246"/>
                </a:cubicBezTo>
                <a:cubicBezTo>
                  <a:pt x="5144" y="287"/>
                  <a:pt x="5093" y="321"/>
                  <a:pt x="5065" y="356"/>
                </a:cubicBezTo>
                <a:cubicBezTo>
                  <a:pt x="5055" y="397"/>
                  <a:pt x="5029" y="422"/>
                  <a:pt x="5006" y="458"/>
                </a:cubicBezTo>
                <a:cubicBezTo>
                  <a:pt x="4993" y="478"/>
                  <a:pt x="4964" y="517"/>
                  <a:pt x="4964" y="517"/>
                </a:cubicBezTo>
                <a:cubicBezTo>
                  <a:pt x="4941" y="604"/>
                  <a:pt x="4975" y="514"/>
                  <a:pt x="4930" y="559"/>
                </a:cubicBezTo>
                <a:cubicBezTo>
                  <a:pt x="4893" y="596"/>
                  <a:pt x="4869" y="645"/>
                  <a:pt x="4837" y="686"/>
                </a:cubicBezTo>
                <a:cubicBezTo>
                  <a:pt x="4822" y="705"/>
                  <a:pt x="4786" y="737"/>
                  <a:pt x="4786" y="737"/>
                </a:cubicBezTo>
                <a:cubicBezTo>
                  <a:pt x="4772" y="789"/>
                  <a:pt x="4750" y="784"/>
                  <a:pt x="4718" y="822"/>
                </a:cubicBezTo>
                <a:cubicBezTo>
                  <a:pt x="4709" y="833"/>
                  <a:pt x="4704" y="848"/>
                  <a:pt x="4693" y="856"/>
                </a:cubicBezTo>
                <a:cubicBezTo>
                  <a:pt x="4673" y="871"/>
                  <a:pt x="4625" y="890"/>
                  <a:pt x="4625" y="890"/>
                </a:cubicBezTo>
                <a:cubicBezTo>
                  <a:pt x="4595" y="929"/>
                  <a:pt x="4562" y="959"/>
                  <a:pt x="4515" y="974"/>
                </a:cubicBezTo>
                <a:cubicBezTo>
                  <a:pt x="4510" y="979"/>
                  <a:pt x="4450" y="1044"/>
                  <a:pt x="4430" y="1051"/>
                </a:cubicBezTo>
                <a:cubicBezTo>
                  <a:pt x="4324" y="1091"/>
                  <a:pt x="4211" y="1088"/>
                  <a:pt x="4100" y="1093"/>
                </a:cubicBezTo>
                <a:cubicBezTo>
                  <a:pt x="3958" y="1088"/>
                  <a:pt x="3891" y="1111"/>
                  <a:pt x="3786" y="1059"/>
                </a:cubicBezTo>
                <a:cubicBezTo>
                  <a:pt x="3027" y="1078"/>
                  <a:pt x="3335" y="1068"/>
                  <a:pt x="2863" y="1085"/>
                </a:cubicBezTo>
                <a:cubicBezTo>
                  <a:pt x="2696" y="1082"/>
                  <a:pt x="2529" y="1089"/>
                  <a:pt x="2363" y="1076"/>
                </a:cubicBezTo>
                <a:cubicBezTo>
                  <a:pt x="2343" y="1074"/>
                  <a:pt x="2331" y="1050"/>
                  <a:pt x="2312" y="1042"/>
                </a:cubicBezTo>
                <a:cubicBezTo>
                  <a:pt x="2249" y="1016"/>
                  <a:pt x="2285" y="1027"/>
                  <a:pt x="2202" y="1017"/>
                </a:cubicBezTo>
                <a:cubicBezTo>
                  <a:pt x="2166" y="1004"/>
                  <a:pt x="2129" y="994"/>
                  <a:pt x="2092" y="983"/>
                </a:cubicBezTo>
                <a:cubicBezTo>
                  <a:pt x="2060" y="958"/>
                  <a:pt x="2029" y="949"/>
                  <a:pt x="2007" y="915"/>
                </a:cubicBezTo>
                <a:cubicBezTo>
                  <a:pt x="1949" y="945"/>
                  <a:pt x="1911" y="992"/>
                  <a:pt x="1847" y="1017"/>
                </a:cubicBezTo>
                <a:cubicBezTo>
                  <a:pt x="1838" y="1020"/>
                  <a:pt x="1746" y="1034"/>
                  <a:pt x="1745" y="1034"/>
                </a:cubicBezTo>
                <a:cubicBezTo>
                  <a:pt x="1612" y="1028"/>
                  <a:pt x="1482" y="1025"/>
                  <a:pt x="1355" y="983"/>
                </a:cubicBezTo>
                <a:cubicBezTo>
                  <a:pt x="1300" y="965"/>
                  <a:pt x="1268" y="927"/>
                  <a:pt x="1211" y="915"/>
                </a:cubicBezTo>
                <a:cubicBezTo>
                  <a:pt x="1183" y="901"/>
                  <a:pt x="1156" y="892"/>
                  <a:pt x="1127" y="881"/>
                </a:cubicBezTo>
                <a:cubicBezTo>
                  <a:pt x="1072" y="828"/>
                  <a:pt x="1005" y="801"/>
                  <a:pt x="932" y="780"/>
                </a:cubicBezTo>
                <a:cubicBezTo>
                  <a:pt x="886" y="750"/>
                  <a:pt x="848" y="742"/>
                  <a:pt x="796" y="729"/>
                </a:cubicBezTo>
                <a:cubicBezTo>
                  <a:pt x="763" y="721"/>
                  <a:pt x="751" y="707"/>
                  <a:pt x="720" y="686"/>
                </a:cubicBezTo>
                <a:cubicBezTo>
                  <a:pt x="689" y="666"/>
                  <a:pt x="647" y="681"/>
                  <a:pt x="610" y="678"/>
                </a:cubicBezTo>
                <a:cubicBezTo>
                  <a:pt x="574" y="665"/>
                  <a:pt x="535" y="668"/>
                  <a:pt x="500" y="653"/>
                </a:cubicBezTo>
                <a:cubicBezTo>
                  <a:pt x="454" y="634"/>
                  <a:pt x="421" y="600"/>
                  <a:pt x="373" y="585"/>
                </a:cubicBezTo>
                <a:cubicBezTo>
                  <a:pt x="340" y="552"/>
                  <a:pt x="318" y="518"/>
                  <a:pt x="279" y="492"/>
                </a:cubicBezTo>
                <a:cubicBezTo>
                  <a:pt x="261" y="435"/>
                  <a:pt x="286" y="495"/>
                  <a:pt x="246" y="449"/>
                </a:cubicBezTo>
                <a:cubicBezTo>
                  <a:pt x="210" y="408"/>
                  <a:pt x="198" y="361"/>
                  <a:pt x="152" y="331"/>
                </a:cubicBezTo>
                <a:cubicBezTo>
                  <a:pt x="123" y="274"/>
                  <a:pt x="90" y="173"/>
                  <a:pt x="25" y="153"/>
                </a:cubicBezTo>
                <a:cubicBezTo>
                  <a:pt x="0" y="189"/>
                  <a:pt x="3" y="173"/>
                  <a:pt x="17" y="229"/>
                </a:cubicBezTo>
                <a:cubicBezTo>
                  <a:pt x="21" y="246"/>
                  <a:pt x="34" y="280"/>
                  <a:pt x="34" y="280"/>
                </a:cubicBezTo>
                <a:cubicBezTo>
                  <a:pt x="47" y="548"/>
                  <a:pt x="42" y="393"/>
                  <a:pt x="42" y="746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7805" name="Text Box 109"/>
          <p:cNvSpPr txBox="1">
            <a:spLocks noChangeArrowheads="1"/>
          </p:cNvSpPr>
          <p:nvPr/>
        </p:nvSpPr>
        <p:spPr bwMode="auto">
          <a:xfrm>
            <a:off x="1331913" y="490538"/>
            <a:ext cx="5472112" cy="12827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بالا =</a:t>
            </a:r>
            <a:r>
              <a:rPr lang="en-US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epidemic</a:t>
            </a:r>
            <a:endParaRPr lang="fa-IR" sz="2400" b="1" u="sng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(شیوع بیش از 10%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شیوع بیش از 1% در جامعه عمومی (زنان باردار )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reeform 2"/>
          <p:cNvSpPr>
            <a:spLocks/>
          </p:cNvSpPr>
          <p:nvPr/>
        </p:nvSpPr>
        <p:spPr bwMode="auto">
          <a:xfrm>
            <a:off x="323850" y="2276475"/>
            <a:ext cx="8713788" cy="4462463"/>
          </a:xfrm>
          <a:custGeom>
            <a:avLst/>
            <a:gdLst>
              <a:gd name="T0" fmla="*/ 2147483647 w 4704"/>
              <a:gd name="T1" fmla="*/ 2147483647 h 2139"/>
              <a:gd name="T2" fmla="*/ 2147483647 w 4704"/>
              <a:gd name="T3" fmla="*/ 2147483647 h 2139"/>
              <a:gd name="T4" fmla="*/ 2147483647 w 4704"/>
              <a:gd name="T5" fmla="*/ 2147483647 h 2139"/>
              <a:gd name="T6" fmla="*/ 2147483647 w 4704"/>
              <a:gd name="T7" fmla="*/ 2147483647 h 2139"/>
              <a:gd name="T8" fmla="*/ 2147483647 w 4704"/>
              <a:gd name="T9" fmla="*/ 2147483647 h 2139"/>
              <a:gd name="T10" fmla="*/ 2147483647 w 4704"/>
              <a:gd name="T11" fmla="*/ 2147483647 h 2139"/>
              <a:gd name="T12" fmla="*/ 2147483647 w 4704"/>
              <a:gd name="T13" fmla="*/ 2147483647 h 2139"/>
              <a:gd name="T14" fmla="*/ 2147483647 w 4704"/>
              <a:gd name="T15" fmla="*/ 2147483647 h 2139"/>
              <a:gd name="T16" fmla="*/ 2147483647 w 4704"/>
              <a:gd name="T17" fmla="*/ 2147483647 h 2139"/>
              <a:gd name="T18" fmla="*/ 2147483647 w 4704"/>
              <a:gd name="T19" fmla="*/ 2147483647 h 2139"/>
              <a:gd name="T20" fmla="*/ 2147483647 w 4704"/>
              <a:gd name="T21" fmla="*/ 2147483647 h 2139"/>
              <a:gd name="T22" fmla="*/ 2147483647 w 4704"/>
              <a:gd name="T23" fmla="*/ 2147483647 h 2139"/>
              <a:gd name="T24" fmla="*/ 2147483647 w 4704"/>
              <a:gd name="T25" fmla="*/ 2147483647 h 2139"/>
              <a:gd name="T26" fmla="*/ 2147483647 w 4704"/>
              <a:gd name="T27" fmla="*/ 2147483647 h 2139"/>
              <a:gd name="T28" fmla="*/ 2147483647 w 4704"/>
              <a:gd name="T29" fmla="*/ 2147483647 h 2139"/>
              <a:gd name="T30" fmla="*/ 2147483647 w 4704"/>
              <a:gd name="T31" fmla="*/ 2147483647 h 2139"/>
              <a:gd name="T32" fmla="*/ 2147483647 w 4704"/>
              <a:gd name="T33" fmla="*/ 0 h 2139"/>
              <a:gd name="T34" fmla="*/ 2147483647 w 4704"/>
              <a:gd name="T35" fmla="*/ 2147483647 h 2139"/>
              <a:gd name="T36" fmla="*/ 2147483647 w 4704"/>
              <a:gd name="T37" fmla="*/ 2147483647 h 2139"/>
              <a:gd name="T38" fmla="*/ 2147483647 w 4704"/>
              <a:gd name="T39" fmla="*/ 2147483647 h 2139"/>
              <a:gd name="T40" fmla="*/ 2147483647 w 4704"/>
              <a:gd name="T41" fmla="*/ 2147483647 h 2139"/>
              <a:gd name="T42" fmla="*/ 2147483647 w 4704"/>
              <a:gd name="T43" fmla="*/ 2147483647 h 2139"/>
              <a:gd name="T44" fmla="*/ 2147483647 w 4704"/>
              <a:gd name="T45" fmla="*/ 2147483647 h 2139"/>
              <a:gd name="T46" fmla="*/ 2147483647 w 4704"/>
              <a:gd name="T47" fmla="*/ 2147483647 h 2139"/>
              <a:gd name="T48" fmla="*/ 2147483647 w 4704"/>
              <a:gd name="T49" fmla="*/ 2147483647 h 2139"/>
              <a:gd name="T50" fmla="*/ 2147483647 w 4704"/>
              <a:gd name="T51" fmla="*/ 2147483647 h 2139"/>
              <a:gd name="T52" fmla="*/ 2147483647 w 4704"/>
              <a:gd name="T53" fmla="*/ 2147483647 h 2139"/>
              <a:gd name="T54" fmla="*/ 2147483647 w 4704"/>
              <a:gd name="T55" fmla="*/ 2147483647 h 2139"/>
              <a:gd name="T56" fmla="*/ 2147483647 w 4704"/>
              <a:gd name="T57" fmla="*/ 2147483647 h 2139"/>
              <a:gd name="T58" fmla="*/ 2147483647 w 4704"/>
              <a:gd name="T59" fmla="*/ 2147483647 h 2139"/>
              <a:gd name="T60" fmla="*/ 2147483647 w 4704"/>
              <a:gd name="T61" fmla="*/ 2147483647 h 2139"/>
              <a:gd name="T62" fmla="*/ 2147483647 w 4704"/>
              <a:gd name="T63" fmla="*/ 2147483647 h 2139"/>
              <a:gd name="T64" fmla="*/ 2147483647 w 4704"/>
              <a:gd name="T65" fmla="*/ 2147483647 h 2139"/>
              <a:gd name="T66" fmla="*/ 2147483647 w 4704"/>
              <a:gd name="T67" fmla="*/ 2147483647 h 2139"/>
              <a:gd name="T68" fmla="*/ 2147483647 w 4704"/>
              <a:gd name="T69" fmla="*/ 2147483647 h 2139"/>
              <a:gd name="T70" fmla="*/ 2147483647 w 4704"/>
              <a:gd name="T71" fmla="*/ 2147483647 h 2139"/>
              <a:gd name="T72" fmla="*/ 2147483647 w 4704"/>
              <a:gd name="T73" fmla="*/ 2147483647 h 2139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704"/>
              <a:gd name="T112" fmla="*/ 0 h 2139"/>
              <a:gd name="T113" fmla="*/ 4704 w 4704"/>
              <a:gd name="T114" fmla="*/ 2139 h 2139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704" h="2139">
                <a:moveTo>
                  <a:pt x="46" y="652"/>
                </a:moveTo>
                <a:cubicBezTo>
                  <a:pt x="51" y="722"/>
                  <a:pt x="55" y="787"/>
                  <a:pt x="71" y="855"/>
                </a:cubicBezTo>
                <a:cubicBezTo>
                  <a:pt x="79" y="993"/>
                  <a:pt x="87" y="1133"/>
                  <a:pt x="105" y="1270"/>
                </a:cubicBezTo>
                <a:cubicBezTo>
                  <a:pt x="113" y="1332"/>
                  <a:pt x="108" y="1351"/>
                  <a:pt x="139" y="1397"/>
                </a:cubicBezTo>
                <a:cubicBezTo>
                  <a:pt x="163" y="1474"/>
                  <a:pt x="232" y="1560"/>
                  <a:pt x="300" y="1601"/>
                </a:cubicBezTo>
                <a:cubicBezTo>
                  <a:pt x="318" y="1638"/>
                  <a:pt x="334" y="1655"/>
                  <a:pt x="368" y="1677"/>
                </a:cubicBezTo>
                <a:cubicBezTo>
                  <a:pt x="400" y="1745"/>
                  <a:pt x="489" y="1798"/>
                  <a:pt x="562" y="1812"/>
                </a:cubicBezTo>
                <a:cubicBezTo>
                  <a:pt x="639" y="1871"/>
                  <a:pt x="738" y="1889"/>
                  <a:pt x="833" y="1897"/>
                </a:cubicBezTo>
                <a:cubicBezTo>
                  <a:pt x="899" y="1911"/>
                  <a:pt x="961" y="1931"/>
                  <a:pt x="1028" y="1939"/>
                </a:cubicBezTo>
                <a:cubicBezTo>
                  <a:pt x="1130" y="1974"/>
                  <a:pt x="1302" y="1962"/>
                  <a:pt x="1384" y="1965"/>
                </a:cubicBezTo>
                <a:cubicBezTo>
                  <a:pt x="1485" y="2025"/>
                  <a:pt x="1647" y="2010"/>
                  <a:pt x="1757" y="2016"/>
                </a:cubicBezTo>
                <a:cubicBezTo>
                  <a:pt x="1787" y="2025"/>
                  <a:pt x="1811" y="2051"/>
                  <a:pt x="1841" y="2058"/>
                </a:cubicBezTo>
                <a:cubicBezTo>
                  <a:pt x="1884" y="2068"/>
                  <a:pt x="2063" y="2074"/>
                  <a:pt x="2079" y="2075"/>
                </a:cubicBezTo>
                <a:cubicBezTo>
                  <a:pt x="2950" y="2064"/>
                  <a:pt x="2501" y="2139"/>
                  <a:pt x="2773" y="2041"/>
                </a:cubicBezTo>
                <a:cubicBezTo>
                  <a:pt x="2882" y="1880"/>
                  <a:pt x="3049" y="1961"/>
                  <a:pt x="3256" y="1956"/>
                </a:cubicBezTo>
                <a:cubicBezTo>
                  <a:pt x="3285" y="1949"/>
                  <a:pt x="3312" y="1935"/>
                  <a:pt x="3341" y="1931"/>
                </a:cubicBezTo>
                <a:cubicBezTo>
                  <a:pt x="3403" y="1922"/>
                  <a:pt x="3527" y="1914"/>
                  <a:pt x="3527" y="1914"/>
                </a:cubicBezTo>
                <a:cubicBezTo>
                  <a:pt x="3572" y="1906"/>
                  <a:pt x="3620" y="1906"/>
                  <a:pt x="3663" y="1889"/>
                </a:cubicBezTo>
                <a:cubicBezTo>
                  <a:pt x="3704" y="1872"/>
                  <a:pt x="3738" y="1855"/>
                  <a:pt x="3781" y="1846"/>
                </a:cubicBezTo>
                <a:cubicBezTo>
                  <a:pt x="3877" y="1798"/>
                  <a:pt x="3998" y="1785"/>
                  <a:pt x="4103" y="1762"/>
                </a:cubicBezTo>
                <a:cubicBezTo>
                  <a:pt x="4120" y="1751"/>
                  <a:pt x="4148" y="1748"/>
                  <a:pt x="4154" y="1728"/>
                </a:cubicBezTo>
                <a:cubicBezTo>
                  <a:pt x="4162" y="1702"/>
                  <a:pt x="4160" y="1693"/>
                  <a:pt x="4188" y="1677"/>
                </a:cubicBezTo>
                <a:cubicBezTo>
                  <a:pt x="4198" y="1671"/>
                  <a:pt x="4211" y="1672"/>
                  <a:pt x="4222" y="1668"/>
                </a:cubicBezTo>
                <a:cubicBezTo>
                  <a:pt x="4277" y="1646"/>
                  <a:pt x="4325" y="1625"/>
                  <a:pt x="4383" y="1609"/>
                </a:cubicBezTo>
                <a:cubicBezTo>
                  <a:pt x="4424" y="1584"/>
                  <a:pt x="4454" y="1568"/>
                  <a:pt x="4501" y="1558"/>
                </a:cubicBezTo>
                <a:cubicBezTo>
                  <a:pt x="4522" y="1499"/>
                  <a:pt x="4491" y="1571"/>
                  <a:pt x="4544" y="1507"/>
                </a:cubicBezTo>
                <a:cubicBezTo>
                  <a:pt x="4550" y="1500"/>
                  <a:pt x="4546" y="1489"/>
                  <a:pt x="4552" y="1482"/>
                </a:cubicBezTo>
                <a:cubicBezTo>
                  <a:pt x="4564" y="1468"/>
                  <a:pt x="4580" y="1459"/>
                  <a:pt x="4594" y="1448"/>
                </a:cubicBezTo>
                <a:cubicBezTo>
                  <a:pt x="4607" y="1389"/>
                  <a:pt x="4640" y="1339"/>
                  <a:pt x="4671" y="1287"/>
                </a:cubicBezTo>
                <a:cubicBezTo>
                  <a:pt x="4680" y="1103"/>
                  <a:pt x="4688" y="920"/>
                  <a:pt x="4704" y="737"/>
                </a:cubicBezTo>
                <a:cubicBezTo>
                  <a:pt x="4701" y="632"/>
                  <a:pt x="4703" y="527"/>
                  <a:pt x="4696" y="423"/>
                </a:cubicBezTo>
                <a:cubicBezTo>
                  <a:pt x="4695" y="405"/>
                  <a:pt x="4679" y="372"/>
                  <a:pt x="4679" y="372"/>
                </a:cubicBezTo>
                <a:cubicBezTo>
                  <a:pt x="4665" y="270"/>
                  <a:pt x="4630" y="225"/>
                  <a:pt x="4594" y="135"/>
                </a:cubicBezTo>
                <a:cubicBezTo>
                  <a:pt x="4574" y="86"/>
                  <a:pt x="4580" y="31"/>
                  <a:pt x="4535" y="0"/>
                </a:cubicBezTo>
                <a:cubicBezTo>
                  <a:pt x="4502" y="8"/>
                  <a:pt x="4481" y="23"/>
                  <a:pt x="4450" y="34"/>
                </a:cubicBezTo>
                <a:cubicBezTo>
                  <a:pt x="4390" y="94"/>
                  <a:pt x="4407" y="71"/>
                  <a:pt x="4349" y="110"/>
                </a:cubicBezTo>
                <a:cubicBezTo>
                  <a:pt x="4326" y="144"/>
                  <a:pt x="4305" y="191"/>
                  <a:pt x="4272" y="211"/>
                </a:cubicBezTo>
                <a:cubicBezTo>
                  <a:pt x="4231" y="278"/>
                  <a:pt x="4197" y="277"/>
                  <a:pt x="4137" y="313"/>
                </a:cubicBezTo>
                <a:cubicBezTo>
                  <a:pt x="4119" y="324"/>
                  <a:pt x="4086" y="347"/>
                  <a:pt x="4086" y="347"/>
                </a:cubicBezTo>
                <a:cubicBezTo>
                  <a:pt x="4063" y="378"/>
                  <a:pt x="4033" y="411"/>
                  <a:pt x="4001" y="432"/>
                </a:cubicBezTo>
                <a:cubicBezTo>
                  <a:pt x="3986" y="442"/>
                  <a:pt x="3967" y="441"/>
                  <a:pt x="3951" y="449"/>
                </a:cubicBezTo>
                <a:cubicBezTo>
                  <a:pt x="3936" y="456"/>
                  <a:pt x="3924" y="469"/>
                  <a:pt x="3908" y="474"/>
                </a:cubicBezTo>
                <a:cubicBezTo>
                  <a:pt x="3873" y="485"/>
                  <a:pt x="3834" y="484"/>
                  <a:pt x="3798" y="491"/>
                </a:cubicBezTo>
                <a:cubicBezTo>
                  <a:pt x="3732" y="524"/>
                  <a:pt x="3699" y="514"/>
                  <a:pt x="3620" y="508"/>
                </a:cubicBezTo>
                <a:cubicBezTo>
                  <a:pt x="3588" y="495"/>
                  <a:pt x="3560" y="477"/>
                  <a:pt x="3527" y="466"/>
                </a:cubicBezTo>
                <a:cubicBezTo>
                  <a:pt x="3466" y="425"/>
                  <a:pt x="3496" y="437"/>
                  <a:pt x="3442" y="423"/>
                </a:cubicBezTo>
                <a:cubicBezTo>
                  <a:pt x="3389" y="387"/>
                  <a:pt x="3308" y="395"/>
                  <a:pt x="3248" y="389"/>
                </a:cubicBezTo>
                <a:cubicBezTo>
                  <a:pt x="3191" y="384"/>
                  <a:pt x="3135" y="373"/>
                  <a:pt x="3078" y="364"/>
                </a:cubicBezTo>
                <a:cubicBezTo>
                  <a:pt x="2988" y="367"/>
                  <a:pt x="2897" y="367"/>
                  <a:pt x="2807" y="372"/>
                </a:cubicBezTo>
                <a:cubicBezTo>
                  <a:pt x="2727" y="377"/>
                  <a:pt x="2693" y="487"/>
                  <a:pt x="2612" y="508"/>
                </a:cubicBezTo>
                <a:cubicBezTo>
                  <a:pt x="2527" y="593"/>
                  <a:pt x="2315" y="571"/>
                  <a:pt x="2214" y="576"/>
                </a:cubicBezTo>
                <a:cubicBezTo>
                  <a:pt x="2170" y="584"/>
                  <a:pt x="2132" y="595"/>
                  <a:pt x="2087" y="601"/>
                </a:cubicBezTo>
                <a:cubicBezTo>
                  <a:pt x="2000" y="632"/>
                  <a:pt x="1915" y="611"/>
                  <a:pt x="1824" y="601"/>
                </a:cubicBezTo>
                <a:cubicBezTo>
                  <a:pt x="1774" y="496"/>
                  <a:pt x="1783" y="525"/>
                  <a:pt x="1630" y="508"/>
                </a:cubicBezTo>
                <a:cubicBezTo>
                  <a:pt x="1567" y="467"/>
                  <a:pt x="1483" y="442"/>
                  <a:pt x="1409" y="432"/>
                </a:cubicBezTo>
                <a:cubicBezTo>
                  <a:pt x="1359" y="414"/>
                  <a:pt x="1410" y="435"/>
                  <a:pt x="1350" y="398"/>
                </a:cubicBezTo>
                <a:cubicBezTo>
                  <a:pt x="1321" y="380"/>
                  <a:pt x="1289" y="374"/>
                  <a:pt x="1257" y="364"/>
                </a:cubicBezTo>
                <a:cubicBezTo>
                  <a:pt x="1223" y="367"/>
                  <a:pt x="1188" y="363"/>
                  <a:pt x="1155" y="372"/>
                </a:cubicBezTo>
                <a:cubicBezTo>
                  <a:pt x="1145" y="375"/>
                  <a:pt x="1146" y="391"/>
                  <a:pt x="1138" y="398"/>
                </a:cubicBezTo>
                <a:cubicBezTo>
                  <a:pt x="1123" y="411"/>
                  <a:pt x="1088" y="432"/>
                  <a:pt x="1088" y="432"/>
                </a:cubicBezTo>
                <a:cubicBezTo>
                  <a:pt x="1040" y="503"/>
                  <a:pt x="934" y="502"/>
                  <a:pt x="859" y="508"/>
                </a:cubicBezTo>
                <a:cubicBezTo>
                  <a:pt x="772" y="535"/>
                  <a:pt x="922" y="491"/>
                  <a:pt x="689" y="525"/>
                </a:cubicBezTo>
                <a:cubicBezTo>
                  <a:pt x="665" y="528"/>
                  <a:pt x="645" y="545"/>
                  <a:pt x="622" y="550"/>
                </a:cubicBezTo>
                <a:cubicBezTo>
                  <a:pt x="592" y="595"/>
                  <a:pt x="580" y="584"/>
                  <a:pt x="528" y="567"/>
                </a:cubicBezTo>
                <a:cubicBezTo>
                  <a:pt x="476" y="531"/>
                  <a:pt x="512" y="555"/>
                  <a:pt x="418" y="499"/>
                </a:cubicBezTo>
                <a:cubicBezTo>
                  <a:pt x="401" y="489"/>
                  <a:pt x="391" y="470"/>
                  <a:pt x="376" y="457"/>
                </a:cubicBezTo>
                <a:cubicBezTo>
                  <a:pt x="326" y="415"/>
                  <a:pt x="334" y="421"/>
                  <a:pt x="291" y="406"/>
                </a:cubicBezTo>
                <a:cubicBezTo>
                  <a:pt x="272" y="380"/>
                  <a:pt x="269" y="368"/>
                  <a:pt x="240" y="355"/>
                </a:cubicBezTo>
                <a:cubicBezTo>
                  <a:pt x="224" y="348"/>
                  <a:pt x="190" y="339"/>
                  <a:pt x="190" y="339"/>
                </a:cubicBezTo>
                <a:cubicBezTo>
                  <a:pt x="178" y="303"/>
                  <a:pt x="167" y="282"/>
                  <a:pt x="130" y="271"/>
                </a:cubicBezTo>
                <a:cubicBezTo>
                  <a:pt x="115" y="223"/>
                  <a:pt x="106" y="182"/>
                  <a:pt x="63" y="152"/>
                </a:cubicBezTo>
                <a:cubicBezTo>
                  <a:pt x="0" y="335"/>
                  <a:pt x="25" y="602"/>
                  <a:pt x="80" y="804"/>
                </a:cubicBezTo>
                <a:cubicBezTo>
                  <a:pt x="77" y="869"/>
                  <a:pt x="71" y="934"/>
                  <a:pt x="71" y="999"/>
                </a:cubicBezTo>
                <a:cubicBezTo>
                  <a:pt x="71" y="1011"/>
                  <a:pt x="80" y="965"/>
                  <a:pt x="80" y="965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37798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1979613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4356100" y="50133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36353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5435600" y="34290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8316913" y="28527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49" name="AutoShape 9"/>
          <p:cNvSpPr>
            <a:spLocks noChangeArrowheads="1"/>
          </p:cNvSpPr>
          <p:nvPr/>
        </p:nvSpPr>
        <p:spPr bwMode="auto">
          <a:xfrm>
            <a:off x="370840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42846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>
            <a:off x="3995738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52" name="AutoShape 12"/>
          <p:cNvSpPr>
            <a:spLocks noChangeArrowheads="1"/>
          </p:cNvSpPr>
          <p:nvPr/>
        </p:nvSpPr>
        <p:spPr bwMode="auto">
          <a:xfrm>
            <a:off x="3348038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3276600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3419475" y="5084763"/>
            <a:ext cx="358775" cy="1444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V="1">
            <a:off x="5435600" y="3573463"/>
            <a:ext cx="6477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4500563" y="4076700"/>
            <a:ext cx="865187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3995738" y="5229225"/>
            <a:ext cx="142875" cy="5048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58" name="AutoShape 18"/>
          <p:cNvSpPr>
            <a:spLocks noChangeArrowheads="1"/>
          </p:cNvSpPr>
          <p:nvPr/>
        </p:nvSpPr>
        <p:spPr bwMode="auto">
          <a:xfrm>
            <a:off x="298767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59" name="AutoShape 19"/>
          <p:cNvSpPr>
            <a:spLocks noChangeArrowheads="1"/>
          </p:cNvSpPr>
          <p:nvPr/>
        </p:nvSpPr>
        <p:spPr bwMode="auto">
          <a:xfrm>
            <a:off x="4859338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40671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61" name="AutoShape 21"/>
          <p:cNvSpPr>
            <a:spLocks noChangeArrowheads="1"/>
          </p:cNvSpPr>
          <p:nvPr/>
        </p:nvSpPr>
        <p:spPr bwMode="auto">
          <a:xfrm>
            <a:off x="8748713" y="34290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62" name="AutoShape 22"/>
          <p:cNvSpPr>
            <a:spLocks noChangeArrowheads="1"/>
          </p:cNvSpPr>
          <p:nvPr/>
        </p:nvSpPr>
        <p:spPr bwMode="auto">
          <a:xfrm>
            <a:off x="529272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63" name="AutoShape 23"/>
          <p:cNvSpPr>
            <a:spLocks noChangeArrowheads="1"/>
          </p:cNvSpPr>
          <p:nvPr/>
        </p:nvSpPr>
        <p:spPr bwMode="auto">
          <a:xfrm>
            <a:off x="4570413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64" name="AutoShape 24"/>
          <p:cNvSpPr>
            <a:spLocks noChangeArrowheads="1"/>
          </p:cNvSpPr>
          <p:nvPr/>
        </p:nvSpPr>
        <p:spPr bwMode="auto">
          <a:xfrm>
            <a:off x="4427538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65" name="AutoShape 25"/>
          <p:cNvSpPr>
            <a:spLocks noChangeArrowheads="1"/>
          </p:cNvSpPr>
          <p:nvPr/>
        </p:nvSpPr>
        <p:spPr bwMode="auto">
          <a:xfrm>
            <a:off x="8172450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66" name="AutoShape 26"/>
          <p:cNvSpPr>
            <a:spLocks noChangeArrowheads="1"/>
          </p:cNvSpPr>
          <p:nvPr/>
        </p:nvSpPr>
        <p:spPr bwMode="auto">
          <a:xfrm>
            <a:off x="395288" y="37163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67" name="AutoShape 27"/>
          <p:cNvSpPr>
            <a:spLocks noChangeArrowheads="1"/>
          </p:cNvSpPr>
          <p:nvPr/>
        </p:nvSpPr>
        <p:spPr bwMode="auto">
          <a:xfrm>
            <a:off x="3563938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68" name="AutoShape 28"/>
          <p:cNvSpPr>
            <a:spLocks noChangeArrowheads="1"/>
          </p:cNvSpPr>
          <p:nvPr/>
        </p:nvSpPr>
        <p:spPr bwMode="auto">
          <a:xfrm>
            <a:off x="3924300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69" name="AutoShape 29"/>
          <p:cNvSpPr>
            <a:spLocks noChangeArrowheads="1"/>
          </p:cNvSpPr>
          <p:nvPr/>
        </p:nvSpPr>
        <p:spPr bwMode="auto">
          <a:xfrm>
            <a:off x="5076825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70" name="AutoShape 30"/>
          <p:cNvSpPr>
            <a:spLocks noChangeArrowheads="1"/>
          </p:cNvSpPr>
          <p:nvPr/>
        </p:nvSpPr>
        <p:spPr bwMode="auto">
          <a:xfrm>
            <a:off x="2843213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71" name="AutoShape 31"/>
          <p:cNvSpPr>
            <a:spLocks noChangeArrowheads="1"/>
          </p:cNvSpPr>
          <p:nvPr/>
        </p:nvSpPr>
        <p:spPr bwMode="auto">
          <a:xfrm>
            <a:off x="4284663" y="39338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72" name="AutoShape 32"/>
          <p:cNvSpPr>
            <a:spLocks noChangeArrowheads="1"/>
          </p:cNvSpPr>
          <p:nvPr/>
        </p:nvSpPr>
        <p:spPr bwMode="auto">
          <a:xfrm>
            <a:off x="3851275" y="41497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73" name="AutoShape 33"/>
          <p:cNvSpPr>
            <a:spLocks noChangeArrowheads="1"/>
          </p:cNvSpPr>
          <p:nvPr/>
        </p:nvSpPr>
        <p:spPr bwMode="auto">
          <a:xfrm>
            <a:off x="2771775" y="34290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74" name="AutoShape 34"/>
          <p:cNvSpPr>
            <a:spLocks noChangeArrowheads="1"/>
          </p:cNvSpPr>
          <p:nvPr/>
        </p:nvSpPr>
        <p:spPr bwMode="auto">
          <a:xfrm>
            <a:off x="3779838" y="38608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75" name="AutoShape 35"/>
          <p:cNvSpPr>
            <a:spLocks noChangeArrowheads="1"/>
          </p:cNvSpPr>
          <p:nvPr/>
        </p:nvSpPr>
        <p:spPr bwMode="auto">
          <a:xfrm>
            <a:off x="4140200" y="38608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76" name="AutoShape 36"/>
          <p:cNvSpPr>
            <a:spLocks noChangeArrowheads="1"/>
          </p:cNvSpPr>
          <p:nvPr/>
        </p:nvSpPr>
        <p:spPr bwMode="auto">
          <a:xfrm>
            <a:off x="4500563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77" name="AutoShape 37"/>
          <p:cNvSpPr>
            <a:spLocks noChangeArrowheads="1"/>
          </p:cNvSpPr>
          <p:nvPr/>
        </p:nvSpPr>
        <p:spPr bwMode="auto">
          <a:xfrm>
            <a:off x="5795963" y="3357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78" name="Line 38"/>
          <p:cNvSpPr>
            <a:spLocks noChangeShapeType="1"/>
          </p:cNvSpPr>
          <p:nvPr/>
        </p:nvSpPr>
        <p:spPr bwMode="auto">
          <a:xfrm flipV="1">
            <a:off x="5508625" y="4365625"/>
            <a:ext cx="719138" cy="7143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79" name="Line 39"/>
          <p:cNvSpPr>
            <a:spLocks noChangeShapeType="1"/>
          </p:cNvSpPr>
          <p:nvPr/>
        </p:nvSpPr>
        <p:spPr bwMode="auto">
          <a:xfrm flipH="1">
            <a:off x="2555875" y="4724400"/>
            <a:ext cx="358775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80" name="Line 40"/>
          <p:cNvSpPr>
            <a:spLocks noChangeShapeType="1"/>
          </p:cNvSpPr>
          <p:nvPr/>
        </p:nvSpPr>
        <p:spPr bwMode="auto">
          <a:xfrm flipH="1">
            <a:off x="2700338" y="5300663"/>
            <a:ext cx="358775" cy="73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81" name="Line 41"/>
          <p:cNvSpPr>
            <a:spLocks noChangeShapeType="1"/>
          </p:cNvSpPr>
          <p:nvPr/>
        </p:nvSpPr>
        <p:spPr bwMode="auto">
          <a:xfrm flipV="1">
            <a:off x="7308850" y="4005263"/>
            <a:ext cx="6492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82" name="Line 42"/>
          <p:cNvSpPr>
            <a:spLocks noChangeShapeType="1"/>
          </p:cNvSpPr>
          <p:nvPr/>
        </p:nvSpPr>
        <p:spPr bwMode="auto">
          <a:xfrm flipH="1" flipV="1">
            <a:off x="3059113" y="4149725"/>
            <a:ext cx="647700" cy="1428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83" name="AutoShape 43"/>
          <p:cNvSpPr>
            <a:spLocks noChangeArrowheads="1"/>
          </p:cNvSpPr>
          <p:nvPr/>
        </p:nvSpPr>
        <p:spPr bwMode="auto">
          <a:xfrm>
            <a:off x="2771775" y="40767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84" name="AutoShape 44"/>
          <p:cNvSpPr>
            <a:spLocks noChangeArrowheads="1"/>
          </p:cNvSpPr>
          <p:nvPr/>
        </p:nvSpPr>
        <p:spPr bwMode="auto">
          <a:xfrm>
            <a:off x="2555875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85" name="AutoShape 45"/>
          <p:cNvSpPr>
            <a:spLocks noChangeArrowheads="1"/>
          </p:cNvSpPr>
          <p:nvPr/>
        </p:nvSpPr>
        <p:spPr bwMode="auto">
          <a:xfrm>
            <a:off x="2411413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86" name="AutoShape 46"/>
          <p:cNvSpPr>
            <a:spLocks noChangeArrowheads="1"/>
          </p:cNvSpPr>
          <p:nvPr/>
        </p:nvSpPr>
        <p:spPr bwMode="auto">
          <a:xfrm>
            <a:off x="5867400" y="37893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87" name="AutoShape 47"/>
          <p:cNvSpPr>
            <a:spLocks noChangeArrowheads="1"/>
          </p:cNvSpPr>
          <p:nvPr/>
        </p:nvSpPr>
        <p:spPr bwMode="auto">
          <a:xfrm>
            <a:off x="6588125" y="4724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88" name="Line 48"/>
          <p:cNvSpPr>
            <a:spLocks noChangeShapeType="1"/>
          </p:cNvSpPr>
          <p:nvPr/>
        </p:nvSpPr>
        <p:spPr bwMode="auto">
          <a:xfrm flipV="1">
            <a:off x="5580063" y="4005263"/>
            <a:ext cx="360362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889" name="AutoShape 49"/>
          <p:cNvSpPr>
            <a:spLocks noChangeArrowheads="1"/>
          </p:cNvSpPr>
          <p:nvPr/>
        </p:nvSpPr>
        <p:spPr bwMode="auto">
          <a:xfrm>
            <a:off x="6227763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90" name="AutoShape 50"/>
          <p:cNvSpPr>
            <a:spLocks noChangeArrowheads="1"/>
          </p:cNvSpPr>
          <p:nvPr/>
        </p:nvSpPr>
        <p:spPr bwMode="auto">
          <a:xfrm>
            <a:off x="1042988" y="38608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91" name="AutoShape 51"/>
          <p:cNvSpPr>
            <a:spLocks noChangeArrowheads="1"/>
          </p:cNvSpPr>
          <p:nvPr/>
        </p:nvSpPr>
        <p:spPr bwMode="auto">
          <a:xfrm>
            <a:off x="2339975" y="43656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92" name="AutoShape 52"/>
          <p:cNvSpPr>
            <a:spLocks noChangeArrowheads="1"/>
          </p:cNvSpPr>
          <p:nvPr/>
        </p:nvSpPr>
        <p:spPr bwMode="auto">
          <a:xfrm>
            <a:off x="2124075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93" name="AutoShape 53"/>
          <p:cNvSpPr>
            <a:spLocks noChangeArrowheads="1"/>
          </p:cNvSpPr>
          <p:nvPr/>
        </p:nvSpPr>
        <p:spPr bwMode="auto">
          <a:xfrm>
            <a:off x="3203575" y="54451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94" name="AutoShape 54"/>
          <p:cNvSpPr>
            <a:spLocks noChangeArrowheads="1"/>
          </p:cNvSpPr>
          <p:nvPr/>
        </p:nvSpPr>
        <p:spPr bwMode="auto">
          <a:xfrm>
            <a:off x="3419475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95" name="AutoShape 55"/>
          <p:cNvSpPr>
            <a:spLocks noChangeArrowheads="1"/>
          </p:cNvSpPr>
          <p:nvPr/>
        </p:nvSpPr>
        <p:spPr bwMode="auto">
          <a:xfrm>
            <a:off x="7164388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96" name="AutoShape 56"/>
          <p:cNvSpPr>
            <a:spLocks noChangeArrowheads="1"/>
          </p:cNvSpPr>
          <p:nvPr/>
        </p:nvSpPr>
        <p:spPr bwMode="auto">
          <a:xfrm>
            <a:off x="8532813" y="292417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97" name="AutoShape 57"/>
          <p:cNvSpPr>
            <a:spLocks noChangeArrowheads="1"/>
          </p:cNvSpPr>
          <p:nvPr/>
        </p:nvSpPr>
        <p:spPr bwMode="auto">
          <a:xfrm>
            <a:off x="4643438" y="56610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98" name="AutoShape 58"/>
          <p:cNvSpPr>
            <a:spLocks noChangeArrowheads="1"/>
          </p:cNvSpPr>
          <p:nvPr/>
        </p:nvSpPr>
        <p:spPr bwMode="auto">
          <a:xfrm>
            <a:off x="6732588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899" name="AutoShape 59"/>
          <p:cNvSpPr>
            <a:spLocks noChangeArrowheads="1"/>
          </p:cNvSpPr>
          <p:nvPr/>
        </p:nvSpPr>
        <p:spPr bwMode="auto">
          <a:xfrm>
            <a:off x="5940425" y="5300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00" name="AutoShape 60"/>
          <p:cNvSpPr>
            <a:spLocks noChangeArrowheads="1"/>
          </p:cNvSpPr>
          <p:nvPr/>
        </p:nvSpPr>
        <p:spPr bwMode="auto">
          <a:xfrm>
            <a:off x="6156325" y="5516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01" name="AutoShape 61"/>
          <p:cNvSpPr>
            <a:spLocks noChangeArrowheads="1"/>
          </p:cNvSpPr>
          <p:nvPr/>
        </p:nvSpPr>
        <p:spPr bwMode="auto">
          <a:xfrm>
            <a:off x="5508625" y="45815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02" name="AutoShape 62"/>
          <p:cNvSpPr>
            <a:spLocks noChangeArrowheads="1"/>
          </p:cNvSpPr>
          <p:nvPr/>
        </p:nvSpPr>
        <p:spPr bwMode="auto">
          <a:xfrm>
            <a:off x="500380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03" name="AutoShape 63"/>
          <p:cNvSpPr>
            <a:spLocks noChangeArrowheads="1"/>
          </p:cNvSpPr>
          <p:nvPr/>
        </p:nvSpPr>
        <p:spPr bwMode="auto">
          <a:xfrm>
            <a:off x="5867400" y="47974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04" name="Line 64"/>
          <p:cNvSpPr>
            <a:spLocks noChangeShapeType="1"/>
          </p:cNvSpPr>
          <p:nvPr/>
        </p:nvSpPr>
        <p:spPr bwMode="auto">
          <a:xfrm flipV="1">
            <a:off x="6588125" y="3500438"/>
            <a:ext cx="647700" cy="714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905" name="Line 65"/>
          <p:cNvSpPr>
            <a:spLocks noChangeShapeType="1"/>
          </p:cNvSpPr>
          <p:nvPr/>
        </p:nvSpPr>
        <p:spPr bwMode="auto">
          <a:xfrm>
            <a:off x="3563938" y="4005263"/>
            <a:ext cx="576262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906" name="Line 66"/>
          <p:cNvSpPr>
            <a:spLocks noChangeShapeType="1"/>
          </p:cNvSpPr>
          <p:nvPr/>
        </p:nvSpPr>
        <p:spPr bwMode="auto">
          <a:xfrm flipH="1">
            <a:off x="2771775" y="4365625"/>
            <a:ext cx="358775" cy="1444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907" name="Line 67"/>
          <p:cNvSpPr>
            <a:spLocks noChangeShapeType="1"/>
          </p:cNvSpPr>
          <p:nvPr/>
        </p:nvSpPr>
        <p:spPr bwMode="auto">
          <a:xfrm flipH="1" flipV="1">
            <a:off x="3059113" y="4437063"/>
            <a:ext cx="649287" cy="28733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908" name="Line 68"/>
          <p:cNvSpPr>
            <a:spLocks noChangeShapeType="1"/>
          </p:cNvSpPr>
          <p:nvPr/>
        </p:nvSpPr>
        <p:spPr bwMode="auto">
          <a:xfrm flipH="1">
            <a:off x="1979613" y="3500438"/>
            <a:ext cx="287337" cy="431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909" name="Line 69"/>
          <p:cNvSpPr>
            <a:spLocks noChangeShapeType="1"/>
          </p:cNvSpPr>
          <p:nvPr/>
        </p:nvSpPr>
        <p:spPr bwMode="auto">
          <a:xfrm>
            <a:off x="4356100" y="5300663"/>
            <a:ext cx="217488" cy="3603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5910" name="AutoShape 70"/>
          <p:cNvSpPr>
            <a:spLocks noChangeArrowheads="1"/>
          </p:cNvSpPr>
          <p:nvPr/>
        </p:nvSpPr>
        <p:spPr bwMode="auto">
          <a:xfrm>
            <a:off x="8532813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11" name="AutoShape 71"/>
          <p:cNvSpPr>
            <a:spLocks noChangeArrowheads="1"/>
          </p:cNvSpPr>
          <p:nvPr/>
        </p:nvSpPr>
        <p:spPr bwMode="auto">
          <a:xfrm>
            <a:off x="8459788" y="25654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12" name="AutoShape 72"/>
          <p:cNvSpPr>
            <a:spLocks noChangeArrowheads="1"/>
          </p:cNvSpPr>
          <p:nvPr/>
        </p:nvSpPr>
        <p:spPr bwMode="auto">
          <a:xfrm rot="10344321">
            <a:off x="3059113" y="3213100"/>
            <a:ext cx="719137" cy="576263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13" name="AutoShape 73"/>
          <p:cNvSpPr>
            <a:spLocks noChangeArrowheads="1"/>
          </p:cNvSpPr>
          <p:nvPr/>
        </p:nvSpPr>
        <p:spPr bwMode="auto">
          <a:xfrm>
            <a:off x="4643438" y="3068638"/>
            <a:ext cx="576262" cy="576262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14" name="AutoShape 74"/>
          <p:cNvSpPr>
            <a:spLocks noChangeArrowheads="1"/>
          </p:cNvSpPr>
          <p:nvPr/>
        </p:nvSpPr>
        <p:spPr bwMode="auto">
          <a:xfrm rot="10344321">
            <a:off x="2195513" y="3716338"/>
            <a:ext cx="719137" cy="576262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15" name="AutoShape 75"/>
          <p:cNvSpPr>
            <a:spLocks noChangeArrowheads="1"/>
          </p:cNvSpPr>
          <p:nvPr/>
        </p:nvSpPr>
        <p:spPr bwMode="auto">
          <a:xfrm rot="10344321">
            <a:off x="1331913" y="3933825"/>
            <a:ext cx="719137" cy="576263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16" name="AutoShape 76"/>
          <p:cNvSpPr>
            <a:spLocks noChangeArrowheads="1"/>
          </p:cNvSpPr>
          <p:nvPr/>
        </p:nvSpPr>
        <p:spPr bwMode="auto">
          <a:xfrm>
            <a:off x="5003800" y="3644900"/>
            <a:ext cx="576263" cy="576263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17" name="AutoShape 77"/>
          <p:cNvSpPr>
            <a:spLocks noChangeArrowheads="1"/>
          </p:cNvSpPr>
          <p:nvPr/>
        </p:nvSpPr>
        <p:spPr bwMode="auto">
          <a:xfrm>
            <a:off x="6156325" y="3716338"/>
            <a:ext cx="576263" cy="576262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18" name="AutoShape 78"/>
          <p:cNvSpPr>
            <a:spLocks noChangeArrowheads="1"/>
          </p:cNvSpPr>
          <p:nvPr/>
        </p:nvSpPr>
        <p:spPr bwMode="auto">
          <a:xfrm>
            <a:off x="6372225" y="3357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19" name="AutoShape 79"/>
          <p:cNvSpPr>
            <a:spLocks noChangeArrowheads="1"/>
          </p:cNvSpPr>
          <p:nvPr/>
        </p:nvSpPr>
        <p:spPr bwMode="auto">
          <a:xfrm>
            <a:off x="7164388" y="42926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20" name="AutoShape 80"/>
          <p:cNvSpPr>
            <a:spLocks noChangeArrowheads="1"/>
          </p:cNvSpPr>
          <p:nvPr/>
        </p:nvSpPr>
        <p:spPr bwMode="auto">
          <a:xfrm>
            <a:off x="1403350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21" name="AutoShape 81"/>
          <p:cNvSpPr>
            <a:spLocks noChangeArrowheads="1"/>
          </p:cNvSpPr>
          <p:nvPr/>
        </p:nvSpPr>
        <p:spPr bwMode="auto">
          <a:xfrm>
            <a:off x="1763713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22" name="AutoShape 82"/>
          <p:cNvSpPr>
            <a:spLocks noChangeArrowheads="1"/>
          </p:cNvSpPr>
          <p:nvPr/>
        </p:nvSpPr>
        <p:spPr bwMode="auto">
          <a:xfrm>
            <a:off x="611188" y="3357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23" name="AutoShape 83"/>
          <p:cNvSpPr>
            <a:spLocks noChangeArrowheads="1"/>
          </p:cNvSpPr>
          <p:nvPr/>
        </p:nvSpPr>
        <p:spPr bwMode="auto">
          <a:xfrm>
            <a:off x="7556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24" name="AutoShape 84"/>
          <p:cNvSpPr>
            <a:spLocks noChangeArrowheads="1"/>
          </p:cNvSpPr>
          <p:nvPr/>
        </p:nvSpPr>
        <p:spPr bwMode="auto">
          <a:xfrm>
            <a:off x="971550" y="42211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25" name="AutoShape 85"/>
          <p:cNvSpPr>
            <a:spLocks noChangeArrowheads="1"/>
          </p:cNvSpPr>
          <p:nvPr/>
        </p:nvSpPr>
        <p:spPr bwMode="auto">
          <a:xfrm>
            <a:off x="1187450" y="44370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26" name="AutoShape 86"/>
          <p:cNvSpPr>
            <a:spLocks noChangeArrowheads="1"/>
          </p:cNvSpPr>
          <p:nvPr/>
        </p:nvSpPr>
        <p:spPr bwMode="auto">
          <a:xfrm>
            <a:off x="1403350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27" name="AutoShape 87"/>
          <p:cNvSpPr>
            <a:spLocks noChangeArrowheads="1"/>
          </p:cNvSpPr>
          <p:nvPr/>
        </p:nvSpPr>
        <p:spPr bwMode="auto">
          <a:xfrm>
            <a:off x="1619250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28" name="AutoShape 88"/>
          <p:cNvSpPr>
            <a:spLocks noChangeArrowheads="1"/>
          </p:cNvSpPr>
          <p:nvPr/>
        </p:nvSpPr>
        <p:spPr bwMode="auto">
          <a:xfrm>
            <a:off x="900113" y="35734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29" name="AutoShape 89"/>
          <p:cNvSpPr>
            <a:spLocks noChangeArrowheads="1"/>
          </p:cNvSpPr>
          <p:nvPr/>
        </p:nvSpPr>
        <p:spPr bwMode="auto">
          <a:xfrm>
            <a:off x="395288" y="29972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30" name="AutoShape 90"/>
          <p:cNvSpPr>
            <a:spLocks noChangeArrowheads="1"/>
          </p:cNvSpPr>
          <p:nvPr/>
        </p:nvSpPr>
        <p:spPr bwMode="auto">
          <a:xfrm>
            <a:off x="1331913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31" name="AutoShape 91"/>
          <p:cNvSpPr>
            <a:spLocks noChangeArrowheads="1"/>
          </p:cNvSpPr>
          <p:nvPr/>
        </p:nvSpPr>
        <p:spPr bwMode="auto">
          <a:xfrm>
            <a:off x="14033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32" name="AutoShape 92"/>
          <p:cNvSpPr>
            <a:spLocks noChangeArrowheads="1"/>
          </p:cNvSpPr>
          <p:nvPr/>
        </p:nvSpPr>
        <p:spPr bwMode="auto">
          <a:xfrm>
            <a:off x="2195513" y="32845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33" name="AutoShape 93"/>
          <p:cNvSpPr>
            <a:spLocks noChangeArrowheads="1"/>
          </p:cNvSpPr>
          <p:nvPr/>
        </p:nvSpPr>
        <p:spPr bwMode="auto">
          <a:xfrm>
            <a:off x="1979613" y="46529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34" name="AutoShape 94"/>
          <p:cNvSpPr>
            <a:spLocks noChangeArrowheads="1"/>
          </p:cNvSpPr>
          <p:nvPr/>
        </p:nvSpPr>
        <p:spPr bwMode="auto">
          <a:xfrm>
            <a:off x="2195513" y="48688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35" name="AutoShape 95"/>
          <p:cNvSpPr>
            <a:spLocks noChangeArrowheads="1"/>
          </p:cNvSpPr>
          <p:nvPr/>
        </p:nvSpPr>
        <p:spPr bwMode="auto">
          <a:xfrm>
            <a:off x="795655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36" name="AutoShape 96"/>
          <p:cNvSpPr>
            <a:spLocks noChangeArrowheads="1"/>
          </p:cNvSpPr>
          <p:nvPr/>
        </p:nvSpPr>
        <p:spPr bwMode="auto">
          <a:xfrm>
            <a:off x="8388350" y="32131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37" name="AutoShape 97"/>
          <p:cNvSpPr>
            <a:spLocks noChangeArrowheads="1"/>
          </p:cNvSpPr>
          <p:nvPr/>
        </p:nvSpPr>
        <p:spPr bwMode="auto">
          <a:xfrm>
            <a:off x="5867400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38" name="AutoShape 98"/>
          <p:cNvSpPr>
            <a:spLocks noChangeArrowheads="1"/>
          </p:cNvSpPr>
          <p:nvPr/>
        </p:nvSpPr>
        <p:spPr bwMode="auto">
          <a:xfrm>
            <a:off x="6083300" y="33575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39" name="AutoShape 99"/>
          <p:cNvSpPr>
            <a:spLocks noChangeArrowheads="1"/>
          </p:cNvSpPr>
          <p:nvPr/>
        </p:nvSpPr>
        <p:spPr bwMode="auto">
          <a:xfrm>
            <a:off x="6804025" y="31416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40" name="AutoShape 100"/>
          <p:cNvSpPr>
            <a:spLocks noChangeArrowheads="1"/>
          </p:cNvSpPr>
          <p:nvPr/>
        </p:nvSpPr>
        <p:spPr bwMode="auto">
          <a:xfrm>
            <a:off x="7380288" y="3284538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41" name="AutoShape 101"/>
          <p:cNvSpPr>
            <a:spLocks noChangeArrowheads="1"/>
          </p:cNvSpPr>
          <p:nvPr/>
        </p:nvSpPr>
        <p:spPr bwMode="auto">
          <a:xfrm>
            <a:off x="6731000" y="4005263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42" name="AutoShape 102"/>
          <p:cNvSpPr>
            <a:spLocks noChangeArrowheads="1"/>
          </p:cNvSpPr>
          <p:nvPr/>
        </p:nvSpPr>
        <p:spPr bwMode="auto">
          <a:xfrm>
            <a:off x="7667625" y="36449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43" name="AutoShape 103"/>
          <p:cNvSpPr>
            <a:spLocks noChangeArrowheads="1"/>
          </p:cNvSpPr>
          <p:nvPr/>
        </p:nvSpPr>
        <p:spPr bwMode="auto">
          <a:xfrm>
            <a:off x="7092950" y="3933825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44" name="AutoShape 104"/>
          <p:cNvSpPr>
            <a:spLocks noChangeArrowheads="1"/>
          </p:cNvSpPr>
          <p:nvPr/>
        </p:nvSpPr>
        <p:spPr bwMode="auto">
          <a:xfrm>
            <a:off x="2627313" y="29972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45" name="AutoShape 105"/>
          <p:cNvSpPr>
            <a:spLocks noChangeArrowheads="1"/>
          </p:cNvSpPr>
          <p:nvPr/>
        </p:nvSpPr>
        <p:spPr bwMode="auto">
          <a:xfrm>
            <a:off x="2843213" y="3213100"/>
            <a:ext cx="288925" cy="266700"/>
          </a:xfrm>
          <a:prstGeom prst="irregularSeal1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46" name="AutoShape 106"/>
          <p:cNvSpPr>
            <a:spLocks noChangeArrowheads="1"/>
          </p:cNvSpPr>
          <p:nvPr/>
        </p:nvSpPr>
        <p:spPr bwMode="auto">
          <a:xfrm>
            <a:off x="7740650" y="3213100"/>
            <a:ext cx="576263" cy="576263"/>
          </a:xfrm>
          <a:prstGeom prst="curvedDownArrow">
            <a:avLst>
              <a:gd name="adj1" fmla="val 20000"/>
              <a:gd name="adj2" fmla="val 40000"/>
              <a:gd name="adj3" fmla="val 5206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5947" name="AutoShape 107"/>
          <p:cNvSpPr>
            <a:spLocks noChangeArrowheads="1"/>
          </p:cNvSpPr>
          <p:nvPr/>
        </p:nvSpPr>
        <p:spPr bwMode="auto">
          <a:xfrm rot="10344321">
            <a:off x="971550" y="3068638"/>
            <a:ext cx="719138" cy="576262"/>
          </a:xfrm>
          <a:prstGeom prst="curvedUpArrow">
            <a:avLst>
              <a:gd name="adj1" fmla="val 24959"/>
              <a:gd name="adj2" fmla="val 49917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58828" name="Text Box 108"/>
          <p:cNvSpPr txBox="1">
            <a:spLocks noChangeArrowheads="1"/>
          </p:cNvSpPr>
          <p:nvPr/>
        </p:nvSpPr>
        <p:spPr bwMode="auto">
          <a:xfrm>
            <a:off x="1331913" y="490538"/>
            <a:ext cx="5472112" cy="12827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مرحله شیوع بالا =</a:t>
            </a:r>
            <a:r>
              <a:rPr lang="en-US" sz="2400" b="1" u="sng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epidemic</a:t>
            </a:r>
            <a:endParaRPr lang="fa-IR" sz="2400" b="1" u="sng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(شیوع بیش از 10% در گروههای پرخطر )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>
                <a:solidFill>
                  <a:srgbClr val="FFFFFF"/>
                </a:solidFill>
              </a:rPr>
              <a:t>شیوع بیش از 1% در جامعه عمومی (زنان باردار )</a:t>
            </a:r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rtl="1" eaLnBrk="1" hangingPunct="1">
              <a:defRPr/>
            </a:pPr>
            <a:r>
              <a:rPr lang="ar-SA" dirty="0" smtClean="0">
                <a:cs typeface="B Nazanin" pitchFamily="2" charset="-78"/>
              </a:rPr>
              <a:t>عامل بيماري</a:t>
            </a:r>
            <a:r>
              <a:rPr lang="en-US" dirty="0" smtClean="0">
                <a:cs typeface="B Nazanin" pitchFamily="2" charset="-78"/>
              </a:rPr>
              <a:t>X</a:t>
            </a:r>
            <a:endParaRPr lang="en-US" dirty="0" smtClean="0">
              <a:solidFill>
                <a:schemeClr val="accent2"/>
              </a:solidFill>
              <a:cs typeface="B Nazanin" pitchFamily="2" charset="-78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r" rtl="1" eaLnBrk="1" hangingPunct="1">
              <a:defRPr/>
            </a:pPr>
            <a:r>
              <a:rPr lang="ar-SA" dirty="0" smtClean="0">
                <a:solidFill>
                  <a:srgbClr val="C00000"/>
                </a:solidFill>
              </a:rPr>
              <a:t>ويروسي  بنام</a:t>
            </a:r>
            <a:r>
              <a:rPr lang="en-US" dirty="0" smtClean="0">
                <a:solidFill>
                  <a:srgbClr val="C00000"/>
                </a:solidFill>
              </a:rPr>
              <a:t> HIV </a:t>
            </a:r>
            <a:r>
              <a:rPr lang="ar-SA" dirty="0" smtClean="0">
                <a:solidFill>
                  <a:srgbClr val="C00000"/>
                </a:solidFill>
              </a:rPr>
              <a:t>است</a:t>
            </a:r>
            <a:r>
              <a:rPr lang="en-US" dirty="0" smtClean="0">
                <a:solidFill>
                  <a:srgbClr val="C00000"/>
                </a:solidFill>
              </a:rPr>
              <a:t> .</a:t>
            </a:r>
          </a:p>
          <a:p>
            <a:pPr algn="r" rtl="1" eaLnBrk="1" hangingPunct="1">
              <a:defRPr/>
            </a:pPr>
            <a:r>
              <a:rPr lang="ar-SA" dirty="0" smtClean="0">
                <a:solidFill>
                  <a:srgbClr val="C00000"/>
                </a:solidFill>
              </a:rPr>
              <a:t>اين ويروس در بدن انسان و</a:t>
            </a:r>
            <a:r>
              <a:rPr lang="fa-IR" u="sng" dirty="0" smtClean="0">
                <a:solidFill>
                  <a:srgbClr val="C00000"/>
                </a:solidFill>
              </a:rPr>
              <a:t>تنها </a:t>
            </a:r>
            <a:r>
              <a:rPr lang="ar-SA" u="sng" dirty="0" smtClean="0">
                <a:solidFill>
                  <a:srgbClr val="C00000"/>
                </a:solidFill>
              </a:rPr>
              <a:t> درون گلبولهاي سفيد خون</a:t>
            </a:r>
            <a:r>
              <a:rPr lang="ar-SA" dirty="0" smtClean="0">
                <a:solidFill>
                  <a:srgbClr val="C00000"/>
                </a:solidFill>
              </a:rPr>
              <a:t> زندگي مي كند , در خارج از بدن و بدون دسترس به خون و مواد بيولوژيك قادر به ادامه حيات نيست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</a:p>
          <a:p>
            <a:pPr algn="r" rtl="1" eaLnBrk="1" hangingPunct="1">
              <a:defRPr/>
            </a:pPr>
            <a:r>
              <a:rPr lang="ar-SA" dirty="0" smtClean="0">
                <a:solidFill>
                  <a:srgbClr val="C00000"/>
                </a:solidFill>
              </a:rPr>
              <a:t>اين ويروس به راحتي توسط مواد ضدعفوني كننده  و حرارت از بين مي رود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ransition>
    <p:zoom dir="in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404813"/>
            <a:ext cx="7772400" cy="1079500"/>
          </a:xfrm>
        </p:spPr>
        <p:txBody>
          <a:bodyPr/>
          <a:lstStyle/>
          <a:p>
            <a:pPr eaLnBrk="1" hangingPunct="1">
              <a:defRPr/>
            </a:pPr>
            <a:r>
              <a:rPr lang="fa-IR" smtClean="0"/>
              <a:t>سیر همه گیری ایدز در جامعه</a:t>
            </a:r>
            <a:endParaRPr lang="en-US" smtClean="0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4716463" y="27082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4211638" y="2205038"/>
            <a:ext cx="3744912" cy="4064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000" b="1">
                <a:solidFill>
                  <a:srgbClr val="FF3300"/>
                </a:solidFill>
                <a:latin typeface="Arial" pitchFamily="34" charset="0"/>
              </a:rPr>
              <a:t>موارد تک گیر در گروههای پرخطر</a:t>
            </a:r>
            <a:endParaRPr lang="en-US" sz="2000" b="1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4284663" y="3197225"/>
            <a:ext cx="3744912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اپیدمی در گروههای پرخطر</a:t>
            </a:r>
            <a:endParaRPr lang="en-US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4284663" y="4276725"/>
            <a:ext cx="3744912" cy="15621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endParaRPr lang="fa-IR" sz="2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fa-IR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اپیدمی در جامعه</a:t>
            </a:r>
          </a:p>
          <a:p>
            <a:pPr algn="ctr" rtl="1" fontAlgn="base">
              <a:spcBef>
                <a:spcPct val="5000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59751" name="Line 7"/>
          <p:cNvSpPr>
            <a:spLocks noChangeShapeType="1"/>
          </p:cNvSpPr>
          <p:nvPr/>
        </p:nvSpPr>
        <p:spPr bwMode="auto">
          <a:xfrm>
            <a:off x="6084888" y="25654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9752" name="Line 8"/>
          <p:cNvSpPr>
            <a:spLocks noChangeShapeType="1"/>
          </p:cNvSpPr>
          <p:nvPr/>
        </p:nvSpPr>
        <p:spPr bwMode="auto">
          <a:xfrm>
            <a:off x="6084888" y="35734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9753" name="Text Box 9"/>
          <p:cNvSpPr txBox="1">
            <a:spLocks noChangeArrowheads="1"/>
          </p:cNvSpPr>
          <p:nvPr/>
        </p:nvSpPr>
        <p:spPr bwMode="auto">
          <a:xfrm>
            <a:off x="971550" y="2205038"/>
            <a:ext cx="2808288" cy="376237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FF3300"/>
                </a:solidFill>
                <a:latin typeface="Arial" pitchFamily="34" charset="0"/>
              </a:rPr>
              <a:t>کمتر از 5%در گروههای پرخطر</a:t>
            </a:r>
            <a:endParaRPr lang="en-US" b="1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2411413" y="25654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9755" name="Text Box 11"/>
          <p:cNvSpPr txBox="1">
            <a:spLocks noChangeArrowheads="1"/>
          </p:cNvSpPr>
          <p:nvPr/>
        </p:nvSpPr>
        <p:spPr bwMode="auto">
          <a:xfrm>
            <a:off x="995363" y="3213100"/>
            <a:ext cx="2808287" cy="3762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FF3300"/>
                </a:solidFill>
                <a:latin typeface="Arial" pitchFamily="34" charset="0"/>
              </a:rPr>
              <a:t>بین 5-10% در گروههای پرخطر</a:t>
            </a:r>
            <a:endParaRPr lang="en-US" b="1">
              <a:solidFill>
                <a:srgbClr val="FF3300"/>
              </a:solidFill>
              <a:latin typeface="Arial" pitchFamily="34" charset="0"/>
            </a:endParaRPr>
          </a:p>
        </p:txBody>
      </p:sp>
      <p:sp>
        <p:nvSpPr>
          <p:cNvPr id="159756" name="Line 12"/>
          <p:cNvSpPr>
            <a:spLocks noChangeShapeType="1"/>
          </p:cNvSpPr>
          <p:nvPr/>
        </p:nvSpPr>
        <p:spPr bwMode="auto">
          <a:xfrm>
            <a:off x="2436813" y="365283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9757" name="Text Box 13"/>
          <p:cNvSpPr txBox="1">
            <a:spLocks noChangeArrowheads="1"/>
          </p:cNvSpPr>
          <p:nvPr/>
        </p:nvSpPr>
        <p:spPr bwMode="auto">
          <a:xfrm>
            <a:off x="1042988" y="4276725"/>
            <a:ext cx="2808287" cy="3762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FFFF00"/>
                </a:solidFill>
                <a:latin typeface="Arial" pitchFamily="34" charset="0"/>
              </a:rPr>
              <a:t>بیش از 10%در گروههای پرخطر</a:t>
            </a:r>
            <a:endParaRPr lang="en-US" b="1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159758" name="Text Box 14"/>
          <p:cNvSpPr txBox="1">
            <a:spLocks noChangeArrowheads="1"/>
          </p:cNvSpPr>
          <p:nvPr/>
        </p:nvSpPr>
        <p:spPr bwMode="auto">
          <a:xfrm>
            <a:off x="1042988" y="5140325"/>
            <a:ext cx="2808287" cy="376238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FFFF00"/>
                </a:solidFill>
                <a:latin typeface="Arial" pitchFamily="34" charset="0"/>
              </a:rPr>
              <a:t>بیش از 1.5%در زنان باردار</a:t>
            </a:r>
            <a:endParaRPr lang="en-US" b="1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159759" name="AutoShape 15"/>
          <p:cNvSpPr>
            <a:spLocks noChangeArrowheads="1"/>
          </p:cNvSpPr>
          <p:nvPr/>
        </p:nvSpPr>
        <p:spPr bwMode="auto">
          <a:xfrm>
            <a:off x="1979613" y="4652963"/>
            <a:ext cx="936625" cy="504825"/>
          </a:xfrm>
          <a:prstGeom prst="irregularSeal1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2484438" y="6092825"/>
            <a:ext cx="792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59761" name="Line 17"/>
          <p:cNvSpPr>
            <a:spLocks noChangeShapeType="1"/>
          </p:cNvSpPr>
          <p:nvPr/>
        </p:nvSpPr>
        <p:spPr bwMode="auto">
          <a:xfrm>
            <a:off x="2443163" y="4724400"/>
            <a:ext cx="0" cy="28892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4211638" y="1557338"/>
            <a:ext cx="3744912" cy="406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2000" b="1">
                <a:solidFill>
                  <a:srgbClr val="8C0000"/>
                </a:solidFill>
                <a:latin typeface="Arial" pitchFamily="34" charset="0"/>
              </a:rPr>
              <a:t>وضعیت بیماری</a:t>
            </a:r>
            <a:endParaRPr lang="en-US" sz="2000" b="1">
              <a:solidFill>
                <a:srgbClr val="8C0000"/>
              </a:solidFill>
              <a:latin typeface="Arial" pitchFamily="34" charset="0"/>
            </a:endParaRPr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971550" y="1612900"/>
            <a:ext cx="2808288" cy="3762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8C0000"/>
                </a:solidFill>
                <a:latin typeface="Arial" pitchFamily="34" charset="0"/>
              </a:rPr>
              <a:t>شاخص(درصد تست مثبت </a:t>
            </a:r>
            <a:r>
              <a:rPr lang="en-US" b="1">
                <a:solidFill>
                  <a:srgbClr val="8C0000"/>
                </a:solidFill>
                <a:latin typeface="Arial" pitchFamily="34" charset="0"/>
              </a:rPr>
              <a:t>HIV</a:t>
            </a:r>
            <a:r>
              <a:rPr lang="fa-IR" b="1">
                <a:solidFill>
                  <a:srgbClr val="8C0000"/>
                </a:solidFill>
                <a:latin typeface="Arial" pitchFamily="34" charset="0"/>
              </a:rPr>
              <a:t>)</a:t>
            </a:r>
            <a:endParaRPr lang="en-US" b="1">
              <a:solidFill>
                <a:srgbClr val="8C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5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5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8" grpId="0" animBg="1"/>
      <p:bldP spid="159749" grpId="0" animBg="1"/>
      <p:bldP spid="159750" grpId="0" animBg="1"/>
      <p:bldP spid="159751" grpId="0" animBg="1"/>
      <p:bldP spid="159752" grpId="0" animBg="1"/>
      <p:bldP spid="159753" grpId="0" animBg="1"/>
      <p:bldP spid="159754" grpId="0" animBg="1"/>
      <p:bldP spid="159755" grpId="0" animBg="1"/>
      <p:bldP spid="159756" grpId="0" animBg="1"/>
      <p:bldP spid="159757" grpId="0" animBg="1"/>
      <p:bldP spid="159758" grpId="0" animBg="1"/>
      <p:bldP spid="159759" grpId="0" animBg="1"/>
      <p:bldP spid="15976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55650" y="692150"/>
            <a:ext cx="748982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fontAlgn="base">
              <a:spcBef>
                <a:spcPct val="50000"/>
              </a:spcBef>
              <a:spcAft>
                <a:spcPct val="0"/>
              </a:spcAft>
            </a:pPr>
            <a:r>
              <a:rPr lang="fa-IR" sz="9600" b="1">
                <a:solidFill>
                  <a:srgbClr val="FFFFFF"/>
                </a:solidFill>
                <a:cs typeface="Titr Mazar" pitchFamily="10" charset="-78"/>
              </a:rPr>
              <a:t>چه کسانی درامر کنترل ایدز در جامعه نقش دارند؟</a:t>
            </a:r>
            <a:endParaRPr lang="en-US" sz="120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 dir="in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16667"/>
            </a:avLst>
          </a:prstGeom>
        </p:spPr>
        <p:txBody>
          <a:bodyPr/>
          <a:lstStyle/>
          <a:p>
            <a:pPr>
              <a:defRPr/>
            </a:pPr>
            <a:endParaRPr lang="en-US" sz="5000" b="1" dirty="0">
              <a:solidFill>
                <a:schemeClr val="tx1"/>
              </a:solidFill>
              <a:cs typeface="Titr Mazar" pitchFamily="10" charset="-78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89888" cy="4916488"/>
          </a:xfrm>
        </p:spPr>
        <p:txBody>
          <a:bodyPr/>
          <a:lstStyle/>
          <a:p>
            <a:pPr algn="ctr" rtl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endParaRPr lang="en-US" sz="4800" b="1" dirty="0">
              <a:solidFill>
                <a:srgbClr val="FF0000"/>
              </a:solidFill>
              <a:cs typeface="Titr Mazar" pitchFamily="10" charset="-78"/>
            </a:endParaRPr>
          </a:p>
        </p:txBody>
      </p:sp>
      <p:pic>
        <p:nvPicPr>
          <p:cNvPr id="38916" name="Picture 3" descr="images (5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060575"/>
            <a:ext cx="2808287" cy="372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4" descr="images (2)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2852738"/>
            <a:ext cx="3484562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16667"/>
            </a:avLst>
          </a:prstGeom>
        </p:spPr>
        <p:txBody>
          <a:bodyPr/>
          <a:lstStyle/>
          <a:p>
            <a:pPr>
              <a:defRPr/>
            </a:pPr>
            <a:r>
              <a:rPr lang="ar-SA" sz="5000" b="1">
                <a:solidFill>
                  <a:schemeClr val="tx1"/>
                </a:solidFill>
                <a:cs typeface="Titr Mazar" pitchFamily="10" charset="-78"/>
              </a:rPr>
              <a:t>گروههاي هدف در امر مبارزه با ايدز</a:t>
            </a:r>
            <a:endParaRPr lang="en-US" sz="5000" b="1">
              <a:solidFill>
                <a:schemeClr val="tx1"/>
              </a:solidFill>
              <a:cs typeface="Titr Mazar" pitchFamily="10" charset="-78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89888" cy="4916488"/>
          </a:xfrm>
        </p:spPr>
        <p:txBody>
          <a:bodyPr/>
          <a:lstStyle/>
          <a:p>
            <a:pPr algn="ctr" rtl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endParaRPr lang="en-US" sz="4800" b="1" dirty="0">
              <a:solidFill>
                <a:srgbClr val="FF0000"/>
              </a:solidFill>
              <a:cs typeface="Titr Mazar" pitchFamily="10" charset="-78"/>
            </a:endParaRPr>
          </a:p>
        </p:txBody>
      </p:sp>
      <p:pic>
        <p:nvPicPr>
          <p:cNvPr id="39940" name="Picture 5" descr="images (1)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2060575"/>
            <a:ext cx="5040312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16667"/>
            </a:avLst>
          </a:prstGeom>
        </p:spPr>
        <p:txBody>
          <a:bodyPr/>
          <a:lstStyle/>
          <a:p>
            <a:pPr>
              <a:defRPr/>
            </a:pPr>
            <a:r>
              <a:rPr lang="ar-SA" sz="5000" b="1">
                <a:solidFill>
                  <a:schemeClr val="tx1"/>
                </a:solidFill>
                <a:cs typeface="Titr Mazar" pitchFamily="10" charset="-78"/>
              </a:rPr>
              <a:t>گروههاي هدف در امر مبارزه با ايدز</a:t>
            </a:r>
            <a:endParaRPr lang="en-US" sz="5000" b="1">
              <a:solidFill>
                <a:schemeClr val="tx1"/>
              </a:solidFill>
              <a:cs typeface="Titr Mazar" pitchFamily="10" charset="-78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89888" cy="4916488"/>
          </a:xfrm>
        </p:spPr>
        <p:txBody>
          <a:bodyPr/>
          <a:lstStyle/>
          <a:p>
            <a:pPr algn="ctr" rtl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  <a:defRPr/>
            </a:pPr>
            <a:r>
              <a:rPr lang="ar-SA" sz="4800" b="1">
                <a:solidFill>
                  <a:schemeClr val="tx2"/>
                </a:solidFill>
                <a:cs typeface="Titr Mazar" pitchFamily="10" charset="-78"/>
              </a:rPr>
              <a:t>عموم مردم جامع</a:t>
            </a:r>
            <a:r>
              <a:rPr lang="fa-IR" sz="4800" b="1">
                <a:solidFill>
                  <a:schemeClr val="tx2"/>
                </a:solidFill>
                <a:cs typeface="Titr Mazar" pitchFamily="10" charset="-78"/>
              </a:rPr>
              <a:t>ه</a:t>
            </a:r>
          </a:p>
          <a:p>
            <a:pPr algn="ctr" rtl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fa-IR" sz="3600" b="1">
                <a:solidFill>
                  <a:schemeClr val="tx2"/>
                </a:solidFill>
                <a:cs typeface="Titr Mazar" pitchFamily="10" charset="-78"/>
              </a:rPr>
              <a:t>( خواص ، عامه )</a:t>
            </a:r>
            <a:endParaRPr lang="en-US" sz="3600" b="1">
              <a:solidFill>
                <a:schemeClr val="tx2"/>
              </a:solidFill>
              <a:cs typeface="Titr Mazar" pitchFamily="10" charset="-78"/>
            </a:endParaRPr>
          </a:p>
          <a:p>
            <a:pPr algn="ctr" rtl="1">
              <a:lnSpc>
                <a:spcPct val="80000"/>
              </a:lnSpc>
              <a:buFont typeface="Wingdings" pitchFamily="2" charset="2"/>
              <a:buChar char="v"/>
              <a:defRPr/>
            </a:pPr>
            <a:r>
              <a:rPr lang="ar-SA" sz="4800" b="1">
                <a:solidFill>
                  <a:schemeClr val="hlink"/>
                </a:solidFill>
                <a:cs typeface="Titr Mazar" pitchFamily="10" charset="-78"/>
              </a:rPr>
              <a:t>گروههاي در معرض خطر</a:t>
            </a:r>
            <a:endParaRPr lang="en-US" sz="4800" b="1">
              <a:solidFill>
                <a:schemeClr val="hlink"/>
              </a:solidFill>
              <a:cs typeface="Titr Mazar" pitchFamily="10" charset="-78"/>
            </a:endParaRPr>
          </a:p>
          <a:p>
            <a:pPr algn="ctr" rt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3600" b="1">
                <a:solidFill>
                  <a:srgbClr val="FF9999"/>
                </a:solidFill>
                <a:cs typeface="Titr Mazar" pitchFamily="10" charset="-78"/>
              </a:rPr>
              <a:t> </a:t>
            </a:r>
            <a:r>
              <a:rPr lang="ar-SA" sz="2800" b="1">
                <a:solidFill>
                  <a:srgbClr val="FF9999"/>
                </a:solidFill>
                <a:cs typeface="Titr Mazar" pitchFamily="10" charset="-78"/>
              </a:rPr>
              <a:t>بدون رفتار پرخطر</a:t>
            </a:r>
            <a:r>
              <a:rPr lang="fa-IR" sz="2800" b="1">
                <a:solidFill>
                  <a:srgbClr val="FF9999"/>
                </a:solidFill>
                <a:cs typeface="Titr Mazar" pitchFamily="10" charset="-78"/>
              </a:rPr>
              <a:t>(در معرض خطر)</a:t>
            </a:r>
            <a:endParaRPr lang="en-US" sz="2800" b="1">
              <a:solidFill>
                <a:srgbClr val="FF9999"/>
              </a:solidFill>
              <a:cs typeface="Titr Mazar" pitchFamily="10" charset="-78"/>
            </a:endParaRPr>
          </a:p>
          <a:p>
            <a:pPr algn="ctr" rt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3600" b="1">
                <a:solidFill>
                  <a:srgbClr val="FF9999"/>
                </a:solidFill>
                <a:cs typeface="Titr Mazar" pitchFamily="10" charset="-78"/>
              </a:rPr>
              <a:t> </a:t>
            </a:r>
            <a:r>
              <a:rPr lang="ar-SA" sz="2000" b="1">
                <a:solidFill>
                  <a:schemeClr val="tx2"/>
                </a:solidFill>
                <a:cs typeface="Titr Mazar" pitchFamily="10" charset="-78"/>
              </a:rPr>
              <a:t>مانند: جوانان ، دانش آموزان ، دانشجويان ، سربازها و</a:t>
            </a:r>
            <a:r>
              <a:rPr lang="en-US" sz="2000" b="1">
                <a:solidFill>
                  <a:schemeClr val="tx2"/>
                </a:solidFill>
                <a:cs typeface="Titr Mazar" pitchFamily="10" charset="-78"/>
              </a:rPr>
              <a:t>....</a:t>
            </a:r>
          </a:p>
          <a:p>
            <a:pPr algn="ctr" rt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fa-IR" sz="2800" b="1">
                <a:solidFill>
                  <a:srgbClr val="FF9999"/>
                </a:solidFill>
                <a:cs typeface="Titr Mazar" pitchFamily="10" charset="-78"/>
              </a:rPr>
              <a:t>با</a:t>
            </a:r>
            <a:r>
              <a:rPr lang="ar-SA" sz="2800" b="1">
                <a:solidFill>
                  <a:srgbClr val="FF9999"/>
                </a:solidFill>
                <a:cs typeface="Titr Mazar" pitchFamily="10" charset="-78"/>
              </a:rPr>
              <a:t> رفتار پرخطر</a:t>
            </a:r>
            <a:r>
              <a:rPr lang="fa-IR" sz="2800" b="1">
                <a:solidFill>
                  <a:srgbClr val="FF9999"/>
                </a:solidFill>
                <a:cs typeface="Titr Mazar" pitchFamily="10" charset="-78"/>
              </a:rPr>
              <a:t>(گروه پر خطر)</a:t>
            </a:r>
            <a:endParaRPr lang="en-US" sz="2800" b="1">
              <a:solidFill>
                <a:srgbClr val="FFFF99"/>
              </a:solidFill>
              <a:cs typeface="Titr Mazar" pitchFamily="10" charset="-78"/>
            </a:endParaRPr>
          </a:p>
          <a:p>
            <a:pPr algn="ctr" rtl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3600" b="1">
                <a:solidFill>
                  <a:srgbClr val="FFFF99"/>
                </a:solidFill>
                <a:cs typeface="Titr Mazar" pitchFamily="10" charset="-78"/>
              </a:rPr>
              <a:t> </a:t>
            </a:r>
            <a:r>
              <a:rPr lang="ar-SA" sz="2000" b="1">
                <a:solidFill>
                  <a:srgbClr val="FFFF99"/>
                </a:solidFill>
                <a:cs typeface="Titr Mazar" pitchFamily="10" charset="-78"/>
              </a:rPr>
              <a:t>مانند : معتادين تزريقي ، فواحش ، بيماران مقاربتي ، همسر افراد آلوده و</a:t>
            </a:r>
            <a:r>
              <a:rPr lang="en-US" sz="2000" b="1">
                <a:solidFill>
                  <a:srgbClr val="FFFF99"/>
                </a:solidFill>
                <a:cs typeface="Titr Mazar" pitchFamily="10" charset="-78"/>
              </a:rPr>
              <a:t>....</a:t>
            </a:r>
            <a:endParaRPr lang="en-US" sz="4800" b="1">
              <a:solidFill>
                <a:srgbClr val="FFFF99"/>
              </a:solidFill>
              <a:cs typeface="Titr Mazar" pitchFamily="10" charset="-78"/>
            </a:endParaRPr>
          </a:p>
          <a:p>
            <a:pPr algn="ctr" rt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v"/>
              <a:defRPr/>
            </a:pPr>
            <a:r>
              <a:rPr lang="ar-SA" sz="4800" b="1">
                <a:solidFill>
                  <a:srgbClr val="FF0000"/>
                </a:solidFill>
                <a:cs typeface="Titr Mazar" pitchFamily="10" charset="-78"/>
              </a:rPr>
              <a:t>افراد آلوده و بيمار</a:t>
            </a:r>
            <a:endParaRPr lang="en-US" sz="4800" b="1">
              <a:solidFill>
                <a:srgbClr val="FF0000"/>
              </a:solidFill>
              <a:cs typeface="Titr Mazar" pitchFamily="10" charset="-78"/>
            </a:endParaRPr>
          </a:p>
        </p:txBody>
      </p:sp>
    </p:spTree>
  </p:cSld>
  <p:clrMapOvr>
    <a:masterClrMapping/>
  </p:clrMapOvr>
  <p:transition spd="slow">
    <p:zoom dir="in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4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8064500" cy="1081088"/>
          </a:xfrm>
        </p:spPr>
        <p:txBody>
          <a:bodyPr/>
          <a:lstStyle/>
          <a:p>
            <a:pPr rtl="1">
              <a:defRPr/>
            </a:pPr>
            <a:r>
              <a:rPr lang="fa-IR"/>
              <a:t>عموم مردم جامعه</a:t>
            </a: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557338"/>
            <a:ext cx="7561262" cy="4679950"/>
          </a:xfrm>
        </p:spPr>
        <p:txBody>
          <a:bodyPr/>
          <a:lstStyle/>
          <a:p>
            <a:pPr algn="r">
              <a:defRPr/>
            </a:pPr>
            <a:r>
              <a:rPr lang="fa-IR" sz="4000" b="1">
                <a:solidFill>
                  <a:srgbClr val="66FF33"/>
                </a:solidFill>
              </a:rPr>
              <a:t>اهمیت توجه به این گروه :</a:t>
            </a:r>
          </a:p>
          <a:p>
            <a:pPr algn="r" rtl="1">
              <a:buClr>
                <a:srgbClr val="FF9933"/>
              </a:buClr>
              <a:buSzPct val="105000"/>
              <a:defRPr/>
            </a:pPr>
            <a:r>
              <a:rPr lang="fa-IR" b="1"/>
              <a:t>می توانند  در برنامه های کنترل بیماری در جامعه  نقش موثری داشته باشند:</a:t>
            </a:r>
          </a:p>
          <a:p>
            <a:pPr algn="r" rtl="1"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>
                <a:solidFill>
                  <a:srgbClr val="FF9933"/>
                </a:solidFill>
              </a:rPr>
              <a:t>با ایجاد نگرش صحیح در این گروه می توان ننگ و بدنامی ناشی از بیماری در جامعه  را کاهش داد. </a:t>
            </a:r>
          </a:p>
          <a:p>
            <a:pPr algn="r" rtl="1">
              <a:buClr>
                <a:schemeClr val="folHlink"/>
              </a:buClr>
              <a:buSzPct val="115000"/>
              <a:buFont typeface="Wingdings" pitchFamily="2" charset="2"/>
              <a:buChar char="E"/>
              <a:defRPr/>
            </a:pPr>
            <a:r>
              <a:rPr lang="fa-IR" sz="2400" b="1"/>
              <a:t>به جوانان دسترسی دارند.</a:t>
            </a:r>
          </a:p>
          <a:p>
            <a:pPr algn="r" rtl="1"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>
                <a:solidFill>
                  <a:srgbClr val="FF9933"/>
                </a:solidFill>
              </a:rPr>
              <a:t>وظیفه حفاظت از جوانان را بر عهده دارند.</a:t>
            </a:r>
          </a:p>
          <a:p>
            <a:pPr algn="r" rtl="1">
              <a:buClr>
                <a:srgbClr val="FF9933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/>
              <a:t> در صورت  درک  صحیح از رفتارجوانان می توانند  در اصلاح رفتار آنان نقش موثری داشته باشند.</a:t>
            </a:r>
          </a:p>
          <a:p>
            <a:pPr algn="r" rtl="1"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endParaRPr lang="fa-IR" sz="2400" b="1">
              <a:solidFill>
                <a:srgbClr val="FF9933"/>
              </a:solidFill>
            </a:endParaRPr>
          </a:p>
          <a:p>
            <a:pPr algn="r">
              <a:buClr>
                <a:srgbClr val="FF9933"/>
              </a:buClr>
              <a:buSzPct val="110000"/>
              <a:buFont typeface="Wingdings" pitchFamily="2" charset="2"/>
              <a:buChar char="E"/>
              <a:defRPr/>
            </a:pPr>
            <a:endParaRPr lang="en-US" sz="2400" b="1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412875"/>
            <a:ext cx="8497888" cy="5256213"/>
          </a:xfrm>
        </p:spPr>
        <p:txBody>
          <a:bodyPr/>
          <a:lstStyle/>
          <a:p>
            <a:pPr algn="r" rtl="1">
              <a:buClr>
                <a:schemeClr val="tx2"/>
              </a:buClr>
              <a:defRPr/>
            </a:pPr>
            <a:r>
              <a:rPr lang="fa-IR" sz="4400" b="1">
                <a:solidFill>
                  <a:srgbClr val="66FF33"/>
                </a:solidFill>
              </a:rPr>
              <a:t>سیاست های پیشگیر :</a:t>
            </a:r>
            <a:endParaRPr lang="fa-IR" sz="4400" b="1">
              <a:solidFill>
                <a:srgbClr val="FF9933"/>
              </a:solidFill>
            </a:endParaRPr>
          </a:p>
          <a:p>
            <a:pPr rtl="1">
              <a:buClr>
                <a:schemeClr val="tx2"/>
              </a:buClr>
              <a:defRPr/>
            </a:pPr>
            <a:r>
              <a:rPr lang="fa-IR" sz="4400" b="1">
                <a:solidFill>
                  <a:srgbClr val="FF9933"/>
                </a:solidFill>
              </a:rPr>
              <a:t>اطلاع رسانی</a:t>
            </a:r>
          </a:p>
          <a:p>
            <a:pPr rtl="1">
              <a:buClr>
                <a:schemeClr val="tx2"/>
              </a:buClr>
              <a:buFont typeface="Wingdings" pitchFamily="2" charset="2"/>
              <a:buChar char="E"/>
              <a:defRPr/>
            </a:pPr>
            <a:r>
              <a:rPr lang="fa-IR" sz="4400"/>
              <a:t>افزایش آگاهی و ایجاد نگرش صحیح از بیماری</a:t>
            </a:r>
          </a:p>
          <a:p>
            <a:pPr rtl="1">
              <a:buClr>
                <a:schemeClr val="tx2"/>
              </a:buClr>
              <a:buFont typeface="Wingdings" pitchFamily="2" charset="2"/>
              <a:buChar char="E"/>
              <a:defRPr/>
            </a:pPr>
            <a:r>
              <a:rPr lang="fa-IR" sz="4400"/>
              <a:t>رفع رعب و وحشت بیمورد</a:t>
            </a:r>
          </a:p>
          <a:p>
            <a:pPr rtl="1"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a-IR" sz="4400"/>
              <a:t>کاهش ننگ و بدنامی ایدز</a:t>
            </a:r>
            <a:endParaRPr lang="en-US" sz="440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772400" cy="863600"/>
          </a:xfrm>
        </p:spPr>
        <p:txBody>
          <a:bodyPr/>
          <a:lstStyle/>
          <a:p>
            <a:pPr rtl="1">
              <a:defRPr/>
            </a:pPr>
            <a:r>
              <a:rPr lang="fa-IR" sz="4800">
                <a:solidFill>
                  <a:schemeClr val="tx1"/>
                </a:solidFill>
              </a:rPr>
              <a:t>عموم مردم جامعه</a:t>
            </a:r>
            <a:endParaRPr lang="en-US" sz="4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8064500" cy="1081088"/>
          </a:xfrm>
        </p:spPr>
        <p:txBody>
          <a:bodyPr/>
          <a:lstStyle/>
          <a:p>
            <a:pPr rtl="1">
              <a:defRPr/>
            </a:pPr>
            <a:r>
              <a:rPr lang="fa-IR"/>
              <a:t>گروههای در معرض خطر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557338"/>
            <a:ext cx="7561262" cy="4679950"/>
          </a:xfrm>
        </p:spPr>
        <p:txBody>
          <a:bodyPr/>
          <a:lstStyle/>
          <a:p>
            <a:pPr algn="r">
              <a:defRPr/>
            </a:pPr>
            <a:r>
              <a:rPr lang="fa-IR" sz="4000" b="1">
                <a:solidFill>
                  <a:srgbClr val="66FF33"/>
                </a:solidFill>
              </a:rPr>
              <a:t>اهمیت توجه به این گروه :</a:t>
            </a:r>
            <a:endParaRPr lang="fa-IR" b="1">
              <a:solidFill>
                <a:srgbClr val="66FF33"/>
              </a:solidFill>
            </a:endParaRPr>
          </a:p>
          <a:p>
            <a:pPr algn="r" rtl="1"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>
                <a:solidFill>
                  <a:srgbClr val="FF9933"/>
                </a:solidFill>
              </a:rPr>
              <a:t>جوانان درصد بالایی از جمعیت جامعه را تشکیل می دهند. </a:t>
            </a:r>
          </a:p>
          <a:p>
            <a:pPr algn="r" rtl="1">
              <a:buClr>
                <a:schemeClr val="folHlink"/>
              </a:buClr>
              <a:buSzPct val="115000"/>
              <a:buFont typeface="Wingdings" pitchFamily="2" charset="2"/>
              <a:buChar char="E"/>
              <a:defRPr/>
            </a:pPr>
            <a:r>
              <a:rPr lang="fa-IR" sz="2400" b="1"/>
              <a:t>جوانان در معرض خطر  تجربه نمودن رفتارهای پر خطر هستند.</a:t>
            </a:r>
          </a:p>
          <a:p>
            <a:pPr algn="r" rtl="1"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>
                <a:solidFill>
                  <a:srgbClr val="FF9933"/>
                </a:solidFill>
              </a:rPr>
              <a:t>جوانان کنجکاو و ریسک پذیر هستند.</a:t>
            </a:r>
          </a:p>
          <a:p>
            <a:pPr algn="r" rtl="1">
              <a:buClr>
                <a:schemeClr val="folHlink"/>
              </a:buClr>
              <a:buSzPct val="115000"/>
              <a:buFont typeface="Wingdings" pitchFamily="2" charset="2"/>
              <a:buChar char="E"/>
              <a:defRPr/>
            </a:pPr>
            <a:r>
              <a:rPr lang="fa-IR" sz="2400" b="1"/>
              <a:t>در روند بیماری تاثیر گذار هستند.</a:t>
            </a:r>
          </a:p>
          <a:p>
            <a:pPr algn="r" rtl="1"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>
                <a:solidFill>
                  <a:srgbClr val="FF9933"/>
                </a:solidFill>
              </a:rPr>
              <a:t>نیازمند فراگیری مهارتهای فردی و اجتماعی هستند. </a:t>
            </a:r>
          </a:p>
          <a:p>
            <a:pPr algn="r" rtl="1">
              <a:buClr>
                <a:schemeClr val="folHlink"/>
              </a:buClr>
              <a:buSzPct val="115000"/>
              <a:buFont typeface="Wingdings" pitchFamily="2" charset="2"/>
              <a:buChar char="E"/>
              <a:defRPr/>
            </a:pPr>
            <a:r>
              <a:rPr lang="fa-IR" sz="2400" b="1"/>
              <a:t>باید توانایی تشخیص موقعیتهای خطر و مقابله سالم را داشته باشند.</a:t>
            </a:r>
          </a:p>
          <a:p>
            <a:pPr algn="r" rtl="1"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>
                <a:solidFill>
                  <a:srgbClr val="FF9933"/>
                </a:solidFill>
              </a:rPr>
              <a:t>آموزش پذیر می باشند.</a:t>
            </a:r>
          </a:p>
          <a:p>
            <a:pPr algn="r" rtl="1">
              <a:buClr>
                <a:srgbClr val="FF9933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/>
              <a:t> جوانان جامعه ساز هستند.</a:t>
            </a:r>
          </a:p>
          <a:p>
            <a:pPr algn="r" rtl="1">
              <a:buClr>
                <a:srgbClr val="FF9933"/>
              </a:buClr>
              <a:buSzPct val="105000"/>
              <a:buFont typeface="Wingdings" pitchFamily="2" charset="2"/>
              <a:buChar char="E"/>
              <a:defRPr/>
            </a:pPr>
            <a:endParaRPr lang="fa-IR" sz="2400" b="1"/>
          </a:p>
          <a:p>
            <a:pPr algn="r" rtl="1"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endParaRPr lang="fa-IR" sz="2400" b="1">
              <a:solidFill>
                <a:srgbClr val="FF9933"/>
              </a:solidFill>
            </a:endParaRPr>
          </a:p>
          <a:p>
            <a:pPr algn="r">
              <a:buClr>
                <a:srgbClr val="FF9933"/>
              </a:buClr>
              <a:buSzPct val="110000"/>
              <a:buFont typeface="Wingdings" pitchFamily="2" charset="2"/>
              <a:buChar char="E"/>
              <a:defRPr/>
            </a:pPr>
            <a:endParaRPr lang="en-US" sz="2400" b="1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7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07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07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700213"/>
            <a:ext cx="8497887" cy="4887912"/>
          </a:xfrm>
        </p:spPr>
        <p:txBody>
          <a:bodyPr/>
          <a:lstStyle/>
          <a:p>
            <a:pPr algn="r" rtl="1">
              <a:buClr>
                <a:schemeClr val="tx2"/>
              </a:buClr>
              <a:defRPr/>
            </a:pPr>
            <a:r>
              <a:rPr lang="fa-IR" sz="4400" b="1">
                <a:solidFill>
                  <a:srgbClr val="66FF33"/>
                </a:solidFill>
              </a:rPr>
              <a:t>سیاستهای پیشگیر :</a:t>
            </a:r>
            <a:endParaRPr lang="fa-IR" sz="4800"/>
          </a:p>
          <a:p>
            <a:pPr rtl="1">
              <a:buClr>
                <a:schemeClr val="tx2"/>
              </a:buClr>
              <a:buFont typeface="Wingdings" pitchFamily="2" charset="2"/>
              <a:buChar char="E"/>
              <a:defRPr/>
            </a:pPr>
            <a:r>
              <a:rPr lang="fa-IR" sz="4800"/>
              <a:t>آموزش خاص</a:t>
            </a:r>
          </a:p>
          <a:p>
            <a:pPr rtl="1">
              <a:buClr>
                <a:schemeClr val="tx2"/>
              </a:buClr>
              <a:buFont typeface="Wingdings" pitchFamily="2" charset="2"/>
              <a:buChar char="E"/>
              <a:defRPr/>
            </a:pPr>
            <a:r>
              <a:rPr lang="fa-IR" sz="4800"/>
              <a:t>مشاوره ساخت رفتار و...</a:t>
            </a:r>
          </a:p>
          <a:p>
            <a:pPr rtl="1"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a-IR" sz="4800"/>
              <a:t>جلب مشارکت و دخیل نمودن آنان در امر آموزش</a:t>
            </a:r>
            <a:endParaRPr lang="en-US" sz="480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863600"/>
          </a:xfrm>
        </p:spPr>
        <p:txBody>
          <a:bodyPr/>
          <a:lstStyle/>
          <a:p>
            <a:pPr rtl="1">
              <a:defRPr/>
            </a:pPr>
            <a:r>
              <a:rPr lang="fa-IR">
                <a:solidFill>
                  <a:schemeClr val="tx1"/>
                </a:solidFill>
              </a:rPr>
              <a:t>گروههای در معرض خطر</a:t>
            </a: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8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85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85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85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8064500" cy="1081088"/>
          </a:xfrm>
        </p:spPr>
        <p:txBody>
          <a:bodyPr/>
          <a:lstStyle/>
          <a:p>
            <a:pPr rtl="1">
              <a:defRPr/>
            </a:pPr>
            <a:r>
              <a:rPr lang="fa-IR"/>
              <a:t>گروههای پر خطر</a:t>
            </a:r>
            <a:endParaRPr lang="en-US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557338"/>
            <a:ext cx="7561262" cy="4679950"/>
          </a:xfrm>
        </p:spPr>
        <p:txBody>
          <a:bodyPr/>
          <a:lstStyle/>
          <a:p>
            <a:pPr algn="r">
              <a:lnSpc>
                <a:spcPct val="90000"/>
              </a:lnSpc>
              <a:defRPr/>
            </a:pPr>
            <a:r>
              <a:rPr lang="fa-IR" sz="3600" b="1">
                <a:solidFill>
                  <a:srgbClr val="66FF33"/>
                </a:solidFill>
              </a:rPr>
              <a:t>اهمیت توجه به این گروه :</a:t>
            </a:r>
          </a:p>
          <a:p>
            <a:pPr algn="r" rtl="1">
              <a:lnSpc>
                <a:spcPct val="90000"/>
              </a:lnSpc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>
                <a:solidFill>
                  <a:srgbClr val="FF9933"/>
                </a:solidFill>
              </a:rPr>
              <a:t>نیازمند فراگیری مهارتهای فردی و اجتماعی هستند. </a:t>
            </a:r>
          </a:p>
          <a:p>
            <a:pPr algn="r" rtl="1">
              <a:lnSpc>
                <a:spcPct val="90000"/>
              </a:lnSpc>
              <a:buClr>
                <a:schemeClr val="folHlink"/>
              </a:buClr>
              <a:buSzPct val="115000"/>
              <a:buFont typeface="Wingdings" pitchFamily="2" charset="2"/>
              <a:buChar char="E"/>
              <a:defRPr/>
            </a:pPr>
            <a:r>
              <a:rPr lang="fa-IR" sz="2400" b="1"/>
              <a:t>باید توانایی تشخیص موقعیتهای خطر و مقابله سالم را داشته باشند.</a:t>
            </a:r>
          </a:p>
          <a:p>
            <a:pPr algn="r" rtl="1">
              <a:lnSpc>
                <a:spcPct val="90000"/>
              </a:lnSpc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>
                <a:solidFill>
                  <a:srgbClr val="FF9933"/>
                </a:solidFill>
              </a:rPr>
              <a:t>بسیاری از آسیبهای اجتماعی ناشی از رفتارهای این گروه می باشد</a:t>
            </a:r>
          </a:p>
          <a:p>
            <a:pPr algn="r" rtl="1">
              <a:lnSpc>
                <a:spcPct val="90000"/>
              </a:lnSpc>
              <a:buClr>
                <a:schemeClr val="folHlink"/>
              </a:buClr>
              <a:buSzPct val="115000"/>
              <a:buFont typeface="Wingdings" pitchFamily="2" charset="2"/>
              <a:buChar char="E"/>
              <a:defRPr/>
            </a:pPr>
            <a:r>
              <a:rPr lang="fa-IR" sz="2400" b="1"/>
              <a:t>افرادی هستند که نسبت به نتایج رفتارهای خود بی توجه هستند</a:t>
            </a:r>
          </a:p>
          <a:p>
            <a:pPr algn="r" rtl="1">
              <a:lnSpc>
                <a:spcPct val="90000"/>
              </a:lnSpc>
              <a:buClr>
                <a:schemeClr val="folHlink"/>
              </a:buClr>
              <a:buSzPct val="115000"/>
              <a:buFont typeface="Wingdings" pitchFamily="2" charset="2"/>
              <a:buChar char="E"/>
              <a:defRPr/>
            </a:pPr>
            <a:r>
              <a:rPr lang="fa-IR" sz="2400" b="1"/>
              <a:t>در روند بیماری تاثیر گذار هستند.</a:t>
            </a:r>
          </a:p>
          <a:p>
            <a:pPr algn="r" rtl="1">
              <a:lnSpc>
                <a:spcPct val="90000"/>
              </a:lnSpc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>
                <a:solidFill>
                  <a:srgbClr val="FF9933"/>
                </a:solidFill>
              </a:rPr>
              <a:t>افرادی با ریسک پذیری بالا هستند.</a:t>
            </a:r>
          </a:p>
          <a:p>
            <a:pPr algn="r" rtl="1">
              <a:lnSpc>
                <a:spcPct val="90000"/>
              </a:lnSpc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>
                <a:solidFill>
                  <a:srgbClr val="FF9933"/>
                </a:solidFill>
              </a:rPr>
              <a:t>بیش از سایر افراد جامعه در معرض خطر آلودگی هستند.</a:t>
            </a:r>
          </a:p>
          <a:p>
            <a:pPr algn="r" rtl="1">
              <a:lnSpc>
                <a:spcPct val="90000"/>
              </a:lnSpc>
              <a:buClr>
                <a:srgbClr val="FF9933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400" b="1"/>
              <a:t> از همگروههای خود تاثیر پذیری بیشتری دارند.</a:t>
            </a:r>
          </a:p>
          <a:p>
            <a:pPr algn="r" rtl="1">
              <a:lnSpc>
                <a:spcPct val="90000"/>
              </a:lnSpc>
              <a:buClr>
                <a:srgbClr val="FF9933"/>
              </a:buClr>
              <a:buSzPct val="105000"/>
              <a:buFont typeface="Wingdings" pitchFamily="2" charset="2"/>
              <a:buChar char="E"/>
              <a:defRPr/>
            </a:pPr>
            <a:endParaRPr lang="fa-IR" sz="2400" b="1"/>
          </a:p>
          <a:p>
            <a:pPr algn="r" rtl="1">
              <a:lnSpc>
                <a:spcPct val="90000"/>
              </a:lnSpc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endParaRPr lang="fa-IR" sz="2400" b="1">
              <a:solidFill>
                <a:srgbClr val="FF9933"/>
              </a:solidFill>
            </a:endParaRPr>
          </a:p>
          <a:p>
            <a:pPr algn="r" rtl="1">
              <a:lnSpc>
                <a:spcPct val="90000"/>
              </a:lnSpc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endParaRPr lang="fa-IR" sz="2000" b="1">
              <a:solidFill>
                <a:srgbClr val="FF9933"/>
              </a:solidFill>
            </a:endParaRPr>
          </a:p>
          <a:p>
            <a:pPr algn="r">
              <a:lnSpc>
                <a:spcPct val="90000"/>
              </a:lnSpc>
              <a:buClr>
                <a:srgbClr val="FF9933"/>
              </a:buClr>
              <a:buSzPct val="110000"/>
              <a:buFont typeface="Wingdings" pitchFamily="2" charset="2"/>
              <a:buChar char="E"/>
              <a:defRPr/>
            </a:pPr>
            <a:endParaRPr lang="en-US" sz="2000" b="1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rtl="1" eaLnBrk="1" hangingPunct="1">
              <a:defRPr/>
            </a:pPr>
            <a:r>
              <a:rPr lang="ar-SA" dirty="0" smtClean="0">
                <a:cs typeface="B Nazanin" pitchFamily="2" charset="-78"/>
              </a:rPr>
              <a:t>عامل بيماري</a:t>
            </a:r>
            <a:r>
              <a:rPr lang="en-US" dirty="0" smtClean="0">
                <a:cs typeface="B Nazanin" pitchFamily="2" charset="-78"/>
              </a:rPr>
              <a:t>X</a:t>
            </a:r>
            <a:endParaRPr lang="en-US" dirty="0" smtClean="0">
              <a:solidFill>
                <a:schemeClr val="accent2"/>
              </a:solidFill>
              <a:cs typeface="B Nazanin" pitchFamily="2" charset="-78"/>
            </a:endParaRPr>
          </a:p>
        </p:txBody>
      </p:sp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213852" y="2143120"/>
            <a:ext cx="8358676" cy="2356708"/>
            <a:chOff x="2200" y="12761"/>
            <a:chExt cx="7631" cy="1578"/>
          </a:xfrm>
        </p:grpSpPr>
        <p:sp>
          <p:nvSpPr>
            <p:cNvPr id="6147" name="Rectangle 3" descr="images (381)"/>
            <p:cNvSpPr>
              <a:spLocks noChangeArrowheads="1"/>
            </p:cNvSpPr>
            <p:nvPr/>
          </p:nvSpPr>
          <p:spPr bwMode="auto">
            <a:xfrm>
              <a:off x="5207" y="13096"/>
              <a:ext cx="1398" cy="1100"/>
            </a:xfrm>
            <a:prstGeom prst="rect">
              <a:avLst/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8" name="Rectangle 4" descr="images (385)"/>
            <p:cNvSpPr>
              <a:spLocks noChangeArrowheads="1"/>
            </p:cNvSpPr>
            <p:nvPr/>
          </p:nvSpPr>
          <p:spPr bwMode="auto">
            <a:xfrm>
              <a:off x="2200" y="12761"/>
              <a:ext cx="2359" cy="1578"/>
            </a:xfrm>
            <a:prstGeom prst="rect">
              <a:avLst/>
            </a:prstGeom>
            <a:blipFill dpi="0" rotWithShape="0">
              <a:blip r:embed="rId4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9" name="AutoShape 5"/>
            <p:cNvSpPr>
              <a:spLocks noChangeArrowheads="1"/>
            </p:cNvSpPr>
            <p:nvPr/>
          </p:nvSpPr>
          <p:spPr bwMode="auto">
            <a:xfrm>
              <a:off x="6605" y="13417"/>
              <a:ext cx="642" cy="333"/>
            </a:xfrm>
            <a:custGeom>
              <a:avLst/>
              <a:gdLst>
                <a:gd name="G0" fmla="+- 6493 0 0"/>
                <a:gd name="G1" fmla="+- 8640 0 0"/>
                <a:gd name="G2" fmla="+- 4320 0 0"/>
                <a:gd name="G3" fmla="+- 21600 0 6493"/>
                <a:gd name="G4" fmla="+- 21600 0 8640"/>
                <a:gd name="G5" fmla="+- 21600 0 4320"/>
                <a:gd name="G6" fmla="+- 6493 0 10800"/>
                <a:gd name="G7" fmla="+- 8640 0 10800"/>
                <a:gd name="G8" fmla="*/ G7 4320 G6"/>
                <a:gd name="G9" fmla="+- 21600 0 G8"/>
                <a:gd name="T0" fmla="*/ G8 w 21600"/>
                <a:gd name="T1" fmla="*/ G1 h 21600"/>
                <a:gd name="T2" fmla="*/ G9 w 21600"/>
                <a:gd name="T3" fmla="*/ G4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10800" y="0"/>
                  </a:moveTo>
                  <a:lnTo>
                    <a:pt x="6493" y="4320"/>
                  </a:lnTo>
                  <a:lnTo>
                    <a:pt x="8640" y="4320"/>
                  </a:lnTo>
                  <a:lnTo>
                    <a:pt x="8640" y="8640"/>
                  </a:lnTo>
                  <a:lnTo>
                    <a:pt x="4320" y="8640"/>
                  </a:lnTo>
                  <a:lnTo>
                    <a:pt x="4320" y="6493"/>
                  </a:lnTo>
                  <a:lnTo>
                    <a:pt x="0" y="10800"/>
                  </a:lnTo>
                  <a:lnTo>
                    <a:pt x="4320" y="15107"/>
                  </a:lnTo>
                  <a:lnTo>
                    <a:pt x="4320" y="12960"/>
                  </a:lnTo>
                  <a:lnTo>
                    <a:pt x="8640" y="12960"/>
                  </a:lnTo>
                  <a:lnTo>
                    <a:pt x="8640" y="17280"/>
                  </a:lnTo>
                  <a:lnTo>
                    <a:pt x="6493" y="17280"/>
                  </a:lnTo>
                  <a:lnTo>
                    <a:pt x="10800" y="21600"/>
                  </a:lnTo>
                  <a:lnTo>
                    <a:pt x="15107" y="17280"/>
                  </a:lnTo>
                  <a:lnTo>
                    <a:pt x="12960" y="17280"/>
                  </a:lnTo>
                  <a:lnTo>
                    <a:pt x="12960" y="12960"/>
                  </a:lnTo>
                  <a:lnTo>
                    <a:pt x="17280" y="12960"/>
                  </a:lnTo>
                  <a:lnTo>
                    <a:pt x="17280" y="15107"/>
                  </a:lnTo>
                  <a:lnTo>
                    <a:pt x="21600" y="10800"/>
                  </a:lnTo>
                  <a:lnTo>
                    <a:pt x="17280" y="6493"/>
                  </a:lnTo>
                  <a:lnTo>
                    <a:pt x="17280" y="8640"/>
                  </a:lnTo>
                  <a:lnTo>
                    <a:pt x="12960" y="8640"/>
                  </a:lnTo>
                  <a:lnTo>
                    <a:pt x="12960" y="4320"/>
                  </a:lnTo>
                  <a:lnTo>
                    <a:pt x="15107" y="4320"/>
                  </a:lnTo>
                  <a:close/>
                </a:path>
              </a:pathLst>
            </a:cu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0" name="AutoShape 6"/>
            <p:cNvSpPr>
              <a:spLocks noChangeArrowheads="1"/>
            </p:cNvSpPr>
            <p:nvPr/>
          </p:nvSpPr>
          <p:spPr bwMode="auto">
            <a:xfrm>
              <a:off x="4597" y="13417"/>
              <a:ext cx="526" cy="333"/>
            </a:xfrm>
            <a:prstGeom prst="leftArrow">
              <a:avLst>
                <a:gd name="adj1" fmla="val 50000"/>
                <a:gd name="adj2" fmla="val 39489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1" name="Rectangle 7" descr="images 66"/>
            <p:cNvSpPr>
              <a:spLocks noChangeArrowheads="1"/>
            </p:cNvSpPr>
            <p:nvPr/>
          </p:nvSpPr>
          <p:spPr bwMode="auto">
            <a:xfrm rot="19785688">
              <a:off x="3832" y="13551"/>
              <a:ext cx="273" cy="340"/>
            </a:xfrm>
            <a:prstGeom prst="rect">
              <a:avLst/>
            </a:prstGeom>
            <a:blipFill dpi="0" rotWithShape="0">
              <a:blip r:embed="rId5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2" name="Rectangle 8" descr="images 66"/>
            <p:cNvSpPr>
              <a:spLocks noChangeArrowheads="1"/>
            </p:cNvSpPr>
            <p:nvPr/>
          </p:nvSpPr>
          <p:spPr bwMode="auto">
            <a:xfrm rot="18909284">
              <a:off x="3940" y="13121"/>
              <a:ext cx="232" cy="212"/>
            </a:xfrm>
            <a:prstGeom prst="rect">
              <a:avLst/>
            </a:prstGeom>
            <a:blipFill dpi="0" rotWithShape="0">
              <a:blip r:embed="rId6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3" name="Rectangle 9" descr="images 66"/>
            <p:cNvSpPr>
              <a:spLocks noChangeArrowheads="1"/>
            </p:cNvSpPr>
            <p:nvPr/>
          </p:nvSpPr>
          <p:spPr bwMode="auto">
            <a:xfrm rot="18909284">
              <a:off x="4009" y="13982"/>
              <a:ext cx="232" cy="212"/>
            </a:xfrm>
            <a:prstGeom prst="rect">
              <a:avLst/>
            </a:prstGeom>
            <a:blipFill dpi="0" rotWithShape="0">
              <a:blip r:embed="rId6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4" name="Rectangle 10" descr="images 66"/>
            <p:cNvSpPr>
              <a:spLocks noChangeArrowheads="1"/>
            </p:cNvSpPr>
            <p:nvPr/>
          </p:nvSpPr>
          <p:spPr bwMode="auto">
            <a:xfrm rot="18909284">
              <a:off x="3038" y="13935"/>
              <a:ext cx="232" cy="212"/>
            </a:xfrm>
            <a:prstGeom prst="rect">
              <a:avLst/>
            </a:prstGeom>
            <a:blipFill dpi="0" rotWithShape="0">
              <a:blip r:embed="rId6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5" name="Rectangle 11" descr="images 66"/>
            <p:cNvSpPr>
              <a:spLocks noChangeArrowheads="1"/>
            </p:cNvSpPr>
            <p:nvPr/>
          </p:nvSpPr>
          <p:spPr bwMode="auto">
            <a:xfrm rot="18909284">
              <a:off x="3524" y="13982"/>
              <a:ext cx="232" cy="212"/>
            </a:xfrm>
            <a:prstGeom prst="rect">
              <a:avLst/>
            </a:prstGeom>
            <a:blipFill dpi="0" rotWithShape="0">
              <a:blip r:embed="rId6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6" name="Rectangle 12" descr="images 66"/>
            <p:cNvSpPr>
              <a:spLocks noChangeArrowheads="1"/>
            </p:cNvSpPr>
            <p:nvPr/>
          </p:nvSpPr>
          <p:spPr bwMode="auto">
            <a:xfrm rot="18909284">
              <a:off x="4148" y="13456"/>
              <a:ext cx="232" cy="212"/>
            </a:xfrm>
            <a:prstGeom prst="rect">
              <a:avLst/>
            </a:prstGeom>
            <a:blipFill dpi="0" rotWithShape="0">
              <a:blip r:embed="rId6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7" name="AutoShape 13" descr="60457-Royalty-Free-RF-Clipart-Illustration-Of-A-Syringe-Squirting-A-Blood-Drop-From-A-Needle"/>
            <p:cNvSpPr>
              <a:spLocks noChangeArrowheads="1"/>
            </p:cNvSpPr>
            <p:nvPr/>
          </p:nvSpPr>
          <p:spPr bwMode="auto">
            <a:xfrm>
              <a:off x="7689" y="12761"/>
              <a:ext cx="2142" cy="1501"/>
            </a:xfrm>
            <a:prstGeom prst="roundRect">
              <a:avLst>
                <a:gd name="adj" fmla="val 16667"/>
              </a:avLst>
            </a:prstGeom>
            <a:blipFill dpi="0" rotWithShape="0">
              <a:blip r:embed="rId7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58" name="Rectangle 14" descr="images 66"/>
            <p:cNvSpPr>
              <a:spLocks noChangeArrowheads="1"/>
            </p:cNvSpPr>
            <p:nvPr/>
          </p:nvSpPr>
          <p:spPr bwMode="auto">
            <a:xfrm>
              <a:off x="7379" y="13284"/>
              <a:ext cx="844" cy="860"/>
            </a:xfrm>
            <a:prstGeom prst="rect">
              <a:avLst/>
            </a:prstGeom>
            <a:blipFill dpi="0" rotWithShape="0">
              <a:blip r:embed="rId8" cstate="print"/>
              <a:srcRect/>
              <a:stretch>
                <a:fillRect/>
              </a:stretch>
            </a:blip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>
    <p:zoom dir="in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341438"/>
            <a:ext cx="8497887" cy="5257800"/>
          </a:xfrm>
        </p:spPr>
        <p:txBody>
          <a:bodyPr/>
          <a:lstStyle/>
          <a:p>
            <a:pPr algn="r" rtl="1">
              <a:buClr>
                <a:schemeClr val="tx2"/>
              </a:buClr>
              <a:defRPr/>
            </a:pPr>
            <a:r>
              <a:rPr lang="fa-IR" sz="4400" b="1">
                <a:solidFill>
                  <a:srgbClr val="66FF33"/>
                </a:solidFill>
              </a:rPr>
              <a:t>سیاستهای پیشگیر :</a:t>
            </a:r>
            <a:endParaRPr lang="fa-IR" sz="4000"/>
          </a:p>
          <a:p>
            <a:pPr rtl="1">
              <a:buClr>
                <a:schemeClr val="tx2"/>
              </a:buClr>
              <a:buFont typeface="Wingdings" pitchFamily="2" charset="2"/>
              <a:buChar char="E"/>
              <a:defRPr/>
            </a:pPr>
            <a:r>
              <a:rPr lang="fa-IR" sz="4000"/>
              <a:t>آموزش خاص</a:t>
            </a:r>
          </a:p>
          <a:p>
            <a:pPr rtl="1">
              <a:buClr>
                <a:schemeClr val="tx2"/>
              </a:buClr>
              <a:buFont typeface="Wingdings" pitchFamily="2" charset="2"/>
              <a:buChar char="E"/>
              <a:defRPr/>
            </a:pPr>
            <a:r>
              <a:rPr lang="fa-IR" sz="4000"/>
              <a:t>مشاوره</a:t>
            </a:r>
          </a:p>
          <a:p>
            <a:pPr rtl="1">
              <a:buClr>
                <a:schemeClr val="tx2"/>
              </a:buClr>
              <a:buFont typeface="Wingdings" pitchFamily="2" charset="2"/>
              <a:buChar char="E"/>
              <a:defRPr/>
            </a:pPr>
            <a:r>
              <a:rPr lang="fa-IR" sz="4000"/>
              <a:t>آزمایش</a:t>
            </a:r>
          </a:p>
          <a:p>
            <a:pPr rtl="1">
              <a:buClr>
                <a:schemeClr val="tx2"/>
              </a:buClr>
              <a:buFont typeface="Wingdings" pitchFamily="2" charset="2"/>
              <a:buChar char="E"/>
              <a:defRPr/>
            </a:pPr>
            <a:r>
              <a:rPr lang="fa-IR" sz="4000"/>
              <a:t>کاهش آسیب</a:t>
            </a:r>
          </a:p>
          <a:p>
            <a:pPr rtl="1">
              <a:buClr>
                <a:schemeClr val="tx2"/>
              </a:buClr>
              <a:buFont typeface="Wingdings" pitchFamily="2" charset="2"/>
              <a:buChar char="E"/>
              <a:defRPr/>
            </a:pPr>
            <a:r>
              <a:rPr lang="fa-IR" sz="4000"/>
              <a:t>مراقبت و درمان</a:t>
            </a:r>
          </a:p>
          <a:p>
            <a:pPr rtl="1">
              <a:buClr>
                <a:schemeClr val="tx2"/>
              </a:buClr>
              <a:buFont typeface="Wingdings" pitchFamily="2" charset="2"/>
              <a:buBlip>
                <a:blip r:embed="rId2"/>
              </a:buBlip>
              <a:defRPr/>
            </a:pPr>
            <a:r>
              <a:rPr lang="fa-IR" sz="4000"/>
              <a:t>حمایت</a:t>
            </a:r>
            <a:endParaRPr lang="en-US" sz="400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863600"/>
          </a:xfrm>
        </p:spPr>
        <p:txBody>
          <a:bodyPr/>
          <a:lstStyle/>
          <a:p>
            <a:pPr rtl="1">
              <a:defRPr/>
            </a:pPr>
            <a:r>
              <a:rPr lang="fa-IR" sz="4800">
                <a:solidFill>
                  <a:schemeClr val="tx1"/>
                </a:solidFill>
              </a:rPr>
              <a:t>گروههای پر خطر</a:t>
            </a:r>
            <a:endParaRPr lang="en-US" sz="4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0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0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0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0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0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0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05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60350"/>
            <a:ext cx="8064500" cy="1081088"/>
          </a:xfrm>
        </p:spPr>
        <p:txBody>
          <a:bodyPr/>
          <a:lstStyle/>
          <a:p>
            <a:pPr rtl="1">
              <a:defRPr/>
            </a:pPr>
            <a:r>
              <a:rPr lang="fa-IR"/>
              <a:t>افراد آلوده و بیمار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1557338"/>
            <a:ext cx="7561262" cy="4679950"/>
          </a:xfrm>
        </p:spPr>
        <p:txBody>
          <a:bodyPr/>
          <a:lstStyle/>
          <a:p>
            <a:pPr algn="r">
              <a:lnSpc>
                <a:spcPct val="80000"/>
              </a:lnSpc>
              <a:defRPr/>
            </a:pPr>
            <a:r>
              <a:rPr lang="fa-IR" sz="4000" b="1">
                <a:solidFill>
                  <a:srgbClr val="66FF33"/>
                </a:solidFill>
              </a:rPr>
              <a:t>اهمیت توجه به این گروه :</a:t>
            </a:r>
          </a:p>
          <a:p>
            <a:pPr algn="r" rtl="1">
              <a:lnSpc>
                <a:spcPct val="80000"/>
              </a:lnSpc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800" b="1">
                <a:solidFill>
                  <a:srgbClr val="FF9933"/>
                </a:solidFill>
              </a:rPr>
              <a:t>بعنوان یک انسان بیمار نیازمند مراقبت و درمان  هستند</a:t>
            </a:r>
          </a:p>
          <a:p>
            <a:pPr algn="r" rtl="1">
              <a:lnSpc>
                <a:spcPct val="80000"/>
              </a:lnSpc>
              <a:buClr>
                <a:schemeClr val="folHlink"/>
              </a:buClr>
              <a:buSzPct val="115000"/>
              <a:buFont typeface="Wingdings" pitchFamily="2" charset="2"/>
              <a:buChar char="E"/>
              <a:defRPr/>
            </a:pPr>
            <a:r>
              <a:rPr lang="fa-IR" sz="2800" b="1"/>
              <a:t>تنها مخازن آلودگی در جامعه می باشند</a:t>
            </a:r>
          </a:p>
          <a:p>
            <a:pPr algn="r" rtl="1">
              <a:lnSpc>
                <a:spcPct val="80000"/>
              </a:lnSpc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800" b="1">
                <a:solidFill>
                  <a:srgbClr val="FF9933"/>
                </a:solidFill>
              </a:rPr>
              <a:t>بعنوان یک فرد آسیب دیده نیازمند حمایت هستند</a:t>
            </a:r>
          </a:p>
          <a:p>
            <a:pPr algn="r" rtl="1">
              <a:lnSpc>
                <a:spcPct val="80000"/>
              </a:lnSpc>
              <a:buClr>
                <a:schemeClr val="folHlink"/>
              </a:buClr>
              <a:buSzPct val="115000"/>
              <a:buFont typeface="Wingdings" pitchFamily="2" charset="2"/>
              <a:buChar char="E"/>
              <a:defRPr/>
            </a:pPr>
            <a:r>
              <a:rPr lang="fa-IR" sz="2800" b="1"/>
              <a:t>در صورت عدم مراقبت می توانند منشاء گسترش سایر بیماریهای عفونی باشند.</a:t>
            </a:r>
          </a:p>
          <a:p>
            <a:pPr algn="r" rtl="1">
              <a:lnSpc>
                <a:spcPct val="80000"/>
              </a:lnSpc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800" b="1">
                <a:solidFill>
                  <a:srgbClr val="FF9933"/>
                </a:solidFill>
              </a:rPr>
              <a:t>میزان ریسک پذیری آنان بیش از دیگر گروههاست .</a:t>
            </a:r>
          </a:p>
          <a:p>
            <a:pPr algn="r" rtl="1">
              <a:lnSpc>
                <a:spcPct val="80000"/>
              </a:lnSpc>
              <a:buClr>
                <a:schemeClr val="folHlink"/>
              </a:buClr>
              <a:buSzPct val="115000"/>
              <a:buFont typeface="Wingdings" pitchFamily="2" charset="2"/>
              <a:buChar char="E"/>
              <a:defRPr/>
            </a:pPr>
            <a:r>
              <a:rPr lang="fa-IR" sz="2800" b="1"/>
              <a:t>در صورت همکاری و تغییر رفتار در روند بیماری  نقش بسزایی دارند .</a:t>
            </a:r>
          </a:p>
          <a:p>
            <a:pPr algn="r" rtl="1">
              <a:lnSpc>
                <a:spcPct val="80000"/>
              </a:lnSpc>
              <a:buClr>
                <a:schemeClr val="tx1"/>
              </a:buClr>
              <a:buSzPct val="105000"/>
              <a:buFont typeface="Wingdings" pitchFamily="2" charset="2"/>
              <a:buChar char="E"/>
              <a:defRPr/>
            </a:pPr>
            <a:r>
              <a:rPr lang="fa-IR" sz="2800" b="1">
                <a:solidFill>
                  <a:srgbClr val="FF9933"/>
                </a:solidFill>
              </a:rPr>
              <a:t>می توانند پیام آوران موثری برای اقدامات کنترلی باشند</a:t>
            </a:r>
          </a:p>
          <a:p>
            <a:pPr algn="r" rtl="1">
              <a:lnSpc>
                <a:spcPct val="80000"/>
              </a:lnSpc>
              <a:buClr>
                <a:srgbClr val="FF9933"/>
              </a:buClr>
              <a:buSzPct val="105000"/>
              <a:defRPr/>
            </a:pPr>
            <a:endParaRPr lang="en-US" sz="2400" b="1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412875"/>
            <a:ext cx="8497887" cy="5040313"/>
          </a:xfrm>
        </p:spPr>
        <p:txBody>
          <a:bodyPr/>
          <a:lstStyle/>
          <a:p>
            <a:pPr algn="r" rtl="1">
              <a:buClr>
                <a:srgbClr val="800000"/>
              </a:buClr>
              <a:defRPr/>
            </a:pPr>
            <a:r>
              <a:rPr lang="fa-IR" sz="3600" b="1">
                <a:solidFill>
                  <a:srgbClr val="66FF33"/>
                </a:solidFill>
              </a:rPr>
              <a:t>سیاستهای پیشگیر :</a:t>
            </a:r>
            <a:endParaRPr lang="fa-IR" sz="4000"/>
          </a:p>
          <a:p>
            <a:pPr rtl="1"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fa-IR" sz="4000"/>
              <a:t>آموزش</a:t>
            </a:r>
          </a:p>
          <a:p>
            <a:pPr rtl="1"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fa-IR" sz="4000"/>
              <a:t>مشاوره</a:t>
            </a:r>
          </a:p>
          <a:p>
            <a:pPr rtl="1"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fa-IR" sz="4000"/>
              <a:t>مراقبت</a:t>
            </a:r>
          </a:p>
          <a:p>
            <a:pPr rtl="1"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fa-IR" sz="4000"/>
              <a:t>درمان</a:t>
            </a:r>
          </a:p>
          <a:p>
            <a:pPr rtl="1">
              <a:buClr>
                <a:srgbClr val="800000"/>
              </a:buClr>
              <a:buFont typeface="Wingdings" pitchFamily="2" charset="2"/>
              <a:buChar char="Ø"/>
              <a:defRPr/>
            </a:pPr>
            <a:r>
              <a:rPr lang="fa-IR" sz="4000"/>
              <a:t>کاهش آسیب</a:t>
            </a:r>
          </a:p>
          <a:p>
            <a:pPr rtl="1">
              <a:buClr>
                <a:srgbClr val="800000"/>
              </a:buClr>
              <a:buFont typeface="Wingdings" pitchFamily="2" charset="2"/>
              <a:buBlip>
                <a:blip r:embed="rId3"/>
              </a:buBlip>
              <a:defRPr/>
            </a:pPr>
            <a:r>
              <a:rPr lang="fa-IR" sz="4000"/>
              <a:t>حمایت</a:t>
            </a:r>
            <a:endParaRPr lang="en-US" sz="400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863600"/>
          </a:xfrm>
        </p:spPr>
        <p:txBody>
          <a:bodyPr/>
          <a:lstStyle/>
          <a:p>
            <a:pPr rtl="1">
              <a:defRPr/>
            </a:pPr>
            <a:r>
              <a:rPr lang="fa-IR" sz="4800">
                <a:solidFill>
                  <a:schemeClr val="tx1"/>
                </a:solidFill>
              </a:rPr>
              <a:t>افراد آلوده و بیمار</a:t>
            </a:r>
            <a:endParaRPr lang="en-US" sz="48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0413" y="260350"/>
            <a:ext cx="7772400" cy="863600"/>
          </a:xfrm>
        </p:spPr>
        <p:txBody>
          <a:bodyPr/>
          <a:lstStyle/>
          <a:p>
            <a:pPr rtl="1">
              <a:defRPr/>
            </a:pPr>
            <a:r>
              <a:rPr lang="fa-IR" sz="4800">
                <a:solidFill>
                  <a:schemeClr val="tx1"/>
                </a:solidFill>
              </a:rPr>
              <a:t>گروه های هدف در امر مقابله با ایدز</a:t>
            </a:r>
            <a:endParaRPr lang="en-US" sz="4800">
              <a:solidFill>
                <a:schemeClr val="tx1"/>
              </a:solidFill>
            </a:endParaRPr>
          </a:p>
        </p:txBody>
      </p:sp>
      <p:sp>
        <p:nvSpPr>
          <p:cNvPr id="114691" name="AutoShape 3"/>
          <p:cNvSpPr>
            <a:spLocks noChangeArrowheads="1"/>
          </p:cNvSpPr>
          <p:nvPr/>
        </p:nvSpPr>
        <p:spPr bwMode="auto">
          <a:xfrm>
            <a:off x="1143000" y="1676400"/>
            <a:ext cx="6983413" cy="4321175"/>
          </a:xfrm>
          <a:prstGeom prst="triangle">
            <a:avLst>
              <a:gd name="adj" fmla="val 50000"/>
            </a:avLst>
          </a:prstGeom>
          <a:solidFill>
            <a:srgbClr val="FFCC99"/>
          </a:solidFill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>
            <a:off x="1981200" y="4953000"/>
            <a:ext cx="5278438" cy="1588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2819400" y="4038600"/>
            <a:ext cx="3657600" cy="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3505200" y="3048000"/>
            <a:ext cx="2209800" cy="0"/>
          </a:xfrm>
          <a:prstGeom prst="line">
            <a:avLst/>
          </a:prstGeom>
          <a:noFill/>
          <a:ln w="9525">
            <a:solidFill>
              <a:srgbClr val="99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4500563" y="2349500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3563938" y="5229225"/>
            <a:ext cx="295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3048000" y="5300663"/>
            <a:ext cx="2951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720000"/>
                </a:solidFill>
              </a:rPr>
              <a:t>سایر =عموم مردم جامعه</a:t>
            </a:r>
            <a:endParaRPr lang="en-US" b="1">
              <a:solidFill>
                <a:srgbClr val="720000"/>
              </a:solidFill>
            </a:endParaRPr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3200400" y="2205038"/>
            <a:ext cx="29511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FF0000"/>
                </a:solidFill>
              </a:rPr>
              <a:t>آلوده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FF0000"/>
                </a:solidFill>
              </a:rPr>
              <a:t>بیمار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14699" name="Text Box 11"/>
          <p:cNvSpPr txBox="1">
            <a:spLocks noChangeArrowheads="1"/>
          </p:cNvSpPr>
          <p:nvPr/>
        </p:nvSpPr>
        <p:spPr bwMode="auto">
          <a:xfrm>
            <a:off x="2743200" y="4114800"/>
            <a:ext cx="374491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800000"/>
                </a:solidFill>
              </a:rPr>
              <a:t>گروه در معرض خطر بدون رفتار پرخطر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800000"/>
                </a:solidFill>
              </a:rPr>
              <a:t> (گروه در معرض خطر)</a:t>
            </a:r>
            <a:endParaRPr lang="en-US" b="1">
              <a:solidFill>
                <a:srgbClr val="800000"/>
              </a:solidFill>
            </a:endParaRPr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2743200" y="3284538"/>
            <a:ext cx="37449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sz="1600" b="1">
                <a:solidFill>
                  <a:srgbClr val="FF0066"/>
                </a:solidFill>
              </a:rPr>
              <a:t>گروه در معرض خطربا رفتار پرخطر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sz="1600" b="1">
                <a:solidFill>
                  <a:srgbClr val="FF0066"/>
                </a:solidFill>
              </a:rPr>
              <a:t> (گروه پر خطر)</a:t>
            </a:r>
            <a:endParaRPr lang="en-US" sz="1600" b="1">
              <a:solidFill>
                <a:srgbClr val="FF0066"/>
              </a:solidFill>
            </a:endParaRPr>
          </a:p>
        </p:txBody>
      </p:sp>
      <p:sp>
        <p:nvSpPr>
          <p:cNvPr id="114701" name="AutoShape 13" descr="30%"/>
          <p:cNvSpPr>
            <a:spLocks noChangeArrowheads="1"/>
          </p:cNvSpPr>
          <p:nvPr/>
        </p:nvSpPr>
        <p:spPr bwMode="auto">
          <a:xfrm rot="10800000">
            <a:off x="1116013" y="1700213"/>
            <a:ext cx="6983412" cy="4321175"/>
          </a:xfrm>
          <a:prstGeom prst="triangle">
            <a:avLst>
              <a:gd name="adj" fmla="val 50000"/>
            </a:avLst>
          </a:prstGeom>
          <a:pattFill prst="pct30">
            <a:fgClr>
              <a:srgbClr val="333333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  <p:sp>
        <p:nvSpPr>
          <p:cNvPr id="114702" name="Line 14"/>
          <p:cNvSpPr>
            <a:spLocks noChangeShapeType="1"/>
          </p:cNvSpPr>
          <p:nvPr/>
        </p:nvSpPr>
        <p:spPr bwMode="auto">
          <a:xfrm>
            <a:off x="2051050" y="2852738"/>
            <a:ext cx="5113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4703" name="Line 15"/>
          <p:cNvSpPr>
            <a:spLocks noChangeShapeType="1"/>
          </p:cNvSpPr>
          <p:nvPr/>
        </p:nvSpPr>
        <p:spPr bwMode="auto">
          <a:xfrm>
            <a:off x="2987675" y="3933825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3635375" y="4797425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4705" name="Text Box 17"/>
          <p:cNvSpPr txBox="1">
            <a:spLocks noChangeArrowheads="1"/>
          </p:cNvSpPr>
          <p:nvPr/>
        </p:nvSpPr>
        <p:spPr bwMode="auto">
          <a:xfrm>
            <a:off x="3263900" y="2060575"/>
            <a:ext cx="295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720000"/>
                </a:solidFill>
              </a:rPr>
              <a:t>افراد آلوده و بیمار</a:t>
            </a:r>
            <a:endParaRPr lang="en-US" b="1">
              <a:solidFill>
                <a:srgbClr val="720000"/>
              </a:solidFill>
            </a:endParaRPr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3203575" y="3133725"/>
            <a:ext cx="29511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720000"/>
                </a:solidFill>
              </a:rPr>
              <a:t>گروههای پر خطر</a:t>
            </a:r>
            <a:endParaRPr lang="en-US" b="1">
              <a:solidFill>
                <a:srgbClr val="720000"/>
              </a:solidFill>
            </a:endParaRPr>
          </a:p>
        </p:txBody>
      </p:sp>
      <p:sp>
        <p:nvSpPr>
          <p:cNvPr id="114707" name="Text Box 19"/>
          <p:cNvSpPr txBox="1">
            <a:spLocks noChangeArrowheads="1"/>
          </p:cNvSpPr>
          <p:nvPr/>
        </p:nvSpPr>
        <p:spPr bwMode="auto">
          <a:xfrm>
            <a:off x="3203575" y="4141788"/>
            <a:ext cx="29511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720000"/>
                </a:solidFill>
              </a:rPr>
              <a:t>افراد در معرض خطر</a:t>
            </a:r>
            <a:endParaRPr lang="en-US" b="1">
              <a:solidFill>
                <a:srgbClr val="720000"/>
              </a:solidFill>
            </a:endParaRPr>
          </a:p>
        </p:txBody>
      </p:sp>
      <p:sp>
        <p:nvSpPr>
          <p:cNvPr id="114708" name="Text Box 20"/>
          <p:cNvSpPr txBox="1">
            <a:spLocks noChangeArrowheads="1"/>
          </p:cNvSpPr>
          <p:nvPr/>
        </p:nvSpPr>
        <p:spPr bwMode="auto">
          <a:xfrm>
            <a:off x="3132138" y="5006975"/>
            <a:ext cx="29511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a-IR" b="1">
                <a:solidFill>
                  <a:srgbClr val="720000"/>
                </a:solidFill>
              </a:rPr>
              <a:t>سایر ؟</a:t>
            </a:r>
            <a:endParaRPr lang="en-US" b="1">
              <a:solidFill>
                <a:srgbClr val="720000"/>
              </a:solidFill>
            </a:endParaRPr>
          </a:p>
        </p:txBody>
      </p:sp>
      <p:sp>
        <p:nvSpPr>
          <p:cNvPr id="114709" name="AutoShape 21"/>
          <p:cNvSpPr>
            <a:spLocks noChangeArrowheads="1"/>
          </p:cNvSpPr>
          <p:nvPr/>
        </p:nvSpPr>
        <p:spPr bwMode="auto">
          <a:xfrm rot="-2642995">
            <a:off x="8316913" y="1341438"/>
            <a:ext cx="503237" cy="865187"/>
          </a:xfrm>
          <a:prstGeom prst="curvedLeftArrow">
            <a:avLst>
              <a:gd name="adj1" fmla="val 34385"/>
              <a:gd name="adj2" fmla="val 68770"/>
              <a:gd name="adj3" fmla="val 6782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a-IR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animBg="1"/>
      <p:bldP spid="114697" grpId="0"/>
      <p:bldP spid="114698" grpId="0"/>
      <p:bldP spid="114699" grpId="0"/>
      <p:bldP spid="114700" grpId="0"/>
      <p:bldP spid="114701" grpId="0" animBg="1"/>
      <p:bldP spid="114702" grpId="0" animBg="1"/>
      <p:bldP spid="114703" grpId="0" animBg="1"/>
      <p:bldP spid="114704" grpId="0" animBg="1"/>
      <p:bldP spid="114705" grpId="0"/>
      <p:bldP spid="114706" grpId="0"/>
      <p:bldP spid="114707" grpId="0"/>
      <p:bldP spid="114708" grpId="0"/>
      <p:bldP spid="11470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41784"/>
            <a:ext cx="8229600" cy="1143000"/>
          </a:xfrm>
          <a:prstGeom prst="roundRect">
            <a:avLst>
              <a:gd name="adj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rtl="1" eaLnBrk="1" hangingPunct="1">
              <a:defRPr/>
            </a:pPr>
            <a:r>
              <a:rPr lang="ar-SA" dirty="0" smtClean="0">
                <a:cs typeface="2  Titr" panose="00000700000000000000" pitchFamily="2" charset="-78"/>
              </a:rPr>
              <a:t>راههاي انتقال </a:t>
            </a:r>
            <a:r>
              <a:rPr lang="en-US" dirty="0" smtClean="0">
                <a:cs typeface="2  Titr" panose="00000700000000000000" pitchFamily="2" charset="-78"/>
              </a:rPr>
              <a:t>X</a:t>
            </a:r>
            <a:endParaRPr lang="en-US" dirty="0" smtClean="0">
              <a:solidFill>
                <a:schemeClr val="tx1"/>
              </a:solidFill>
              <a:cs typeface="2  Titr" panose="00000700000000000000" pitchFamily="2" charset="-78"/>
            </a:endParaRP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600200"/>
            <a:ext cx="8258204" cy="468632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fa-IR" sz="3400" dirty="0" smtClean="0">
                <a:solidFill>
                  <a:srgbClr val="C00000"/>
                </a:solidFill>
              </a:rPr>
              <a:t>چون ویروس تنها در گلبول سفید زنده است لذا از راهی وارد می شود که بتواند به گلبول سفید دست یابد :</a:t>
            </a:r>
          </a:p>
          <a:p>
            <a:pPr algn="r" rtl="1">
              <a:defRPr/>
            </a:pPr>
            <a:r>
              <a:rPr lang="ar-SA" sz="3600" dirty="0" smtClean="0">
                <a:solidFill>
                  <a:srgbClr val="C00000"/>
                </a:solidFill>
              </a:rPr>
              <a:t>تزريق خون و فرآوردهاي آلوده</a:t>
            </a:r>
            <a:endParaRPr lang="fa-IR" sz="3400" dirty="0" smtClean="0">
              <a:solidFill>
                <a:srgbClr val="C00000"/>
              </a:solidFill>
            </a:endParaRPr>
          </a:p>
          <a:p>
            <a:pPr algn="r" rtl="1" eaLnBrk="1" hangingPunct="1">
              <a:defRPr/>
            </a:pPr>
            <a:r>
              <a:rPr lang="ar-SA" sz="3600" dirty="0" smtClean="0">
                <a:solidFill>
                  <a:srgbClr val="C00000"/>
                </a:solidFill>
              </a:rPr>
              <a:t>تزريق با سرنگ آلوده</a:t>
            </a:r>
            <a:endParaRPr lang="en-US" sz="3600" dirty="0" smtClean="0">
              <a:solidFill>
                <a:srgbClr val="C00000"/>
              </a:solidFill>
            </a:endParaRPr>
          </a:p>
          <a:p>
            <a:pPr algn="r" rtl="1" eaLnBrk="1" hangingPunct="1">
              <a:defRPr/>
            </a:pPr>
            <a:r>
              <a:rPr lang="ar-SA" sz="3600" dirty="0" smtClean="0">
                <a:solidFill>
                  <a:srgbClr val="C00000"/>
                </a:solidFill>
              </a:rPr>
              <a:t>استفاده از وسائل تيز و برنده غير استريل</a:t>
            </a:r>
            <a:endParaRPr lang="en-US" sz="3600" dirty="0" smtClean="0">
              <a:solidFill>
                <a:srgbClr val="C00000"/>
              </a:solidFill>
            </a:endParaRPr>
          </a:p>
          <a:p>
            <a:pPr algn="r" rtl="1" eaLnBrk="1" hangingPunct="1">
              <a:defRPr/>
            </a:pPr>
            <a:r>
              <a:rPr lang="ar-SA" sz="3600" dirty="0" smtClean="0">
                <a:solidFill>
                  <a:srgbClr val="C00000"/>
                </a:solidFill>
              </a:rPr>
              <a:t>تماسهاي جنسي مشكوك</a:t>
            </a:r>
            <a:endParaRPr lang="en-US" sz="3600" dirty="0" smtClean="0">
              <a:solidFill>
                <a:srgbClr val="C00000"/>
              </a:solidFill>
            </a:endParaRPr>
          </a:p>
          <a:p>
            <a:pPr algn="r" rtl="1" eaLnBrk="1" hangingPunct="1">
              <a:defRPr/>
            </a:pPr>
            <a:r>
              <a:rPr lang="ar-SA" sz="3600" dirty="0" smtClean="0">
                <a:solidFill>
                  <a:srgbClr val="C00000"/>
                </a:solidFill>
              </a:rPr>
              <a:t>مادر به كودك</a:t>
            </a:r>
            <a:endParaRPr lang="en-US" sz="3600" dirty="0" smtClean="0">
              <a:solidFill>
                <a:srgbClr val="C00000"/>
              </a:solidFill>
            </a:endParaRPr>
          </a:p>
          <a:p>
            <a:pPr algn="r" rtl="1" eaLnBrk="1" hangingPunct="1">
              <a:defRPr/>
            </a:pPr>
            <a:endParaRPr lang="en-US" sz="36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zoom dir="in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rtl="1" eaLnBrk="1" hangingPunct="1">
              <a:defRPr/>
            </a:pPr>
            <a:r>
              <a:rPr lang="fa-IR" dirty="0" smtClean="0">
                <a:cs typeface="B Nazanin" pitchFamily="2" charset="-78"/>
              </a:rPr>
              <a:t>راههای انتقال</a:t>
            </a:r>
            <a:r>
              <a:rPr lang="ar-SA" dirty="0" smtClean="0">
                <a:cs typeface="B Nazanin" pitchFamily="2" charset="-78"/>
              </a:rPr>
              <a:t> بيماري</a:t>
            </a:r>
            <a:r>
              <a:rPr lang="en-US" dirty="0" smtClean="0">
                <a:cs typeface="B Nazanin" pitchFamily="2" charset="-78"/>
              </a:rPr>
              <a:t>X</a:t>
            </a:r>
            <a:endParaRPr lang="en-US" dirty="0" smtClean="0">
              <a:solidFill>
                <a:schemeClr val="accent2"/>
              </a:solidFill>
              <a:cs typeface="B Nazanin" pitchFamily="2" charset="-78"/>
            </a:endParaRPr>
          </a:p>
        </p:txBody>
      </p:sp>
      <p:sp>
        <p:nvSpPr>
          <p:cNvPr id="7170" name="AutoShape 2" descr="images"/>
          <p:cNvSpPr>
            <a:spLocks noChangeArrowheads="1"/>
          </p:cNvSpPr>
          <p:nvPr/>
        </p:nvSpPr>
        <p:spPr bwMode="auto">
          <a:xfrm>
            <a:off x="1000100" y="2357430"/>
            <a:ext cx="7143800" cy="3214710"/>
          </a:xfrm>
          <a:prstGeom prst="roundRect">
            <a:avLst>
              <a:gd name="adj" fmla="val 16667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>
    <p:zoom dir="in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rtl="1" eaLnBrk="1" hangingPunct="1">
              <a:defRPr/>
            </a:pPr>
            <a:r>
              <a:rPr lang="fa-IR" dirty="0" smtClean="0">
                <a:cs typeface="2  Titr" panose="00000700000000000000" pitchFamily="2" charset="-78"/>
              </a:rPr>
              <a:t>بیماریزایی</a:t>
            </a:r>
            <a:endParaRPr lang="en-US" dirty="0" smtClean="0">
              <a:solidFill>
                <a:schemeClr val="accent2"/>
              </a:solidFill>
              <a:cs typeface="2  Titr" panose="00000700000000000000" pitchFamily="2" charset="-78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r" rtl="1" eaLnBrk="1" hangingPunct="1">
              <a:defRPr/>
            </a:pPr>
            <a:r>
              <a:rPr lang="ar-SA" sz="2800" dirty="0" smtClean="0">
                <a:solidFill>
                  <a:srgbClr val="C00000"/>
                </a:solidFill>
                <a:cs typeface="B Nazanin" pitchFamily="2" charset="-78"/>
              </a:rPr>
              <a:t>ويروس پس از ورود به بدن به داخل گلبولهاي سفيد خون رفته و تامدتهاي مديدي هيچ علامتي ايجاد نمي كند</a:t>
            </a:r>
            <a:r>
              <a:rPr lang="en-US" sz="2800" dirty="0" smtClean="0">
                <a:solidFill>
                  <a:srgbClr val="C00000"/>
                </a:solidFill>
                <a:cs typeface="B Nazanin" pitchFamily="2" charset="-78"/>
              </a:rPr>
              <a:t>.</a:t>
            </a:r>
          </a:p>
          <a:p>
            <a:pPr algn="r" rtl="1" eaLnBrk="1" hangingPunct="1">
              <a:defRPr/>
            </a:pPr>
            <a:r>
              <a:rPr lang="ar-SA" sz="2800" dirty="0" smtClean="0">
                <a:solidFill>
                  <a:srgbClr val="C00000"/>
                </a:solidFill>
                <a:cs typeface="B Nazanin" pitchFamily="2" charset="-78"/>
              </a:rPr>
              <a:t>بتدريج شروع به تكثير نموده و موجب </a:t>
            </a:r>
            <a:r>
              <a:rPr lang="fa-IR" sz="2800" dirty="0" smtClean="0">
                <a:solidFill>
                  <a:srgbClr val="C00000"/>
                </a:solidFill>
                <a:cs typeface="B Nazanin" pitchFamily="2" charset="-78"/>
              </a:rPr>
              <a:t>کاهش کار ایی</a:t>
            </a:r>
            <a:r>
              <a:rPr lang="ar-SA" sz="2800" dirty="0" smtClean="0">
                <a:solidFill>
                  <a:srgbClr val="C00000"/>
                </a:solidFill>
                <a:cs typeface="B Nazanin" pitchFamily="2" charset="-78"/>
              </a:rPr>
              <a:t> گلبولهاي سفيد ميگردد</a:t>
            </a:r>
            <a:r>
              <a:rPr lang="en-US" sz="2800" dirty="0" smtClean="0">
                <a:solidFill>
                  <a:srgbClr val="C00000"/>
                </a:solidFill>
                <a:cs typeface="B Nazanin" pitchFamily="2" charset="-78"/>
              </a:rPr>
              <a:t>.</a:t>
            </a:r>
          </a:p>
          <a:p>
            <a:pPr algn="r" rtl="1" eaLnBrk="1" hangingPunct="1">
              <a:defRPr/>
            </a:pPr>
            <a:r>
              <a:rPr lang="ar-SA" sz="2800" dirty="0" smtClean="0">
                <a:solidFill>
                  <a:srgbClr val="C00000"/>
                </a:solidFill>
                <a:cs typeface="B Nazanin" pitchFamily="2" charset="-78"/>
              </a:rPr>
              <a:t>با </a:t>
            </a:r>
            <a:r>
              <a:rPr lang="fa-IR" sz="2800" dirty="0" smtClean="0">
                <a:solidFill>
                  <a:srgbClr val="C00000"/>
                </a:solidFill>
                <a:cs typeface="B Nazanin" pitchFamily="2" charset="-78"/>
              </a:rPr>
              <a:t>کاهش کارایی </a:t>
            </a:r>
            <a:r>
              <a:rPr lang="ar-SA" sz="2800" dirty="0" smtClean="0">
                <a:solidFill>
                  <a:srgbClr val="C00000"/>
                </a:solidFill>
                <a:cs typeface="B Nazanin" pitchFamily="2" charset="-78"/>
              </a:rPr>
              <a:t> گلبو لهاي سفيد ، سيستم دفاعي بدن تحليل ميرود و توان مقابله در برابر ساير عفونتها و بيماريها را از دست مي دهد</a:t>
            </a:r>
            <a:r>
              <a:rPr lang="en-US" sz="2800" dirty="0" smtClean="0">
                <a:solidFill>
                  <a:srgbClr val="C00000"/>
                </a:solidFill>
                <a:cs typeface="B Nazanin" pitchFamily="2" charset="-78"/>
              </a:rPr>
              <a:t>.</a:t>
            </a:r>
          </a:p>
          <a:p>
            <a:pPr algn="r" rtl="1" eaLnBrk="1" hangingPunct="1">
              <a:defRPr/>
            </a:pPr>
            <a:r>
              <a:rPr lang="ar-SA" sz="2800" dirty="0" smtClean="0">
                <a:solidFill>
                  <a:srgbClr val="C00000"/>
                </a:solidFill>
                <a:cs typeface="B Nazanin" pitchFamily="2" charset="-78"/>
              </a:rPr>
              <a:t>نهايتا فرد در تابلوي يك بيماري عفوني و يا سرطان و... از بين خواهد رفت</a:t>
            </a:r>
            <a:r>
              <a:rPr lang="en-US" sz="2800" dirty="0" smtClean="0">
                <a:solidFill>
                  <a:srgbClr val="C00000"/>
                </a:solidFill>
                <a:cs typeface="B Nazanin" pitchFamily="2" charset="-78"/>
              </a:rPr>
              <a:t>.</a:t>
            </a:r>
            <a:endParaRPr lang="en-US" dirty="0" smtClean="0">
              <a:solidFill>
                <a:srgbClr val="C00000"/>
              </a:solidFill>
              <a:cs typeface="B Nazanin" pitchFamily="2" charset="-78"/>
            </a:endParaRPr>
          </a:p>
          <a:p>
            <a:pPr algn="r" rtl="1" eaLnBrk="1" hangingPunct="1">
              <a:defRPr/>
            </a:pPr>
            <a:endParaRPr lang="en-US" dirty="0" smtClean="0">
              <a:solidFill>
                <a:srgbClr val="C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>
    <p:zoom dir="in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Grp="1" noChangeArrowheads="1"/>
          </p:cNvSpPr>
          <p:nvPr>
            <p:ph type="title"/>
          </p:nvPr>
        </p:nvSpPr>
        <p:spPr>
          <a:prstGeom prst="roundRect">
            <a:avLst>
              <a:gd name="adj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rtl="1" eaLnBrk="1" hangingPunct="1">
              <a:defRPr/>
            </a:pPr>
            <a:r>
              <a:rPr lang="ar-SA" dirty="0" smtClean="0">
                <a:cs typeface="2  Titr" panose="00000700000000000000" pitchFamily="2" charset="-78"/>
              </a:rPr>
              <a:t>مراحل مختلف </a:t>
            </a:r>
            <a:r>
              <a:rPr lang="en-US" dirty="0" smtClean="0">
                <a:cs typeface="2  Titr" panose="00000700000000000000" pitchFamily="2" charset="-78"/>
              </a:rPr>
              <a:t>X</a:t>
            </a:r>
            <a:endParaRPr lang="en-US" dirty="0" smtClean="0">
              <a:solidFill>
                <a:schemeClr val="accent2"/>
              </a:solidFill>
              <a:cs typeface="2  Titr" panose="00000700000000000000" pitchFamily="2" charset="-78"/>
            </a:endParaRP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r" rtl="1" eaLnBrk="1" hangingPunct="1">
              <a:defRPr/>
            </a:pPr>
            <a:r>
              <a:rPr lang="ar-SA" b="1" dirty="0" smtClean="0">
                <a:solidFill>
                  <a:srgbClr val="C00000"/>
                </a:solidFill>
              </a:rPr>
              <a:t>مرحله پنجره</a:t>
            </a:r>
            <a:r>
              <a:rPr lang="en-US" b="1" dirty="0" smtClean="0">
                <a:solidFill>
                  <a:srgbClr val="C00000"/>
                </a:solidFill>
              </a:rPr>
              <a:t> :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SA" sz="2400" b="1" dirty="0" smtClean="0">
                <a:solidFill>
                  <a:srgbClr val="C00000"/>
                </a:solidFill>
              </a:rPr>
              <a:t>ويروس وارد بدن فرد شده اما تستهاي آزمايشگاهي منفي است و علامت باليني نيز ندارد</a:t>
            </a:r>
            <a:endParaRPr lang="en-US" dirty="0" smtClean="0">
              <a:solidFill>
                <a:srgbClr val="C00000"/>
              </a:solidFill>
            </a:endParaRPr>
          </a:p>
          <a:p>
            <a:pPr algn="r" rtl="1" eaLnBrk="1" hangingPunct="1">
              <a:defRPr/>
            </a:pPr>
            <a:r>
              <a:rPr lang="ar-SA" b="1" dirty="0" smtClean="0">
                <a:solidFill>
                  <a:srgbClr val="C00000"/>
                </a:solidFill>
              </a:rPr>
              <a:t>مرحله آلودگي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SA" sz="2400" b="1" dirty="0" smtClean="0">
                <a:solidFill>
                  <a:srgbClr val="C00000"/>
                </a:solidFill>
              </a:rPr>
              <a:t>تستهاي آزمايشگاهي مثبت است اما فرد هيچ علامت باليني ندارد و بصورت عادي زندگي مي كند.(</a:t>
            </a:r>
            <a:r>
              <a:rPr lang="fa-IR" sz="2400" b="1" dirty="0" smtClean="0">
                <a:solidFill>
                  <a:srgbClr val="C00000"/>
                </a:solidFill>
              </a:rPr>
              <a:t>طول عمر طبیعی)</a:t>
            </a:r>
            <a:endParaRPr lang="en-US" dirty="0" smtClean="0">
              <a:solidFill>
                <a:srgbClr val="C00000"/>
              </a:solidFill>
            </a:endParaRPr>
          </a:p>
          <a:p>
            <a:pPr algn="r" rtl="1" eaLnBrk="1" hangingPunct="1">
              <a:defRPr/>
            </a:pPr>
            <a:r>
              <a:rPr lang="ar-SA" b="1" dirty="0" smtClean="0">
                <a:solidFill>
                  <a:srgbClr val="C00000"/>
                </a:solidFill>
              </a:rPr>
              <a:t>مرحله بيماري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SA" sz="2400" b="1" dirty="0" smtClean="0">
                <a:solidFill>
                  <a:srgbClr val="C00000"/>
                </a:solidFill>
              </a:rPr>
              <a:t>علائم بيماري ظاهر شده و مي تواند منجر به مرگ افراد گردد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</p:txBody>
      </p:sp>
    </p:spTree>
  </p:cSld>
  <p:clrMapOvr>
    <a:masterClrMapping/>
  </p:clrMapOvr>
  <p:transition>
    <p:zoom dir="in"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1715</Words>
  <Application>Microsoft Office PowerPoint</Application>
  <PresentationFormat>On-screen Show (4:3)</PresentationFormat>
  <Paragraphs>377</Paragraphs>
  <Slides>53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53</vt:i4>
      </vt:variant>
    </vt:vector>
  </HeadingPairs>
  <TitlesOfParts>
    <vt:vector size="66" baseType="lpstr">
      <vt:lpstr>MS PGothic</vt:lpstr>
      <vt:lpstr>2  Nazanin</vt:lpstr>
      <vt:lpstr>2  Titr</vt:lpstr>
      <vt:lpstr>Arial</vt:lpstr>
      <vt:lpstr>B Nazanin</vt:lpstr>
      <vt:lpstr>Calibri</vt:lpstr>
      <vt:lpstr>HGP創英角ｺﾞｼｯｸUB</vt:lpstr>
      <vt:lpstr>Tahoma</vt:lpstr>
      <vt:lpstr>Times New Roman</vt:lpstr>
      <vt:lpstr>Titr Mazar</vt:lpstr>
      <vt:lpstr>Wingdings</vt:lpstr>
      <vt:lpstr>Office Theme</vt:lpstr>
      <vt:lpstr>Slit</vt:lpstr>
      <vt:lpstr>کلیات بیماری ایدز </vt:lpstr>
      <vt:lpstr>سیستم ایمنی بدن </vt:lpstr>
      <vt:lpstr>مکانیسم بیماریهای عفونی</vt:lpstr>
      <vt:lpstr>عامل بيماريX</vt:lpstr>
      <vt:lpstr>عامل بيماريX</vt:lpstr>
      <vt:lpstr>راههاي انتقال X</vt:lpstr>
      <vt:lpstr>راههای انتقال بيماريX</vt:lpstr>
      <vt:lpstr>بیماریزایی</vt:lpstr>
      <vt:lpstr>مراحل مختلف X</vt:lpstr>
      <vt:lpstr>PowerPoint Presentation</vt:lpstr>
      <vt:lpstr>PowerPoint Presentation</vt:lpstr>
      <vt:lpstr>PowerPoint Presentation</vt:lpstr>
      <vt:lpstr>عوامل موثر بر فاصله زمانی ورود به فاز ایدز</vt:lpstr>
      <vt:lpstr> عوامل خطر در بیماریهای عفونی</vt:lpstr>
      <vt:lpstr>ماهیت بیماری X</vt:lpstr>
      <vt:lpstr>وضعیت بیماری  ایدز در جهان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ماهیت بیماری 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سیر همه گیری ایدز در جامعه</vt:lpstr>
      <vt:lpstr>PowerPoint Presentation</vt:lpstr>
      <vt:lpstr>PowerPoint Presentation</vt:lpstr>
      <vt:lpstr>گروههاي هدف در امر مبارزه با ايدز</vt:lpstr>
      <vt:lpstr>گروههاي هدف در امر مبارزه با ايدز</vt:lpstr>
      <vt:lpstr>عموم مردم جامعه</vt:lpstr>
      <vt:lpstr>عموم مردم جامعه</vt:lpstr>
      <vt:lpstr>گروههای در معرض خطر</vt:lpstr>
      <vt:lpstr>گروههای در معرض خطر</vt:lpstr>
      <vt:lpstr>گروههای پر خطر</vt:lpstr>
      <vt:lpstr>گروههای پر خطر</vt:lpstr>
      <vt:lpstr>افراد آلوده و بیمار</vt:lpstr>
      <vt:lpstr>افراد آلوده و بیمار</vt:lpstr>
      <vt:lpstr>گروه های هدف در امر مقابله با ایدز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namdarih</dc:creator>
  <cp:lastModifiedBy>h namdaritabar</cp:lastModifiedBy>
  <cp:revision>8</cp:revision>
  <dcterms:created xsi:type="dcterms:W3CDTF">2015-07-24T15:00:52Z</dcterms:created>
  <dcterms:modified xsi:type="dcterms:W3CDTF">2016-08-08T10:11:19Z</dcterms:modified>
</cp:coreProperties>
</file>